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HK"/>
              <a:t>This is a snippet of the test matrix as the text matrix is fairly huge.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HK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HK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HK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HK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HK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HK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HK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HK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H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H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HK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HK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HK"/>
              <a:t>ID3 Presentation team 3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HK"/>
              <a:t>Test Matrix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75" y="1279600"/>
            <a:ext cx="859092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HK"/>
              <a:t>Build and Continuous Integration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HK"/>
              <a:t>Travis-CI is fully</a:t>
            </a:r>
            <a:br>
              <a:rPr lang="zh-HK"/>
            </a:br>
            <a:r>
              <a:rPr lang="zh-HK"/>
              <a:t>operational.</a:t>
            </a:r>
          </a:p>
          <a:p>
            <a:pPr lvl="0" rtl="0">
              <a:spcBef>
                <a:spcPts val="0"/>
              </a:spcBef>
              <a:buNone/>
            </a:pPr>
            <a:r>
              <a:rPr lang="zh-HK"/>
              <a:t>Performs tests based</a:t>
            </a:r>
            <a:br>
              <a:rPr lang="zh-HK"/>
            </a:br>
            <a:r>
              <a:rPr lang="zh-HK"/>
              <a:t>on commands in </a:t>
            </a:r>
            <a:br>
              <a:rPr lang="zh-HK"/>
            </a:br>
            <a:r>
              <a:rPr lang="zh-HK"/>
              <a:t>.travis.yml file.</a:t>
            </a:r>
          </a:p>
          <a:p>
            <a:pPr lvl="0">
              <a:spcBef>
                <a:spcPts val="0"/>
              </a:spcBef>
              <a:buNone/>
            </a:pPr>
            <a:r>
              <a:rPr lang="zh-HK"/>
              <a:t>Feeds notifications on</a:t>
            </a:r>
            <a:br>
              <a:rPr lang="zh-HK"/>
            </a:br>
            <a:r>
              <a:rPr lang="zh-HK"/>
              <a:t>build status to both</a:t>
            </a:r>
            <a:br>
              <a:rPr lang="zh-HK"/>
            </a:br>
            <a:r>
              <a:rPr lang="zh-HK"/>
              <a:t>email and slack.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600" y="1152475"/>
            <a:ext cx="611170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HK"/>
              <a:t>Where do we go from here?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zh-HK"/>
              <a:t>The next deliverable, ID4, will present another shift.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zh-HK"/>
              <a:t>From infrastruscture to feature completion.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zh-HK"/>
              <a:t>Ranking features by their risk, time and the Stakeholder’s preference.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zh-HK"/>
              <a:t>Might higher focus on many kinds of testing.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zh-HK"/>
              <a:t>Unit tests, coverage, mocking and more automation tests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zh-HK"/>
              <a:t>UI polish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HK"/>
              <a:t>ID3 Introduction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zh-HK"/>
              <a:t>ID3 Presents a major shift in what we’re doing on the project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zh-HK"/>
              <a:t>From plans to reality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zh-HK"/>
              <a:t>Spikes =&gt; Project infrastructure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zh-HK"/>
              <a:t>Testing Implementation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zh-HK"/>
              <a:t>Logging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zh-HK"/>
              <a:t>Issue Tracking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zh-HK"/>
              <a:t>Pair Programming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zh-HK"/>
              <a:t>Code Reviews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HK"/>
              <a:t>New Features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236975" y="11400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b="1" lang="zh-HK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Multiple users.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b="1" lang="zh-HK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Create, save, or load projects.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b="1" lang="zh-HK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Create different elements on the model.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b="1" lang="zh-HK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Link elements together.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b="1" lang="zh-HK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System authentication.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b="1" lang="zh-HK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Editing the diagram.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b="1" lang="zh-HK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Persistence.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HK"/>
              <a:t>Expected result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125" y="1152475"/>
            <a:ext cx="6693424" cy="365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61525" y="171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HK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Low level flow diagram for Google products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850" y="830675"/>
            <a:ext cx="6574599" cy="41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-H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updated use-case diagram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50" y="1152475"/>
            <a:ext cx="4400550" cy="392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250" y="1152475"/>
            <a:ext cx="4476750" cy="39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HK"/>
              <a:t>Implementation For ID3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zh-HK"/>
              <a:t>Fine grained collaboration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zh-HK"/>
              <a:t>Allows realtime updating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zh-HK"/>
              <a:t>Multiple interactions simultaneously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zh-HK"/>
              <a:t>Launching from Google Drive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zh-HK"/>
              <a:t>Handle redirect url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zh-HK"/>
              <a:t>joint.js integrated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zh-HK"/>
              <a:t>Plug into powerful graphing library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zh-HK"/>
              <a:t>Speed up building new nodes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zh-HK"/>
              <a:t>Rest of project easier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HK"/>
              <a:t>Implementation For ID3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HK"/>
              <a:t>Transitioning into a fully working system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HK"/>
              <a:t>We’ve focused primarily on back-end behaviour this deliverable.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HK"/>
              <a:t>The underlying system has been made as bug-free and generic as possible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HK"/>
              <a:t>Easy extension and modification of the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HK"/>
              <a:t>The user can do a “basic” version of most functionality.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HK"/>
              <a:t>Hooks for more specific behaviour have been implemented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HK"/>
              <a:t>Not yet integrated into the GUI.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HK"/>
              <a:t>Testing team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zh-HK"/>
              <a:t>New in ID3: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zh-HK"/>
              <a:t>Added automated Selenium tests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zh-HK"/>
              <a:t>Runs on Travis CI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zh-HK"/>
              <a:t>Currently tests authentication and verifies if objects do get added to the canvas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zh-HK"/>
              <a:t>Runs tets on Firefox and Chrome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zh-HK"/>
              <a:t>Populated test case document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zh-HK"/>
              <a:t>Added a testing matrix </a:t>
            </a:r>
          </a:p>
          <a:p>
            <a:pPr indent="-228600" lvl="2" marL="1371600">
              <a:spcBef>
                <a:spcPts val="0"/>
              </a:spcBef>
              <a:buChar char="-"/>
            </a:pPr>
            <a:r>
              <a:rPr lang="zh-HK"/>
              <a:t>Populated testing matrix with the current test cases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