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6" r:id="rId7"/>
    <p:sldId id="302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57FA3-5A7A-4A92-834E-C2EBA412AF7E}" v="334" dt="2023-12-16T23:20:29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89" d="100"/>
          <a:sy n="89" d="100"/>
        </p:scale>
        <p:origin x="87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lle Haye" userId="dec7468cef3e4c30" providerId="LiveId" clId="{584871F5-BB93-4984-A68F-9DCE45F71650}"/>
    <pc:docChg chg="undo custSel modSld">
      <pc:chgData name="Shanelle Haye" userId="dec7468cef3e4c30" providerId="LiveId" clId="{584871F5-BB93-4984-A68F-9DCE45F71650}" dt="2023-11-22T19:35:03.956" v="442" actId="1076"/>
      <pc:docMkLst>
        <pc:docMk/>
      </pc:docMkLst>
      <pc:sldChg chg="addSp modSp mod">
        <pc:chgData name="Shanelle Haye" userId="dec7468cef3e4c30" providerId="LiveId" clId="{584871F5-BB93-4984-A68F-9DCE45F71650}" dt="2023-11-22T19:25:15.127" v="279" actId="1076"/>
        <pc:sldMkLst>
          <pc:docMk/>
          <pc:sldMk cId="1107156014" sldId="300"/>
        </pc:sldMkLst>
        <pc:spChg chg="mod">
          <ac:chgData name="Shanelle Haye" userId="dec7468cef3e4c30" providerId="LiveId" clId="{584871F5-BB93-4984-A68F-9DCE45F71650}" dt="2023-11-22T19:18:01.979" v="158" actId="1076"/>
          <ac:spMkLst>
            <pc:docMk/>
            <pc:sldMk cId="1107156014" sldId="300"/>
            <ac:spMk id="2" creationId="{B6F3671C-6DB8-A31A-36E1-C07982DD395F}"/>
          </ac:spMkLst>
        </pc:spChg>
        <pc:graphicFrameChg chg="add mod modGraphic">
          <ac:chgData name="Shanelle Haye" userId="dec7468cef3e4c30" providerId="LiveId" clId="{584871F5-BB93-4984-A68F-9DCE45F71650}" dt="2023-11-22T19:24:32.303" v="268" actId="554"/>
          <ac:graphicFrameMkLst>
            <pc:docMk/>
            <pc:sldMk cId="1107156014" sldId="300"/>
            <ac:graphicFrameMk id="4" creationId="{B24A362B-C788-7801-22E7-A7E337E1427D}"/>
          </ac:graphicFrameMkLst>
        </pc:graphicFrameChg>
        <pc:graphicFrameChg chg="add mod modGraphic">
          <ac:chgData name="Shanelle Haye" userId="dec7468cef3e4c30" providerId="LiveId" clId="{584871F5-BB93-4984-A68F-9DCE45F71650}" dt="2023-11-22T19:24:35.581" v="269" actId="408"/>
          <ac:graphicFrameMkLst>
            <pc:docMk/>
            <pc:sldMk cId="1107156014" sldId="300"/>
            <ac:graphicFrameMk id="5" creationId="{4549223E-96AD-6A49-C633-E04B3A150382}"/>
          </ac:graphicFrameMkLst>
        </pc:graphicFrameChg>
        <pc:graphicFrameChg chg="add mod modGraphic">
          <ac:chgData name="Shanelle Haye" userId="dec7468cef3e4c30" providerId="LiveId" clId="{584871F5-BB93-4984-A68F-9DCE45F71650}" dt="2023-11-22T19:24:35.581" v="269" actId="408"/>
          <ac:graphicFrameMkLst>
            <pc:docMk/>
            <pc:sldMk cId="1107156014" sldId="300"/>
            <ac:graphicFrameMk id="6" creationId="{BB04A828-480C-788B-0113-20253603DD7A}"/>
          </ac:graphicFrameMkLst>
        </pc:graphicFrameChg>
        <pc:graphicFrameChg chg="add mod modGraphic">
          <ac:chgData name="Shanelle Haye" userId="dec7468cef3e4c30" providerId="LiveId" clId="{584871F5-BB93-4984-A68F-9DCE45F71650}" dt="2023-11-22T19:24:32.303" v="268" actId="554"/>
          <ac:graphicFrameMkLst>
            <pc:docMk/>
            <pc:sldMk cId="1107156014" sldId="300"/>
            <ac:graphicFrameMk id="7" creationId="{113241AF-5C39-6D28-C2E2-48D3F188B33F}"/>
          </ac:graphicFrameMkLst>
        </pc:graphicFrameChg>
        <pc:graphicFrameChg chg="add mod modGraphic">
          <ac:chgData name="Shanelle Haye" userId="dec7468cef3e4c30" providerId="LiveId" clId="{584871F5-BB93-4984-A68F-9DCE45F71650}" dt="2023-11-22T19:24:59.969" v="275" actId="554"/>
          <ac:graphicFrameMkLst>
            <pc:docMk/>
            <pc:sldMk cId="1107156014" sldId="300"/>
            <ac:graphicFrameMk id="8" creationId="{871A4826-4B7F-C3F4-D79B-4D68460A07BE}"/>
          </ac:graphicFrameMkLst>
        </pc:graphicFrameChg>
        <pc:graphicFrameChg chg="add mod modGraphic">
          <ac:chgData name="Shanelle Haye" userId="dec7468cef3e4c30" providerId="LiveId" clId="{584871F5-BB93-4984-A68F-9DCE45F71650}" dt="2023-11-22T19:24:59.969" v="275" actId="554"/>
          <ac:graphicFrameMkLst>
            <pc:docMk/>
            <pc:sldMk cId="1107156014" sldId="300"/>
            <ac:graphicFrameMk id="13" creationId="{A5D1A75E-D157-D8AE-A997-49E812BADB9C}"/>
          </ac:graphicFrameMkLst>
        </pc:graphicFrameChg>
        <pc:graphicFrameChg chg="add mod modGraphic">
          <ac:chgData name="Shanelle Haye" userId="dec7468cef3e4c30" providerId="LiveId" clId="{584871F5-BB93-4984-A68F-9DCE45F71650}" dt="2023-11-22T19:24:59.969" v="275" actId="554"/>
          <ac:graphicFrameMkLst>
            <pc:docMk/>
            <pc:sldMk cId="1107156014" sldId="300"/>
            <ac:graphicFrameMk id="15" creationId="{66DC06F0-56DB-71D0-3E5D-3C27B550C87A}"/>
          </ac:graphicFrameMkLst>
        </pc:graphicFrameChg>
        <pc:graphicFrameChg chg="add mod modGraphic">
          <ac:chgData name="Shanelle Haye" userId="dec7468cef3e4c30" providerId="LiveId" clId="{584871F5-BB93-4984-A68F-9DCE45F71650}" dt="2023-11-22T19:24:59.969" v="275" actId="554"/>
          <ac:graphicFrameMkLst>
            <pc:docMk/>
            <pc:sldMk cId="1107156014" sldId="300"/>
            <ac:graphicFrameMk id="16" creationId="{1BDFD62D-CE8B-1ACA-B111-2E3F1CDF0631}"/>
          </ac:graphicFrameMkLst>
        </pc:graphicFrameChg>
        <pc:cxnChg chg="add mod">
          <ac:chgData name="Shanelle Haye" userId="dec7468cef3e4c30" providerId="LiveId" clId="{584871F5-BB93-4984-A68F-9DCE45F71650}" dt="2023-11-22T19:21:48.038" v="216" actId="1076"/>
          <ac:cxnSpMkLst>
            <pc:docMk/>
            <pc:sldMk cId="1107156014" sldId="300"/>
            <ac:cxnSpMk id="10" creationId="{3C23CAD6-B97C-CC35-AC55-42FEF861FD0C}"/>
          </ac:cxnSpMkLst>
        </pc:cxnChg>
        <pc:cxnChg chg="add mod">
          <ac:chgData name="Shanelle Haye" userId="dec7468cef3e4c30" providerId="LiveId" clId="{584871F5-BB93-4984-A68F-9DCE45F71650}" dt="2023-11-22T19:21:53.674" v="218" actId="1076"/>
          <ac:cxnSpMkLst>
            <pc:docMk/>
            <pc:sldMk cId="1107156014" sldId="300"/>
            <ac:cxnSpMk id="14" creationId="{6313BC80-CE16-2CD3-6251-8BCD52012DB1}"/>
          </ac:cxnSpMkLst>
        </pc:cxnChg>
        <pc:cxnChg chg="add mod">
          <ac:chgData name="Shanelle Haye" userId="dec7468cef3e4c30" providerId="LiveId" clId="{584871F5-BB93-4984-A68F-9DCE45F71650}" dt="2023-11-22T19:25:07.683" v="277" actId="1076"/>
          <ac:cxnSpMkLst>
            <pc:docMk/>
            <pc:sldMk cId="1107156014" sldId="300"/>
            <ac:cxnSpMk id="17" creationId="{27425292-98C9-9DC0-B05E-80D4AA8501B2}"/>
          </ac:cxnSpMkLst>
        </pc:cxnChg>
        <pc:cxnChg chg="add mod">
          <ac:chgData name="Shanelle Haye" userId="dec7468cef3e4c30" providerId="LiveId" clId="{584871F5-BB93-4984-A68F-9DCE45F71650}" dt="2023-11-22T19:25:15.127" v="279" actId="1076"/>
          <ac:cxnSpMkLst>
            <pc:docMk/>
            <pc:sldMk cId="1107156014" sldId="300"/>
            <ac:cxnSpMk id="18" creationId="{F743C265-3A41-DF4D-85FB-EB4EFC424B9A}"/>
          </ac:cxnSpMkLst>
        </pc:cxnChg>
      </pc:sldChg>
      <pc:sldChg chg="addSp delSp modSp mod">
        <pc:chgData name="Shanelle Haye" userId="dec7468cef3e4c30" providerId="LiveId" clId="{584871F5-BB93-4984-A68F-9DCE45F71650}" dt="2023-11-22T19:35:03.956" v="442" actId="1076"/>
        <pc:sldMkLst>
          <pc:docMk/>
          <pc:sldMk cId="1043720693" sldId="301"/>
        </pc:sldMkLst>
        <pc:spChg chg="mod">
          <ac:chgData name="Shanelle Haye" userId="dec7468cef3e4c30" providerId="LiveId" clId="{584871F5-BB93-4984-A68F-9DCE45F71650}" dt="2023-11-22T19:25:52.870" v="281" actId="1076"/>
          <ac:spMkLst>
            <pc:docMk/>
            <pc:sldMk cId="1043720693" sldId="301"/>
            <ac:spMk id="2" creationId="{78071DD0-33D0-D111-8123-EF953E6C3F4F}"/>
          </ac:spMkLst>
        </pc:spChg>
        <pc:graphicFrameChg chg="add mod modGraphic">
          <ac:chgData name="Shanelle Haye" userId="dec7468cef3e4c30" providerId="LiveId" clId="{584871F5-BB93-4984-A68F-9DCE45F71650}" dt="2023-11-22T19:35:03.956" v="442" actId="1076"/>
          <ac:graphicFrameMkLst>
            <pc:docMk/>
            <pc:sldMk cId="1043720693" sldId="301"/>
            <ac:graphicFrameMk id="4" creationId="{640DB4BC-0B9B-A3B2-9017-391FADF766C6}"/>
          </ac:graphicFrameMkLst>
        </pc:graphicFrameChg>
        <pc:graphicFrameChg chg="add del mod">
          <ac:chgData name="Shanelle Haye" userId="dec7468cef3e4c30" providerId="LiveId" clId="{584871F5-BB93-4984-A68F-9DCE45F71650}" dt="2023-11-22T19:26:06.031" v="285" actId="478"/>
          <ac:graphicFrameMkLst>
            <pc:docMk/>
            <pc:sldMk cId="1043720693" sldId="301"/>
            <ac:graphicFrameMk id="5" creationId="{BBA4390F-8BCA-386C-4986-3EE649180D89}"/>
          </ac:graphicFrameMkLst>
        </pc:graphicFrameChg>
        <pc:graphicFrameChg chg="add mod modGraphic">
          <ac:chgData name="Shanelle Haye" userId="dec7468cef3e4c30" providerId="LiveId" clId="{584871F5-BB93-4984-A68F-9DCE45F71650}" dt="2023-11-22T19:35:03.956" v="442" actId="1076"/>
          <ac:graphicFrameMkLst>
            <pc:docMk/>
            <pc:sldMk cId="1043720693" sldId="301"/>
            <ac:graphicFrameMk id="7" creationId="{41423AC3-DFC3-0392-B1F8-22E9C47091AC}"/>
          </ac:graphicFrameMkLst>
        </pc:graphicFrameChg>
        <pc:graphicFrameChg chg="add mod modGraphic">
          <ac:chgData name="Shanelle Haye" userId="dec7468cef3e4c30" providerId="LiveId" clId="{584871F5-BB93-4984-A68F-9DCE45F71650}" dt="2023-11-22T19:35:03.956" v="442" actId="1076"/>
          <ac:graphicFrameMkLst>
            <pc:docMk/>
            <pc:sldMk cId="1043720693" sldId="301"/>
            <ac:graphicFrameMk id="8" creationId="{5C891899-A0AB-130B-0CD0-5E26162505C0}"/>
          </ac:graphicFrameMkLst>
        </pc:graphicFrameChg>
        <pc:graphicFrameChg chg="add mod modGraphic">
          <ac:chgData name="Shanelle Haye" userId="dec7468cef3e4c30" providerId="LiveId" clId="{584871F5-BB93-4984-A68F-9DCE45F71650}" dt="2023-11-22T19:35:03.956" v="442" actId="1076"/>
          <ac:graphicFrameMkLst>
            <pc:docMk/>
            <pc:sldMk cId="1043720693" sldId="301"/>
            <ac:graphicFrameMk id="16" creationId="{77BD186C-FF85-31EF-1D1A-F32096835DE5}"/>
          </ac:graphicFrameMkLst>
        </pc:graphicFrameChg>
        <pc:cxnChg chg="add mod">
          <ac:chgData name="Shanelle Haye" userId="dec7468cef3e4c30" providerId="LiveId" clId="{584871F5-BB93-4984-A68F-9DCE45F71650}" dt="2023-11-22T19:35:03.956" v="442" actId="1076"/>
          <ac:cxnSpMkLst>
            <pc:docMk/>
            <pc:sldMk cId="1043720693" sldId="301"/>
            <ac:cxnSpMk id="6" creationId="{1B9B8064-3D3D-11AA-72DF-20A3FEED7F66}"/>
          </ac:cxnSpMkLst>
        </pc:cxnChg>
        <pc:cxnChg chg="add mod">
          <ac:chgData name="Shanelle Haye" userId="dec7468cef3e4c30" providerId="LiveId" clId="{584871F5-BB93-4984-A68F-9DCE45F71650}" dt="2023-11-22T19:35:03.956" v="442" actId="1076"/>
          <ac:cxnSpMkLst>
            <pc:docMk/>
            <pc:sldMk cId="1043720693" sldId="301"/>
            <ac:cxnSpMk id="17" creationId="{98DDFB2B-541A-9E83-E7EB-E32E88625569}"/>
          </ac:cxnSpMkLst>
        </pc:cxnChg>
      </pc:sldChg>
    </pc:docChg>
  </pc:docChgLst>
  <pc:docChgLst>
    <pc:chgData name="Shanelle Haye" userId="dec7468cef3e4c30" providerId="LiveId" clId="{61157FA3-5A7A-4A92-834E-C2EBA412AF7E}"/>
    <pc:docChg chg="undo custSel addSld modSld sldOrd">
      <pc:chgData name="Shanelle Haye" userId="dec7468cef3e4c30" providerId="LiveId" clId="{61157FA3-5A7A-4A92-834E-C2EBA412AF7E}" dt="2023-12-16T23:20:30.333" v="699" actId="1076"/>
      <pc:docMkLst>
        <pc:docMk/>
      </pc:docMkLst>
      <pc:sldChg chg="addSp delSp modSp mod delDesignElem">
        <pc:chgData name="Shanelle Haye" userId="dec7468cef3e4c30" providerId="LiveId" clId="{61157FA3-5A7A-4A92-834E-C2EBA412AF7E}" dt="2023-12-16T23:20:29.494" v="698"/>
        <pc:sldMkLst>
          <pc:docMk/>
          <pc:sldMk cId="4269681522" sldId="293"/>
        </pc:sldMkLst>
        <pc:spChg chg="mod">
          <ac:chgData name="Shanelle Haye" userId="dec7468cef3e4c30" providerId="LiveId" clId="{61157FA3-5A7A-4A92-834E-C2EBA412AF7E}" dt="2023-12-14T14:53:47.453" v="10" actId="20577"/>
          <ac:spMkLst>
            <pc:docMk/>
            <pc:sldMk cId="4269681522" sldId="293"/>
            <ac:spMk id="2" creationId="{18C3B467-088C-4F3D-A9A7-105C4E1E20CD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4269681522" sldId="293"/>
            <ac:spMk id="89" creationId="{2644B391-9BFE-445C-A9EC-F544BB85FBC7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4269681522" sldId="293"/>
            <ac:spMk id="91" creationId="{80F26E69-87D9-4655-AE7B-280A87AA3CAD}"/>
          </ac:spMkLst>
        </pc:spChg>
      </pc:sldChg>
      <pc:sldChg chg="modSp mod">
        <pc:chgData name="Shanelle Haye" userId="dec7468cef3e4c30" providerId="LiveId" clId="{61157FA3-5A7A-4A92-834E-C2EBA412AF7E}" dt="2023-12-16T23:20:29.494" v="698"/>
        <pc:sldMkLst>
          <pc:docMk/>
          <pc:sldMk cId="2049548788" sldId="295"/>
        </pc:sldMkLst>
        <pc:spChg chg="mod">
          <ac:chgData name="Shanelle Haye" userId="dec7468cef3e4c30" providerId="LiveId" clId="{61157FA3-5A7A-4A92-834E-C2EBA412AF7E}" dt="2023-12-16T23:20:29.494" v="698"/>
          <ac:spMkLst>
            <pc:docMk/>
            <pc:sldMk cId="2049548788" sldId="295"/>
            <ac:spMk id="2" creationId="{92C9295F-E638-4F61-AFE2-CF3E40556031}"/>
          </ac:spMkLst>
        </pc:spChg>
        <pc:spChg chg="mod">
          <ac:chgData name="Shanelle Haye" userId="dec7468cef3e4c30" providerId="LiveId" clId="{61157FA3-5A7A-4A92-834E-C2EBA412AF7E}" dt="2023-12-14T14:54:16.456" v="34" actId="20577"/>
          <ac:spMkLst>
            <pc:docMk/>
            <pc:sldMk cId="2049548788" sldId="295"/>
            <ac:spMk id="3" creationId="{FA3CD947-C9E9-5332-16FF-41D090585C8E}"/>
          </ac:spMkLst>
        </pc:spChg>
      </pc:sldChg>
      <pc:sldChg chg="modSp mod">
        <pc:chgData name="Shanelle Haye" userId="dec7468cef3e4c30" providerId="LiveId" clId="{61157FA3-5A7A-4A92-834E-C2EBA412AF7E}" dt="2023-12-16T23:20:29.494" v="698"/>
        <pc:sldMkLst>
          <pc:docMk/>
          <pc:sldMk cId="1974424782" sldId="296"/>
        </pc:sldMkLst>
        <pc:spChg chg="mod">
          <ac:chgData name="Shanelle Haye" userId="dec7468cef3e4c30" providerId="LiveId" clId="{61157FA3-5A7A-4A92-834E-C2EBA412AF7E}" dt="2023-12-16T23:20:29.494" v="698"/>
          <ac:spMkLst>
            <pc:docMk/>
            <pc:sldMk cId="1974424782" sldId="296"/>
            <ac:spMk id="2" creationId="{3668CA7B-2B0F-788E-035C-C60BF141E760}"/>
          </ac:spMkLst>
        </pc:spChg>
        <pc:spChg chg="mod">
          <ac:chgData name="Shanelle Haye" userId="dec7468cef3e4c30" providerId="LiveId" clId="{61157FA3-5A7A-4A92-834E-C2EBA412AF7E}" dt="2023-12-16T23:04:46.472" v="335" actId="20577"/>
          <ac:spMkLst>
            <pc:docMk/>
            <pc:sldMk cId="1974424782" sldId="296"/>
            <ac:spMk id="3" creationId="{008BA4B2-86F5-4127-2E26-551AA7F2EAF1}"/>
          </ac:spMkLst>
        </pc:spChg>
      </pc:sldChg>
      <pc:sldChg chg="addSp delSp modSp mod delDesignElem">
        <pc:chgData name="Shanelle Haye" userId="dec7468cef3e4c30" providerId="LiveId" clId="{61157FA3-5A7A-4A92-834E-C2EBA412AF7E}" dt="2023-12-16T23:20:29.494" v="698"/>
        <pc:sldMkLst>
          <pc:docMk/>
          <pc:sldMk cId="1952365049" sldId="297"/>
        </pc:sldMkLst>
        <pc:spChg chg="del">
          <ac:chgData name="Shanelle Haye" userId="dec7468cef3e4c30" providerId="LiveId" clId="{61157FA3-5A7A-4A92-834E-C2EBA412AF7E}" dt="2023-12-14T14:54:57.812" v="59" actId="478"/>
          <ac:spMkLst>
            <pc:docMk/>
            <pc:sldMk cId="1952365049" sldId="297"/>
            <ac:spMk id="12" creationId="{AFAEC372-8CEE-56E8-06C1-117859ECDC8B}"/>
          </ac:spMkLst>
        </pc:spChg>
        <pc:spChg chg="del">
          <ac:chgData name="Shanelle Haye" userId="dec7468cef3e4c30" providerId="LiveId" clId="{61157FA3-5A7A-4A92-834E-C2EBA412AF7E}" dt="2023-12-14T14:54:57.812" v="59" actId="478"/>
          <ac:spMkLst>
            <pc:docMk/>
            <pc:sldMk cId="1952365049" sldId="297"/>
            <ac:spMk id="13" creationId="{CC50BE61-C829-D9E4-6CA4-4F423D732832}"/>
          </ac:spMkLst>
        </pc:spChg>
        <pc:spChg chg="add mod">
          <ac:chgData name="Shanelle Haye" userId="dec7468cef3e4c30" providerId="LiveId" clId="{61157FA3-5A7A-4A92-834E-C2EBA412AF7E}" dt="2023-12-14T14:58:41.954" v="151" actId="14100"/>
          <ac:spMkLst>
            <pc:docMk/>
            <pc:sldMk cId="1952365049" sldId="297"/>
            <ac:spMk id="20" creationId="{1617BD0A-9469-C473-E1AC-6FFA7A07F874}"/>
          </ac:spMkLst>
        </pc:spChg>
        <pc:spChg chg="add mod">
          <ac:chgData name="Shanelle Haye" userId="dec7468cef3e4c30" providerId="LiveId" clId="{61157FA3-5A7A-4A92-834E-C2EBA412AF7E}" dt="2023-12-14T14:58:58.624" v="162" actId="20577"/>
          <ac:spMkLst>
            <pc:docMk/>
            <pc:sldMk cId="1952365049" sldId="297"/>
            <ac:spMk id="21" creationId="{6FD82743-7FA1-3CEC-28FB-99ABAE072BAD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1952365049" sldId="297"/>
            <ac:spMk id="22" creationId="{184884BF-A898-4EFF-9504-E13EBE3FF62E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1952365049" sldId="297"/>
            <ac:spMk id="23" creationId="{6F79B0DD-2C63-4EE5-804F-B8E391FC1E45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1952365049" sldId="297"/>
            <ac:spMk id="24" creationId="{7B32D337-FDA6-4468-ADB1-7038E5FC0BA9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1952365049" sldId="297"/>
            <ac:spMk id="25" creationId="{627DB8AB-CD55-4C8F-9043-52652B89231A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1952365049" sldId="297"/>
            <ac:spMk id="26" creationId="{53059C5A-91CB-4024-9B4E-20082E25C70B}"/>
          </ac:spMkLst>
        </pc:spChg>
        <pc:spChg chg="add mod">
          <ac:chgData name="Shanelle Haye" userId="dec7468cef3e4c30" providerId="LiveId" clId="{61157FA3-5A7A-4A92-834E-C2EBA412AF7E}" dt="2023-12-16T23:11:43.614" v="386" actId="20577"/>
          <ac:spMkLst>
            <pc:docMk/>
            <pc:sldMk cId="1952365049" sldId="297"/>
            <ac:spMk id="28" creationId="{A54D5F80-BEB1-DA61-5BCD-9F082D72BA7C}"/>
          </ac:spMkLst>
        </pc:spChg>
        <pc:spChg chg="add mod">
          <ac:chgData name="Shanelle Haye" userId="dec7468cef3e4c30" providerId="LiveId" clId="{61157FA3-5A7A-4A92-834E-C2EBA412AF7E}" dt="2023-12-14T14:59:50.511" v="199" actId="14100"/>
          <ac:spMkLst>
            <pc:docMk/>
            <pc:sldMk cId="1952365049" sldId="297"/>
            <ac:spMk id="29" creationId="{A7736E1E-7CF9-1A5A-C3AC-A1CFBD98A2C8}"/>
          </ac:spMkLst>
        </pc:spChg>
        <pc:grpChg chg="del">
          <ac:chgData name="Shanelle Haye" userId="dec7468cef3e4c30" providerId="LiveId" clId="{61157FA3-5A7A-4A92-834E-C2EBA412AF7E}" dt="2023-12-14T14:54:57.812" v="59" actId="478"/>
          <ac:grpSpMkLst>
            <pc:docMk/>
            <pc:sldMk cId="1952365049" sldId="297"/>
            <ac:grpSpMk id="17" creationId="{10478652-65DE-B597-7CA2-979EB54B21F7}"/>
          </ac:grpSpMkLst>
        </pc:grpChg>
        <pc:grpChg chg="del">
          <ac:chgData name="Shanelle Haye" userId="dec7468cef3e4c30" providerId="LiveId" clId="{61157FA3-5A7A-4A92-834E-C2EBA412AF7E}" dt="2023-12-14T14:54:57.812" v="59" actId="478"/>
          <ac:grpSpMkLst>
            <pc:docMk/>
            <pc:sldMk cId="1952365049" sldId="297"/>
            <ac:grpSpMk id="19" creationId="{A0C94160-C91E-6682-2DDC-81474DC89507}"/>
          </ac:grpSpMkLst>
        </pc:grpChg>
        <pc:graphicFrameChg chg="add del mod">
          <ac:chgData name="Shanelle Haye" userId="dec7468cef3e4c30" providerId="LiveId" clId="{61157FA3-5A7A-4A92-834E-C2EBA412AF7E}" dt="2023-12-14T14:59:04.965" v="164" actId="478"/>
          <ac:graphicFrameMkLst>
            <pc:docMk/>
            <pc:sldMk cId="1952365049" sldId="297"/>
            <ac:graphicFrameMk id="27" creationId="{5A17B2C3-8812-69CA-770F-4094C6E2E194}"/>
          </ac:graphicFrameMkLst>
        </pc:graphicFrameChg>
        <pc:picChg chg="add mod">
          <ac:chgData name="Shanelle Haye" userId="dec7468cef3e4c30" providerId="LiveId" clId="{61157FA3-5A7A-4A92-834E-C2EBA412AF7E}" dt="2023-12-14T14:56:06.348" v="87" actId="1076"/>
          <ac:picMkLst>
            <pc:docMk/>
            <pc:sldMk cId="1952365049" sldId="297"/>
            <ac:picMk id="3" creationId="{87ED0B36-EA2B-2A9A-0F67-FE9E6F7D847C}"/>
          </ac:picMkLst>
        </pc:picChg>
        <pc:picChg chg="del">
          <ac:chgData name="Shanelle Haye" userId="dec7468cef3e4c30" providerId="LiveId" clId="{61157FA3-5A7A-4A92-834E-C2EBA412AF7E}" dt="2023-12-14T14:54:57.812" v="59" actId="478"/>
          <ac:picMkLst>
            <pc:docMk/>
            <pc:sldMk cId="1952365049" sldId="297"/>
            <ac:picMk id="5" creationId="{EB497201-7392-87FE-3057-26728AB987AD}"/>
          </ac:picMkLst>
        </pc:picChg>
        <pc:picChg chg="add mod">
          <ac:chgData name="Shanelle Haye" userId="dec7468cef3e4c30" providerId="LiveId" clId="{61157FA3-5A7A-4A92-834E-C2EBA412AF7E}" dt="2023-12-14T14:59:35.618" v="184" actId="1076"/>
          <ac:picMkLst>
            <pc:docMk/>
            <pc:sldMk cId="1952365049" sldId="297"/>
            <ac:picMk id="6" creationId="{AED65EEA-C27C-67B1-5A62-DA8B3B93716C}"/>
          </ac:picMkLst>
        </pc:picChg>
        <pc:picChg chg="del">
          <ac:chgData name="Shanelle Haye" userId="dec7468cef3e4c30" providerId="LiveId" clId="{61157FA3-5A7A-4A92-834E-C2EBA412AF7E}" dt="2023-12-14T14:54:57.812" v="59" actId="478"/>
          <ac:picMkLst>
            <pc:docMk/>
            <pc:sldMk cId="1952365049" sldId="297"/>
            <ac:picMk id="7" creationId="{1D0001E3-72C6-085D-3FDA-86A7A5C1296F}"/>
          </ac:picMkLst>
        </pc:picChg>
        <pc:picChg chg="add mod">
          <ac:chgData name="Shanelle Haye" userId="dec7468cef3e4c30" providerId="LiveId" clId="{61157FA3-5A7A-4A92-834E-C2EBA412AF7E}" dt="2023-12-14T14:56:14.110" v="88" actId="1076"/>
          <ac:picMkLst>
            <pc:docMk/>
            <pc:sldMk cId="1952365049" sldId="297"/>
            <ac:picMk id="10" creationId="{7153597E-9863-CB7D-2BFF-97724DE05416}"/>
          </ac:picMkLst>
        </pc:picChg>
        <pc:picChg chg="add mod">
          <ac:chgData name="Shanelle Haye" userId="dec7468cef3e4c30" providerId="LiveId" clId="{61157FA3-5A7A-4A92-834E-C2EBA412AF7E}" dt="2023-12-14T14:56:16.731" v="89" actId="1076"/>
          <ac:picMkLst>
            <pc:docMk/>
            <pc:sldMk cId="1952365049" sldId="297"/>
            <ac:picMk id="18" creationId="{8AE6B98C-B122-9848-EEF0-9C0534C571FF}"/>
          </ac:picMkLst>
        </pc:picChg>
      </pc:sldChg>
      <pc:sldChg chg="addSp delSp modSp mod delDesignElem">
        <pc:chgData name="Shanelle Haye" userId="dec7468cef3e4c30" providerId="LiveId" clId="{61157FA3-5A7A-4A92-834E-C2EBA412AF7E}" dt="2023-12-16T23:20:29.494" v="698"/>
        <pc:sldMkLst>
          <pc:docMk/>
          <pc:sldMk cId="4144496191" sldId="298"/>
        </pc:sldMkLst>
        <pc:spChg chg="add mod">
          <ac:chgData name="Shanelle Haye" userId="dec7468cef3e4c30" providerId="LiveId" clId="{61157FA3-5A7A-4A92-834E-C2EBA412AF7E}" dt="2023-12-14T15:00:01.065" v="211" actId="20577"/>
          <ac:spMkLst>
            <pc:docMk/>
            <pc:sldMk cId="4144496191" sldId="298"/>
            <ac:spMk id="13" creationId="{9A9C0EDE-BC07-F022-E565-05DBF9A86D7E}"/>
          </ac:spMkLst>
        </pc:spChg>
        <pc:spChg chg="add mod">
          <ac:chgData name="Shanelle Haye" userId="dec7468cef3e4c30" providerId="LiveId" clId="{61157FA3-5A7A-4A92-834E-C2EBA412AF7E}" dt="2023-12-14T15:00:16.286" v="233" actId="14100"/>
          <ac:spMkLst>
            <pc:docMk/>
            <pc:sldMk cId="4144496191" sldId="298"/>
            <ac:spMk id="14" creationId="{1587AF6F-D24D-688B-36C7-B6ABE1262A9A}"/>
          </ac:spMkLst>
        </pc:spChg>
        <pc:spChg chg="add mod">
          <ac:chgData name="Shanelle Haye" userId="dec7468cef3e4c30" providerId="LiveId" clId="{61157FA3-5A7A-4A92-834E-C2EBA412AF7E}" dt="2023-12-14T15:00:27.234" v="245" actId="1076"/>
          <ac:spMkLst>
            <pc:docMk/>
            <pc:sldMk cId="4144496191" sldId="298"/>
            <ac:spMk id="16" creationId="{4B1514ED-7F57-F405-2824-01F18F997BA8}"/>
          </ac:spMkLst>
        </pc:spChg>
        <pc:spChg chg="add mod">
          <ac:chgData name="Shanelle Haye" userId="dec7468cef3e4c30" providerId="LiveId" clId="{61157FA3-5A7A-4A92-834E-C2EBA412AF7E}" dt="2023-12-14T15:00:41.775" v="261" actId="14100"/>
          <ac:spMkLst>
            <pc:docMk/>
            <pc:sldMk cId="4144496191" sldId="298"/>
            <ac:spMk id="18" creationId="{8AF946AC-A66D-5A94-598A-921A8AD591C3}"/>
          </ac:spMkLst>
        </pc:spChg>
        <pc:spChg chg="del">
          <ac:chgData name="Shanelle Haye" userId="dec7468cef3e4c30" providerId="LiveId" clId="{61157FA3-5A7A-4A92-834E-C2EBA412AF7E}" dt="2023-12-14T14:56:33.759" v="93" actId="478"/>
          <ac:spMkLst>
            <pc:docMk/>
            <pc:sldMk cId="4144496191" sldId="298"/>
            <ac:spMk id="21" creationId="{12EC2FB7-D68A-CC07-5A04-17FC864CD3CC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4144496191" sldId="298"/>
            <ac:spMk id="25" creationId="{6F79B0DD-2C63-4EE5-804F-B8E391FC1E45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4144496191" sldId="298"/>
            <ac:spMk id="27" creationId="{627DB8AB-CD55-4C8F-9043-52652B89231A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4144496191" sldId="298"/>
            <ac:spMk id="29" creationId="{53059C5A-91CB-4024-9B4E-20082E25C70B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4144496191" sldId="298"/>
            <ac:spMk id="31" creationId="{184884BF-A898-4EFF-9504-E13EBE3FF62E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4144496191" sldId="298"/>
            <ac:spMk id="33" creationId="{7B32D337-FDA6-4468-ADB1-7038E5FC0BA9}"/>
          </ac:spMkLst>
        </pc:spChg>
        <pc:grpChg chg="del">
          <ac:chgData name="Shanelle Haye" userId="dec7468cef3e4c30" providerId="LiveId" clId="{61157FA3-5A7A-4A92-834E-C2EBA412AF7E}" dt="2023-12-14T14:56:29.635" v="91" actId="478"/>
          <ac:grpSpMkLst>
            <pc:docMk/>
            <pc:sldMk cId="4144496191" sldId="298"/>
            <ac:grpSpMk id="22" creationId="{29E5C517-47DF-A425-419C-05A0E358C07B}"/>
          </ac:grpSpMkLst>
        </pc:grpChg>
        <pc:grpChg chg="del">
          <ac:chgData name="Shanelle Haye" userId="dec7468cef3e4c30" providerId="LiveId" clId="{61157FA3-5A7A-4A92-834E-C2EBA412AF7E}" dt="2023-12-14T14:56:32.567" v="92" actId="478"/>
          <ac:grpSpMkLst>
            <pc:docMk/>
            <pc:sldMk cId="4144496191" sldId="298"/>
            <ac:grpSpMk id="23" creationId="{A2731F06-3A8D-901A-C553-E32559074A1F}"/>
          </ac:grpSpMkLst>
        </pc:grpChg>
        <pc:grpChg chg="del">
          <ac:chgData name="Shanelle Haye" userId="dec7468cef3e4c30" providerId="LiveId" clId="{61157FA3-5A7A-4A92-834E-C2EBA412AF7E}" dt="2023-12-14T14:56:29.635" v="91" actId="478"/>
          <ac:grpSpMkLst>
            <pc:docMk/>
            <pc:sldMk cId="4144496191" sldId="298"/>
            <ac:grpSpMk id="24" creationId="{65A9A372-04F0-EA33-D888-3A30299CBAF0}"/>
          </ac:grpSpMkLst>
        </pc:grpChg>
        <pc:picChg chg="add mod">
          <ac:chgData name="Shanelle Haye" userId="dec7468cef3e4c30" providerId="LiveId" clId="{61157FA3-5A7A-4A92-834E-C2EBA412AF7E}" dt="2023-12-14T14:57:49.954" v="132" actId="1076"/>
          <ac:picMkLst>
            <pc:docMk/>
            <pc:sldMk cId="4144496191" sldId="298"/>
            <ac:picMk id="3" creationId="{EBFD0108-E43B-555D-1DD9-50E3511D5966}"/>
          </ac:picMkLst>
        </pc:picChg>
        <pc:picChg chg="add mod">
          <ac:chgData name="Shanelle Haye" userId="dec7468cef3e4c30" providerId="LiveId" clId="{61157FA3-5A7A-4A92-834E-C2EBA412AF7E}" dt="2023-12-14T14:57:48.438" v="131" actId="1076"/>
          <ac:picMkLst>
            <pc:docMk/>
            <pc:sldMk cId="4144496191" sldId="298"/>
            <ac:picMk id="5" creationId="{169C5175-0AAB-6F29-F939-E8383CFF6F7F}"/>
          </ac:picMkLst>
        </pc:picChg>
        <pc:picChg chg="add mod">
          <ac:chgData name="Shanelle Haye" userId="dec7468cef3e4c30" providerId="LiveId" clId="{61157FA3-5A7A-4A92-834E-C2EBA412AF7E}" dt="2023-12-14T14:57:36.481" v="127" actId="1076"/>
          <ac:picMkLst>
            <pc:docMk/>
            <pc:sldMk cId="4144496191" sldId="298"/>
            <ac:picMk id="8" creationId="{1B49A8DD-E482-192E-4F89-E3FE7888071D}"/>
          </ac:picMkLst>
        </pc:picChg>
        <pc:picChg chg="add mod">
          <ac:chgData name="Shanelle Haye" userId="dec7468cef3e4c30" providerId="LiveId" clId="{61157FA3-5A7A-4A92-834E-C2EBA412AF7E}" dt="2023-12-14T14:57:27.977" v="124" actId="1076"/>
          <ac:picMkLst>
            <pc:docMk/>
            <pc:sldMk cId="4144496191" sldId="298"/>
            <ac:picMk id="12" creationId="{78FDBA05-6FB2-B247-360F-ABC0B2901526}"/>
          </ac:picMkLst>
        </pc:picChg>
        <pc:picChg chg="del">
          <ac:chgData name="Shanelle Haye" userId="dec7468cef3e4c30" providerId="LiveId" clId="{61157FA3-5A7A-4A92-834E-C2EBA412AF7E}" dt="2023-12-14T14:56:29.635" v="91" actId="478"/>
          <ac:picMkLst>
            <pc:docMk/>
            <pc:sldMk cId="4144496191" sldId="298"/>
            <ac:picMk id="30" creationId="{48A2E402-0F29-C69A-8EC6-30CF0457DEF6}"/>
          </ac:picMkLst>
        </pc:picChg>
      </pc:sldChg>
      <pc:sldChg chg="addSp delSp modSp mod delDesignElem">
        <pc:chgData name="Shanelle Haye" userId="dec7468cef3e4c30" providerId="LiveId" clId="{61157FA3-5A7A-4A92-834E-C2EBA412AF7E}" dt="2023-12-16T23:20:29.494" v="698"/>
        <pc:sldMkLst>
          <pc:docMk/>
          <pc:sldMk cId="1587042535" sldId="299"/>
        </pc:sldMkLst>
        <pc:spChg chg="add mod">
          <ac:chgData name="Shanelle Haye" userId="dec7468cef3e4c30" providerId="LiveId" clId="{61157FA3-5A7A-4A92-834E-C2EBA412AF7E}" dt="2023-12-14T15:01:09.217" v="290" actId="1076"/>
          <ac:spMkLst>
            <pc:docMk/>
            <pc:sldMk cId="1587042535" sldId="299"/>
            <ac:spMk id="4" creationId="{ACE35ABC-ACC6-BD73-3FF6-95A48BE5F387}"/>
          </ac:spMkLst>
        </pc:spChg>
        <pc:spChg chg="del">
          <ac:chgData name="Shanelle Haye" userId="dec7468cef3e4c30" providerId="LiveId" clId="{61157FA3-5A7A-4A92-834E-C2EBA412AF7E}" dt="2023-12-14T14:56:43.794" v="102" actId="478"/>
          <ac:spMkLst>
            <pc:docMk/>
            <pc:sldMk cId="1587042535" sldId="299"/>
            <ac:spMk id="13" creationId="{8585104A-48DE-D9D5-2FBE-5B2162DAF72A}"/>
          </ac:spMkLst>
        </pc:spChg>
        <pc:spChg chg="del mod">
          <ac:chgData name="Shanelle Haye" userId="dec7468cef3e4c30" providerId="LiveId" clId="{61157FA3-5A7A-4A92-834E-C2EBA412AF7E}" dt="2023-12-14T14:56:38.731" v="96" actId="478"/>
          <ac:spMkLst>
            <pc:docMk/>
            <pc:sldMk cId="1587042535" sldId="299"/>
            <ac:spMk id="14" creationId="{68B2B6C9-0EA5-4DDB-02F3-7BB074CFE309}"/>
          </ac:spMkLst>
        </pc:spChg>
        <pc:spChg chg="del">
          <ac:chgData name="Shanelle Haye" userId="dec7468cef3e4c30" providerId="LiveId" clId="{61157FA3-5A7A-4A92-834E-C2EBA412AF7E}" dt="2023-12-14T14:56:39.610" v="97" actId="478"/>
          <ac:spMkLst>
            <pc:docMk/>
            <pc:sldMk cId="1587042535" sldId="299"/>
            <ac:spMk id="15" creationId="{5D5E9B39-1109-5464-F5F1-6DD659CCA5B5}"/>
          </ac:spMkLst>
        </pc:spChg>
        <pc:spChg chg="del">
          <ac:chgData name="Shanelle Haye" userId="dec7468cef3e4c30" providerId="LiveId" clId="{61157FA3-5A7A-4A92-834E-C2EBA412AF7E}" dt="2023-12-14T14:56:41.636" v="100" actId="478"/>
          <ac:spMkLst>
            <pc:docMk/>
            <pc:sldMk cId="1587042535" sldId="299"/>
            <ac:spMk id="16" creationId="{E39015B8-CF18-E9C5-150B-04CCD3493D0C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1587042535" sldId="299"/>
            <ac:spMk id="33" creationId="{6F79B0DD-2C63-4EE5-804F-B8E391FC1E45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1587042535" sldId="299"/>
            <ac:spMk id="35" creationId="{627DB8AB-CD55-4C8F-9043-52652B89231A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1587042535" sldId="299"/>
            <ac:spMk id="37" creationId="{53059C5A-91CB-4024-9B4E-20082E25C70B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1587042535" sldId="299"/>
            <ac:spMk id="39" creationId="{184884BF-A898-4EFF-9504-E13EBE3FF62E}"/>
          </ac:spMkLst>
        </pc:spChg>
        <pc:spChg chg="add del">
          <ac:chgData name="Shanelle Haye" userId="dec7468cef3e4c30" providerId="LiveId" clId="{61157FA3-5A7A-4A92-834E-C2EBA412AF7E}" dt="2023-12-16T23:20:29.494" v="698"/>
          <ac:spMkLst>
            <pc:docMk/>
            <pc:sldMk cId="1587042535" sldId="299"/>
            <ac:spMk id="41" creationId="{7B32D337-FDA6-4468-ADB1-7038E5FC0BA9}"/>
          </ac:spMkLst>
        </pc:spChg>
        <pc:picChg chg="add mod">
          <ac:chgData name="Shanelle Haye" userId="dec7468cef3e4c30" providerId="LiveId" clId="{61157FA3-5A7A-4A92-834E-C2EBA412AF7E}" dt="2023-12-14T15:01:05.272" v="289" actId="1076"/>
          <ac:picMkLst>
            <pc:docMk/>
            <pc:sldMk cId="1587042535" sldId="299"/>
            <ac:picMk id="3" creationId="{08F45703-A74B-0CC6-8773-B4A6A22FC85E}"/>
          </ac:picMkLst>
        </pc:picChg>
        <pc:picChg chg="del">
          <ac:chgData name="Shanelle Haye" userId="dec7468cef3e4c30" providerId="LiveId" clId="{61157FA3-5A7A-4A92-834E-C2EBA412AF7E}" dt="2023-12-14T14:56:40.286" v="98" actId="478"/>
          <ac:picMkLst>
            <pc:docMk/>
            <pc:sldMk cId="1587042535" sldId="299"/>
            <ac:picMk id="6" creationId="{3C435C74-7980-B63D-E383-8D2CAF1B8C57}"/>
          </ac:picMkLst>
        </pc:picChg>
        <pc:picChg chg="del">
          <ac:chgData name="Shanelle Haye" userId="dec7468cef3e4c30" providerId="LiveId" clId="{61157FA3-5A7A-4A92-834E-C2EBA412AF7E}" dt="2023-12-14T14:56:36.205" v="94" actId="478"/>
          <ac:picMkLst>
            <pc:docMk/>
            <pc:sldMk cId="1587042535" sldId="299"/>
            <ac:picMk id="8" creationId="{012AE933-B40B-DD0E-7583-556866F3479B}"/>
          </ac:picMkLst>
        </pc:picChg>
        <pc:picChg chg="del">
          <ac:chgData name="Shanelle Haye" userId="dec7468cef3e4c30" providerId="LiveId" clId="{61157FA3-5A7A-4A92-834E-C2EBA412AF7E}" dt="2023-12-14T14:56:42.309" v="101" actId="478"/>
          <ac:picMkLst>
            <pc:docMk/>
            <pc:sldMk cId="1587042535" sldId="299"/>
            <ac:picMk id="10" creationId="{154BE5CA-2DB9-D6B7-25F8-B58DF865CEAC}"/>
          </ac:picMkLst>
        </pc:picChg>
        <pc:picChg chg="del">
          <ac:chgData name="Shanelle Haye" userId="dec7468cef3e4c30" providerId="LiveId" clId="{61157FA3-5A7A-4A92-834E-C2EBA412AF7E}" dt="2023-12-14T14:56:40.982" v="99" actId="478"/>
          <ac:picMkLst>
            <pc:docMk/>
            <pc:sldMk cId="1587042535" sldId="299"/>
            <ac:picMk id="12" creationId="{573C1A7D-C885-349F-19FE-FEB1A66E3A6F}"/>
          </ac:picMkLst>
        </pc:picChg>
      </pc:sldChg>
      <pc:sldChg chg="addSp modSp mod">
        <pc:chgData name="Shanelle Haye" userId="dec7468cef3e4c30" providerId="LiveId" clId="{61157FA3-5A7A-4A92-834E-C2EBA412AF7E}" dt="2023-12-16T23:18:59.372" v="673" actId="20577"/>
        <pc:sldMkLst>
          <pc:docMk/>
          <pc:sldMk cId="1043720693" sldId="301"/>
        </pc:sldMkLst>
        <pc:graphicFrameChg chg="add mod modGraphic">
          <ac:chgData name="Shanelle Haye" userId="dec7468cef3e4c30" providerId="LiveId" clId="{61157FA3-5A7A-4A92-834E-C2EBA412AF7E}" dt="2023-12-16T23:18:59.372" v="673" actId="20577"/>
          <ac:graphicFrameMkLst>
            <pc:docMk/>
            <pc:sldMk cId="1043720693" sldId="301"/>
            <ac:graphicFrameMk id="3" creationId="{45997DED-9101-1CD6-58D2-8306A869A13B}"/>
          </ac:graphicFrameMkLst>
        </pc:graphicFrameChg>
      </pc:sldChg>
      <pc:sldChg chg="addSp delSp modSp new mod ord">
        <pc:chgData name="Shanelle Haye" userId="dec7468cef3e4c30" providerId="LiveId" clId="{61157FA3-5A7A-4A92-834E-C2EBA412AF7E}" dt="2023-12-16T23:20:30.333" v="699" actId="1076"/>
        <pc:sldMkLst>
          <pc:docMk/>
          <pc:sldMk cId="1312304816" sldId="302"/>
        </pc:sldMkLst>
        <pc:spChg chg="del">
          <ac:chgData name="Shanelle Haye" userId="dec7468cef3e4c30" providerId="LiveId" clId="{61157FA3-5A7A-4A92-834E-C2EBA412AF7E}" dt="2023-12-16T23:10:31.378" v="375" actId="478"/>
          <ac:spMkLst>
            <pc:docMk/>
            <pc:sldMk cId="1312304816" sldId="302"/>
            <ac:spMk id="2" creationId="{2A8441F8-54E5-4366-C78A-13A45C76FC2D}"/>
          </ac:spMkLst>
        </pc:spChg>
        <pc:spChg chg="del mod">
          <ac:chgData name="Shanelle Haye" userId="dec7468cef3e4c30" providerId="LiveId" clId="{61157FA3-5A7A-4A92-834E-C2EBA412AF7E}" dt="2023-12-16T23:02:42.306" v="295" actId="478"/>
          <ac:spMkLst>
            <pc:docMk/>
            <pc:sldMk cId="1312304816" sldId="302"/>
            <ac:spMk id="3" creationId="{A996E302-5FAB-889E-EDBC-657EA6A4939E}"/>
          </ac:spMkLst>
        </pc:spChg>
        <pc:spChg chg="add mod">
          <ac:chgData name="Shanelle Haye" userId="dec7468cef3e4c30" providerId="LiveId" clId="{61157FA3-5A7A-4A92-834E-C2EBA412AF7E}" dt="2023-12-16T23:13:14.892" v="454"/>
          <ac:spMkLst>
            <pc:docMk/>
            <pc:sldMk cId="1312304816" sldId="302"/>
            <ac:spMk id="9" creationId="{5FC5DDED-F359-9EF2-2EE9-54392C1734C4}"/>
          </ac:spMkLst>
        </pc:spChg>
        <pc:spChg chg="add mod">
          <ac:chgData name="Shanelle Haye" userId="dec7468cef3e4c30" providerId="LiveId" clId="{61157FA3-5A7A-4A92-834E-C2EBA412AF7E}" dt="2023-12-16T23:20:30.333" v="699" actId="1076"/>
          <ac:spMkLst>
            <pc:docMk/>
            <pc:sldMk cId="1312304816" sldId="302"/>
            <ac:spMk id="10" creationId="{D1FB13D4-C003-338D-71ED-C3CB31F719F1}"/>
          </ac:spMkLst>
        </pc:spChg>
        <pc:graphicFrameChg chg="add mod modGraphic">
          <ac:chgData name="Shanelle Haye" userId="dec7468cef3e4c30" providerId="LiveId" clId="{61157FA3-5A7A-4A92-834E-C2EBA412AF7E}" dt="2023-12-16T23:17:07.423" v="656" actId="20577"/>
          <ac:graphicFrameMkLst>
            <pc:docMk/>
            <pc:sldMk cId="1312304816" sldId="302"/>
            <ac:graphicFrameMk id="7" creationId="{D6448E19-B242-9B86-AB64-ED6942BBADA7}"/>
          </ac:graphicFrameMkLst>
        </pc:graphicFrameChg>
        <pc:graphicFrameChg chg="add mod">
          <ac:chgData name="Shanelle Haye" userId="dec7468cef3e4c30" providerId="LiveId" clId="{61157FA3-5A7A-4A92-834E-C2EBA412AF7E}" dt="2023-12-16T23:13:10.108" v="452"/>
          <ac:graphicFrameMkLst>
            <pc:docMk/>
            <pc:sldMk cId="1312304816" sldId="302"/>
            <ac:graphicFrameMk id="8" creationId="{54F659F7-965C-8D40-5FD1-6C0FFFADC1B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D1250-7FB4-4963-9EED-9EB463D2481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849CA9B-37D3-47DB-9A22-6138E329C9C6}">
      <dgm:prSet phldrT="[Text]"/>
      <dgm:spPr/>
      <dgm:t>
        <a:bodyPr/>
        <a:lstStyle/>
        <a:p>
          <a:r>
            <a:rPr lang="en-CA" dirty="0"/>
            <a:t>HOME</a:t>
          </a:r>
        </a:p>
      </dgm:t>
    </dgm:pt>
    <dgm:pt modelId="{A37820F3-1EE2-4605-998F-AD5570C0A2A2}" type="parTrans" cxnId="{3763BD01-9066-44BC-97A1-E97895262C71}">
      <dgm:prSet/>
      <dgm:spPr/>
      <dgm:t>
        <a:bodyPr/>
        <a:lstStyle/>
        <a:p>
          <a:endParaRPr lang="en-CA"/>
        </a:p>
      </dgm:t>
    </dgm:pt>
    <dgm:pt modelId="{DD862C38-9369-45A2-9B9F-6A9344EACF8E}" type="sibTrans" cxnId="{3763BD01-9066-44BC-97A1-E97895262C71}">
      <dgm:prSet/>
      <dgm:spPr/>
      <dgm:t>
        <a:bodyPr/>
        <a:lstStyle/>
        <a:p>
          <a:endParaRPr lang="en-CA"/>
        </a:p>
      </dgm:t>
    </dgm:pt>
    <dgm:pt modelId="{821D1235-193B-4E77-8C04-294A529D157A}" type="asst">
      <dgm:prSet phldrT="[Text]"/>
      <dgm:spPr/>
      <dgm:t>
        <a:bodyPr/>
        <a:lstStyle/>
        <a:p>
          <a:r>
            <a:rPr lang="en-CA" dirty="0"/>
            <a:t>PRODUCTS</a:t>
          </a:r>
        </a:p>
      </dgm:t>
    </dgm:pt>
    <dgm:pt modelId="{720E05E0-5C5E-4A5A-91BE-F338F2FC7AD1}" type="parTrans" cxnId="{EBDB87AB-770C-4816-9036-843B7F6B2CCB}">
      <dgm:prSet/>
      <dgm:spPr/>
      <dgm:t>
        <a:bodyPr/>
        <a:lstStyle/>
        <a:p>
          <a:endParaRPr lang="en-CA"/>
        </a:p>
      </dgm:t>
    </dgm:pt>
    <dgm:pt modelId="{1CE7F459-3DAD-4931-BD84-DFD282E67881}" type="sibTrans" cxnId="{EBDB87AB-770C-4816-9036-843B7F6B2CCB}">
      <dgm:prSet/>
      <dgm:spPr/>
      <dgm:t>
        <a:bodyPr/>
        <a:lstStyle/>
        <a:p>
          <a:endParaRPr lang="en-CA"/>
        </a:p>
      </dgm:t>
    </dgm:pt>
    <dgm:pt modelId="{44A2FF92-2FF4-46C3-92F9-C51782E92D92}">
      <dgm:prSet phldrT="[Text]"/>
      <dgm:spPr/>
      <dgm:t>
        <a:bodyPr/>
        <a:lstStyle/>
        <a:p>
          <a:r>
            <a:rPr lang="en-CA" dirty="0"/>
            <a:t>CART</a:t>
          </a:r>
        </a:p>
      </dgm:t>
    </dgm:pt>
    <dgm:pt modelId="{0856DE2A-FA5C-45D7-9B5C-F2CDFF4335E2}" type="parTrans" cxnId="{009F9FB7-7BF4-4828-AE2D-4FB397977C50}">
      <dgm:prSet/>
      <dgm:spPr/>
      <dgm:t>
        <a:bodyPr/>
        <a:lstStyle/>
        <a:p>
          <a:endParaRPr lang="en-CA"/>
        </a:p>
      </dgm:t>
    </dgm:pt>
    <dgm:pt modelId="{25A6A805-C570-4920-ACCE-329B8D50166E}" type="sibTrans" cxnId="{009F9FB7-7BF4-4828-AE2D-4FB397977C50}">
      <dgm:prSet/>
      <dgm:spPr/>
      <dgm:t>
        <a:bodyPr/>
        <a:lstStyle/>
        <a:p>
          <a:endParaRPr lang="en-CA"/>
        </a:p>
      </dgm:t>
    </dgm:pt>
    <dgm:pt modelId="{9CC37ADE-43AC-4D2A-97B4-4179C2DD1DE9}">
      <dgm:prSet phldrT="[Text]"/>
      <dgm:spPr/>
      <dgm:t>
        <a:bodyPr/>
        <a:lstStyle/>
        <a:p>
          <a:r>
            <a:rPr lang="en-CA" dirty="0"/>
            <a:t>ORDERS</a:t>
          </a:r>
        </a:p>
      </dgm:t>
    </dgm:pt>
    <dgm:pt modelId="{455D31ED-BA50-40C0-B99A-44840CE43378}" type="parTrans" cxnId="{5927D964-62CE-46F9-AF79-6D2538F28C9D}">
      <dgm:prSet/>
      <dgm:spPr/>
      <dgm:t>
        <a:bodyPr/>
        <a:lstStyle/>
        <a:p>
          <a:endParaRPr lang="en-CA"/>
        </a:p>
      </dgm:t>
    </dgm:pt>
    <dgm:pt modelId="{0998C594-D2CB-4FFD-BB6A-57D6D6BA5769}" type="sibTrans" cxnId="{5927D964-62CE-46F9-AF79-6D2538F28C9D}">
      <dgm:prSet/>
      <dgm:spPr/>
      <dgm:t>
        <a:bodyPr/>
        <a:lstStyle/>
        <a:p>
          <a:endParaRPr lang="en-CA"/>
        </a:p>
      </dgm:t>
    </dgm:pt>
    <dgm:pt modelId="{DDE1332D-27F5-4016-AFA3-0384528C659C}">
      <dgm:prSet/>
      <dgm:spPr/>
      <dgm:t>
        <a:bodyPr/>
        <a:lstStyle/>
        <a:p>
          <a:r>
            <a:rPr lang="en-CA" dirty="0"/>
            <a:t>LOGOUT</a:t>
          </a:r>
        </a:p>
      </dgm:t>
    </dgm:pt>
    <dgm:pt modelId="{BDBC7BD8-4B86-4E5B-BEAF-87210B8E7275}" type="parTrans" cxnId="{232D7E12-92F4-40ED-8B65-E6CC01C9E658}">
      <dgm:prSet/>
      <dgm:spPr/>
      <dgm:t>
        <a:bodyPr/>
        <a:lstStyle/>
        <a:p>
          <a:endParaRPr lang="en-CA"/>
        </a:p>
      </dgm:t>
    </dgm:pt>
    <dgm:pt modelId="{817E2F0C-2764-416B-91FD-68465EF0491B}" type="sibTrans" cxnId="{232D7E12-92F4-40ED-8B65-E6CC01C9E658}">
      <dgm:prSet/>
      <dgm:spPr/>
      <dgm:t>
        <a:bodyPr/>
        <a:lstStyle/>
        <a:p>
          <a:endParaRPr lang="en-CA"/>
        </a:p>
      </dgm:t>
    </dgm:pt>
    <dgm:pt modelId="{BAD3F1A2-F3FA-4ECE-9AFB-2402A8ED883E}">
      <dgm:prSet/>
      <dgm:spPr/>
      <dgm:t>
        <a:bodyPr/>
        <a:lstStyle/>
        <a:p>
          <a:r>
            <a:rPr lang="en-CA" dirty="0"/>
            <a:t>LOGIN/REGISTER</a:t>
          </a:r>
        </a:p>
      </dgm:t>
    </dgm:pt>
    <dgm:pt modelId="{37623806-4788-4DE7-996B-08A06017ECB1}" type="parTrans" cxnId="{FC370DF1-6FC5-4B41-9FA7-8EFCA431ADC7}">
      <dgm:prSet/>
      <dgm:spPr/>
      <dgm:t>
        <a:bodyPr/>
        <a:lstStyle/>
        <a:p>
          <a:endParaRPr lang="en-CA"/>
        </a:p>
      </dgm:t>
    </dgm:pt>
    <dgm:pt modelId="{DCE182C6-18E2-4FB8-BAFC-151D50E91C4C}" type="sibTrans" cxnId="{FC370DF1-6FC5-4B41-9FA7-8EFCA431ADC7}">
      <dgm:prSet/>
      <dgm:spPr/>
      <dgm:t>
        <a:bodyPr/>
        <a:lstStyle/>
        <a:p>
          <a:endParaRPr lang="en-CA"/>
        </a:p>
      </dgm:t>
    </dgm:pt>
    <dgm:pt modelId="{9DAC818D-DD5F-4FA4-AC9E-27405BD755F8}">
      <dgm:prSet phldrT="[Text]"/>
      <dgm:spPr/>
      <dgm:t>
        <a:bodyPr/>
        <a:lstStyle/>
        <a:p>
          <a:r>
            <a:rPr lang="en-CA" dirty="0"/>
            <a:t>CONTACT US</a:t>
          </a:r>
        </a:p>
      </dgm:t>
    </dgm:pt>
    <dgm:pt modelId="{E8680771-0FB7-4284-A20D-C5DF24ACA4ED}" type="parTrans" cxnId="{C4FA6040-B88F-48CF-82ED-B59CE8427D0F}">
      <dgm:prSet/>
      <dgm:spPr/>
      <dgm:t>
        <a:bodyPr/>
        <a:lstStyle/>
        <a:p>
          <a:endParaRPr lang="en-CA"/>
        </a:p>
      </dgm:t>
    </dgm:pt>
    <dgm:pt modelId="{46440CC5-B817-4565-BAB1-FE13F4670727}" type="sibTrans" cxnId="{C4FA6040-B88F-48CF-82ED-B59CE8427D0F}">
      <dgm:prSet/>
      <dgm:spPr/>
      <dgm:t>
        <a:bodyPr/>
        <a:lstStyle/>
        <a:p>
          <a:endParaRPr lang="en-CA"/>
        </a:p>
      </dgm:t>
    </dgm:pt>
    <dgm:pt modelId="{413C4703-9B54-47D5-9D2E-ADE418100C20}">
      <dgm:prSet phldrT="[Text]"/>
      <dgm:spPr/>
      <dgm:t>
        <a:bodyPr/>
        <a:lstStyle/>
        <a:p>
          <a:r>
            <a:rPr lang="en-CA" dirty="0"/>
            <a:t>ABOUT US</a:t>
          </a:r>
        </a:p>
      </dgm:t>
    </dgm:pt>
    <dgm:pt modelId="{DE008623-8B26-41DF-842D-980B595E2EC8}" type="parTrans" cxnId="{C8DD2272-72E0-4AFF-8A4F-3990609AC479}">
      <dgm:prSet/>
      <dgm:spPr/>
      <dgm:t>
        <a:bodyPr/>
        <a:lstStyle/>
        <a:p>
          <a:endParaRPr lang="en-CA"/>
        </a:p>
      </dgm:t>
    </dgm:pt>
    <dgm:pt modelId="{D6FAB447-5FA6-443B-A156-15DC72200D58}" type="sibTrans" cxnId="{C8DD2272-72E0-4AFF-8A4F-3990609AC479}">
      <dgm:prSet/>
      <dgm:spPr/>
      <dgm:t>
        <a:bodyPr/>
        <a:lstStyle/>
        <a:p>
          <a:endParaRPr lang="en-CA"/>
        </a:p>
      </dgm:t>
    </dgm:pt>
    <dgm:pt modelId="{8C524087-AA6B-459E-8085-A7D266558B57}" type="asst">
      <dgm:prSet phldrT="[Text]"/>
      <dgm:spPr/>
      <dgm:t>
        <a:bodyPr/>
        <a:lstStyle/>
        <a:p>
          <a:r>
            <a:rPr lang="en-CA" dirty="0"/>
            <a:t>PRODUCT PAGE</a:t>
          </a:r>
        </a:p>
      </dgm:t>
    </dgm:pt>
    <dgm:pt modelId="{6F45F407-E782-4553-B748-4027321A0C93}" type="parTrans" cxnId="{0045243F-62F8-4E39-BD43-E1FFB5F4EE10}">
      <dgm:prSet/>
      <dgm:spPr/>
      <dgm:t>
        <a:bodyPr/>
        <a:lstStyle/>
        <a:p>
          <a:endParaRPr lang="en-CA"/>
        </a:p>
      </dgm:t>
    </dgm:pt>
    <dgm:pt modelId="{20CDCD02-3E85-4BC2-8E3A-0DCB261259ED}" type="sibTrans" cxnId="{0045243F-62F8-4E39-BD43-E1FFB5F4EE10}">
      <dgm:prSet/>
      <dgm:spPr/>
      <dgm:t>
        <a:bodyPr/>
        <a:lstStyle/>
        <a:p>
          <a:endParaRPr lang="en-CA"/>
        </a:p>
      </dgm:t>
    </dgm:pt>
    <dgm:pt modelId="{E27C7B50-C0BA-42E3-8EA0-A5BDB8D1EF64}" type="pres">
      <dgm:prSet presAssocID="{537D1250-7FB4-4963-9EED-9EB463D248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DAC1CB-FF56-4468-90EB-E7DC7AB91DAA}" type="pres">
      <dgm:prSet presAssocID="{4849CA9B-37D3-47DB-9A22-6138E329C9C6}" presName="hierRoot1" presStyleCnt="0"/>
      <dgm:spPr/>
    </dgm:pt>
    <dgm:pt modelId="{75E6C9B0-3CF7-4705-895B-E45D6A88FE64}" type="pres">
      <dgm:prSet presAssocID="{4849CA9B-37D3-47DB-9A22-6138E329C9C6}" presName="composite" presStyleCnt="0"/>
      <dgm:spPr/>
    </dgm:pt>
    <dgm:pt modelId="{282461F7-3745-4940-8195-EFD6C3CE8E2F}" type="pres">
      <dgm:prSet presAssocID="{4849CA9B-37D3-47DB-9A22-6138E329C9C6}" presName="background" presStyleLbl="node0" presStyleIdx="0" presStyleCnt="3"/>
      <dgm:spPr/>
    </dgm:pt>
    <dgm:pt modelId="{4FA4AA96-AF15-4151-B089-ECCE4DB74922}" type="pres">
      <dgm:prSet presAssocID="{4849CA9B-37D3-47DB-9A22-6138E329C9C6}" presName="text" presStyleLbl="fgAcc0" presStyleIdx="0" presStyleCnt="3" custLinFactY="-10721" custLinFactNeighborX="20182" custLinFactNeighborY="-100000">
        <dgm:presLayoutVars>
          <dgm:chPref val="3"/>
        </dgm:presLayoutVars>
      </dgm:prSet>
      <dgm:spPr/>
    </dgm:pt>
    <dgm:pt modelId="{8D116199-43F9-4FF7-9EB2-D95A13E0C121}" type="pres">
      <dgm:prSet presAssocID="{4849CA9B-37D3-47DB-9A22-6138E329C9C6}" presName="hierChild2" presStyleCnt="0"/>
      <dgm:spPr/>
    </dgm:pt>
    <dgm:pt modelId="{893C53E2-8F07-4C80-B3A2-2909E7E91E49}" type="pres">
      <dgm:prSet presAssocID="{720E05E0-5C5E-4A5A-91BE-F338F2FC7AD1}" presName="Name10" presStyleLbl="parChTrans1D2" presStyleIdx="0" presStyleCnt="4"/>
      <dgm:spPr/>
    </dgm:pt>
    <dgm:pt modelId="{1FAB698C-7552-4CCC-9070-C2405C6D01F3}" type="pres">
      <dgm:prSet presAssocID="{821D1235-193B-4E77-8C04-294A529D157A}" presName="hierRoot2" presStyleCnt="0"/>
      <dgm:spPr/>
    </dgm:pt>
    <dgm:pt modelId="{FA36F71B-5FF2-451D-9088-9D68828F1026}" type="pres">
      <dgm:prSet presAssocID="{821D1235-193B-4E77-8C04-294A529D157A}" presName="composite2" presStyleCnt="0"/>
      <dgm:spPr/>
    </dgm:pt>
    <dgm:pt modelId="{1E138B4C-E6BA-4304-8ECA-4715C006548A}" type="pres">
      <dgm:prSet presAssocID="{821D1235-193B-4E77-8C04-294A529D157A}" presName="background2" presStyleLbl="asst1" presStyleIdx="0" presStyleCnt="2"/>
      <dgm:spPr/>
    </dgm:pt>
    <dgm:pt modelId="{6AF5A77A-81E6-48A6-B102-AF448456276E}" type="pres">
      <dgm:prSet presAssocID="{821D1235-193B-4E77-8C04-294A529D157A}" presName="text2" presStyleLbl="fgAcc2" presStyleIdx="0" presStyleCnt="4" custLinFactY="-5068" custLinFactNeighborX="935" custLinFactNeighborY="-100000">
        <dgm:presLayoutVars>
          <dgm:chPref val="3"/>
        </dgm:presLayoutVars>
      </dgm:prSet>
      <dgm:spPr/>
    </dgm:pt>
    <dgm:pt modelId="{03A10940-4AC5-41DD-BC20-A1BB0A150E27}" type="pres">
      <dgm:prSet presAssocID="{821D1235-193B-4E77-8C04-294A529D157A}" presName="hierChild3" presStyleCnt="0"/>
      <dgm:spPr/>
    </dgm:pt>
    <dgm:pt modelId="{25461328-80BF-469C-A442-72C79E496257}" type="pres">
      <dgm:prSet presAssocID="{6F45F407-E782-4553-B748-4027321A0C93}" presName="Name17" presStyleLbl="parChTrans1D3" presStyleIdx="0" presStyleCnt="2"/>
      <dgm:spPr/>
    </dgm:pt>
    <dgm:pt modelId="{5ADC4918-48B4-48CB-AEEA-4C4B0889B4CB}" type="pres">
      <dgm:prSet presAssocID="{8C524087-AA6B-459E-8085-A7D266558B57}" presName="hierRoot3" presStyleCnt="0"/>
      <dgm:spPr/>
    </dgm:pt>
    <dgm:pt modelId="{2726B228-3260-46E7-AF0E-7D2DFF01AD81}" type="pres">
      <dgm:prSet presAssocID="{8C524087-AA6B-459E-8085-A7D266558B57}" presName="composite3" presStyleCnt="0"/>
      <dgm:spPr/>
    </dgm:pt>
    <dgm:pt modelId="{5D0E32CC-4CC1-4E77-83DC-DF8FDFFBFAF2}" type="pres">
      <dgm:prSet presAssocID="{8C524087-AA6B-459E-8085-A7D266558B57}" presName="background3" presStyleLbl="asst1" presStyleIdx="1" presStyleCnt="2"/>
      <dgm:spPr/>
    </dgm:pt>
    <dgm:pt modelId="{AB4E521C-AD59-4C59-8041-77CAE598DD2E}" type="pres">
      <dgm:prSet presAssocID="{8C524087-AA6B-459E-8085-A7D266558B57}" presName="text3" presStyleLbl="fgAcc3" presStyleIdx="0" presStyleCnt="2" custLinFactNeighborX="992" custLinFactNeighborY="-79040">
        <dgm:presLayoutVars>
          <dgm:chPref val="3"/>
        </dgm:presLayoutVars>
      </dgm:prSet>
      <dgm:spPr/>
    </dgm:pt>
    <dgm:pt modelId="{F8D91A0C-257E-4DE0-94FF-0C4951188301}" type="pres">
      <dgm:prSet presAssocID="{8C524087-AA6B-459E-8085-A7D266558B57}" presName="hierChild4" presStyleCnt="0"/>
      <dgm:spPr/>
    </dgm:pt>
    <dgm:pt modelId="{5346A7DF-6F95-468D-9B07-38BFB1D9F3B3}" type="pres">
      <dgm:prSet presAssocID="{37623806-4788-4DE7-996B-08A06017ECB1}" presName="Name10" presStyleLbl="parChTrans1D2" presStyleIdx="1" presStyleCnt="4"/>
      <dgm:spPr/>
    </dgm:pt>
    <dgm:pt modelId="{3D2BDA97-C553-4051-BB14-2B66E3275C36}" type="pres">
      <dgm:prSet presAssocID="{BAD3F1A2-F3FA-4ECE-9AFB-2402A8ED883E}" presName="hierRoot2" presStyleCnt="0"/>
      <dgm:spPr/>
    </dgm:pt>
    <dgm:pt modelId="{C2D2F937-8F57-42BF-9FB8-6A2414667307}" type="pres">
      <dgm:prSet presAssocID="{BAD3F1A2-F3FA-4ECE-9AFB-2402A8ED883E}" presName="composite2" presStyleCnt="0"/>
      <dgm:spPr/>
    </dgm:pt>
    <dgm:pt modelId="{23A83B6C-9ADD-4D8F-A2BA-5A4401350242}" type="pres">
      <dgm:prSet presAssocID="{BAD3F1A2-F3FA-4ECE-9AFB-2402A8ED883E}" presName="background2" presStyleLbl="node2" presStyleIdx="0" presStyleCnt="3"/>
      <dgm:spPr/>
    </dgm:pt>
    <dgm:pt modelId="{DE42B489-0C49-40C2-8F6E-D169A3445623}" type="pres">
      <dgm:prSet presAssocID="{BAD3F1A2-F3FA-4ECE-9AFB-2402A8ED883E}" presName="text2" presStyleLbl="fgAcc2" presStyleIdx="1" presStyleCnt="4" custLinFactY="-5159" custLinFactNeighborX="33320" custLinFactNeighborY="-100000">
        <dgm:presLayoutVars>
          <dgm:chPref val="3"/>
        </dgm:presLayoutVars>
      </dgm:prSet>
      <dgm:spPr/>
    </dgm:pt>
    <dgm:pt modelId="{A8F467EE-7047-442A-AE63-1BB4FE18D77F}" type="pres">
      <dgm:prSet presAssocID="{BAD3F1A2-F3FA-4ECE-9AFB-2402A8ED883E}" presName="hierChild3" presStyleCnt="0"/>
      <dgm:spPr/>
    </dgm:pt>
    <dgm:pt modelId="{334509BF-8D49-4D81-AA02-2A3DD50F9042}" type="pres">
      <dgm:prSet presAssocID="{BDBC7BD8-4B86-4E5B-BEAF-87210B8E7275}" presName="Name17" presStyleLbl="parChTrans1D3" presStyleIdx="1" presStyleCnt="2"/>
      <dgm:spPr/>
    </dgm:pt>
    <dgm:pt modelId="{E2783A3F-220E-4055-9D60-FBD79012139F}" type="pres">
      <dgm:prSet presAssocID="{DDE1332D-27F5-4016-AFA3-0384528C659C}" presName="hierRoot3" presStyleCnt="0"/>
      <dgm:spPr/>
    </dgm:pt>
    <dgm:pt modelId="{D8B38B39-EEC5-4FCC-A30C-72F8005A0ED5}" type="pres">
      <dgm:prSet presAssocID="{DDE1332D-27F5-4016-AFA3-0384528C659C}" presName="composite3" presStyleCnt="0"/>
      <dgm:spPr/>
    </dgm:pt>
    <dgm:pt modelId="{645C0563-410D-4E2F-A15C-3C12C40EB3A1}" type="pres">
      <dgm:prSet presAssocID="{DDE1332D-27F5-4016-AFA3-0384528C659C}" presName="background3" presStyleLbl="node3" presStyleIdx="0" presStyleCnt="1"/>
      <dgm:spPr/>
    </dgm:pt>
    <dgm:pt modelId="{84F19FDA-9847-4E02-A4F4-4D7C5E7AF5DF}" type="pres">
      <dgm:prSet presAssocID="{DDE1332D-27F5-4016-AFA3-0384528C659C}" presName="text3" presStyleLbl="fgAcc3" presStyleIdx="1" presStyleCnt="2" custLinFactNeighborX="33220" custLinFactNeighborY="-75062">
        <dgm:presLayoutVars>
          <dgm:chPref val="3"/>
        </dgm:presLayoutVars>
      </dgm:prSet>
      <dgm:spPr/>
    </dgm:pt>
    <dgm:pt modelId="{A7DDEA43-7E3B-4CEB-885D-34B06C425B11}" type="pres">
      <dgm:prSet presAssocID="{DDE1332D-27F5-4016-AFA3-0384528C659C}" presName="hierChild4" presStyleCnt="0"/>
      <dgm:spPr/>
    </dgm:pt>
    <dgm:pt modelId="{5857FC69-725D-4206-9A45-730F7E77086D}" type="pres">
      <dgm:prSet presAssocID="{0856DE2A-FA5C-45D7-9B5C-F2CDFF4335E2}" presName="Name10" presStyleLbl="parChTrans1D2" presStyleIdx="2" presStyleCnt="4"/>
      <dgm:spPr/>
    </dgm:pt>
    <dgm:pt modelId="{9F2C86F4-6BEC-4946-B352-69175A39D507}" type="pres">
      <dgm:prSet presAssocID="{44A2FF92-2FF4-46C3-92F9-C51782E92D92}" presName="hierRoot2" presStyleCnt="0"/>
      <dgm:spPr/>
    </dgm:pt>
    <dgm:pt modelId="{CA2AEB77-F46F-45C1-B764-780D61F73429}" type="pres">
      <dgm:prSet presAssocID="{44A2FF92-2FF4-46C3-92F9-C51782E92D92}" presName="composite2" presStyleCnt="0"/>
      <dgm:spPr/>
    </dgm:pt>
    <dgm:pt modelId="{84110B93-1026-461D-9F45-B0AAB51E1638}" type="pres">
      <dgm:prSet presAssocID="{44A2FF92-2FF4-46C3-92F9-C51782E92D92}" presName="background2" presStyleLbl="node2" presStyleIdx="1" presStyleCnt="3"/>
      <dgm:spPr/>
    </dgm:pt>
    <dgm:pt modelId="{9F2342BF-F60B-4B5B-8EEE-5DB797EE0F80}" type="pres">
      <dgm:prSet presAssocID="{44A2FF92-2FF4-46C3-92F9-C51782E92D92}" presName="text2" presStyleLbl="fgAcc2" presStyleIdx="2" presStyleCnt="4" custLinFactY="-4954" custLinFactNeighborX="53844" custLinFactNeighborY="-100000">
        <dgm:presLayoutVars>
          <dgm:chPref val="3"/>
        </dgm:presLayoutVars>
      </dgm:prSet>
      <dgm:spPr/>
    </dgm:pt>
    <dgm:pt modelId="{0426B35B-E81F-4278-8CC9-C5CE133BC606}" type="pres">
      <dgm:prSet presAssocID="{44A2FF92-2FF4-46C3-92F9-C51782E92D92}" presName="hierChild3" presStyleCnt="0"/>
      <dgm:spPr/>
    </dgm:pt>
    <dgm:pt modelId="{8BF6AACE-06BC-4BC3-AD6B-B98B0100B3EE}" type="pres">
      <dgm:prSet presAssocID="{455D31ED-BA50-40C0-B99A-44840CE43378}" presName="Name10" presStyleLbl="parChTrans1D2" presStyleIdx="3" presStyleCnt="4"/>
      <dgm:spPr/>
    </dgm:pt>
    <dgm:pt modelId="{97EDB80E-80DB-49FE-B6B4-5C4A3FAA672C}" type="pres">
      <dgm:prSet presAssocID="{9CC37ADE-43AC-4D2A-97B4-4179C2DD1DE9}" presName="hierRoot2" presStyleCnt="0"/>
      <dgm:spPr/>
    </dgm:pt>
    <dgm:pt modelId="{55032798-9E0F-4C05-9060-8C75316E8E89}" type="pres">
      <dgm:prSet presAssocID="{9CC37ADE-43AC-4D2A-97B4-4179C2DD1DE9}" presName="composite2" presStyleCnt="0"/>
      <dgm:spPr/>
    </dgm:pt>
    <dgm:pt modelId="{4D8A08A8-BDA0-454C-9E21-DC013AA452D2}" type="pres">
      <dgm:prSet presAssocID="{9CC37ADE-43AC-4D2A-97B4-4179C2DD1DE9}" presName="background2" presStyleLbl="node2" presStyleIdx="2" presStyleCnt="3"/>
      <dgm:spPr/>
    </dgm:pt>
    <dgm:pt modelId="{736AD0E0-0CE2-49CE-8504-1D97212FB4EA}" type="pres">
      <dgm:prSet presAssocID="{9CC37ADE-43AC-4D2A-97B4-4179C2DD1DE9}" presName="text2" presStyleLbl="fgAcc2" presStyleIdx="3" presStyleCnt="4" custLinFactY="-4954" custLinFactNeighborX="61282" custLinFactNeighborY="-100000">
        <dgm:presLayoutVars>
          <dgm:chPref val="3"/>
        </dgm:presLayoutVars>
      </dgm:prSet>
      <dgm:spPr/>
    </dgm:pt>
    <dgm:pt modelId="{C03B2C8E-A11B-451B-9D2B-787294127E6D}" type="pres">
      <dgm:prSet presAssocID="{9CC37ADE-43AC-4D2A-97B4-4179C2DD1DE9}" presName="hierChild3" presStyleCnt="0"/>
      <dgm:spPr/>
    </dgm:pt>
    <dgm:pt modelId="{A559CDE9-77E4-4118-A5DF-04C603961592}" type="pres">
      <dgm:prSet presAssocID="{9DAC818D-DD5F-4FA4-AC9E-27405BD755F8}" presName="hierRoot1" presStyleCnt="0"/>
      <dgm:spPr/>
    </dgm:pt>
    <dgm:pt modelId="{908B7460-B9B8-4BA8-B753-6E3F082ADB79}" type="pres">
      <dgm:prSet presAssocID="{9DAC818D-DD5F-4FA4-AC9E-27405BD755F8}" presName="composite" presStyleCnt="0"/>
      <dgm:spPr/>
    </dgm:pt>
    <dgm:pt modelId="{64784362-B31F-4DD5-9D14-05F8D811F7A4}" type="pres">
      <dgm:prSet presAssocID="{9DAC818D-DD5F-4FA4-AC9E-27405BD755F8}" presName="background" presStyleLbl="node0" presStyleIdx="1" presStyleCnt="3"/>
      <dgm:spPr/>
    </dgm:pt>
    <dgm:pt modelId="{88BC4458-5134-4C51-AF67-1D42849C513C}" type="pres">
      <dgm:prSet presAssocID="{9DAC818D-DD5F-4FA4-AC9E-27405BD755F8}" presName="text" presStyleLbl="fgAcc0" presStyleIdx="1" presStyleCnt="3" custLinFactY="173383" custLinFactNeighborX="91516" custLinFactNeighborY="200000">
        <dgm:presLayoutVars>
          <dgm:chPref val="3"/>
        </dgm:presLayoutVars>
      </dgm:prSet>
      <dgm:spPr/>
    </dgm:pt>
    <dgm:pt modelId="{3CEE17C4-C9E9-42F3-94CF-55FEC727B1C5}" type="pres">
      <dgm:prSet presAssocID="{9DAC818D-DD5F-4FA4-AC9E-27405BD755F8}" presName="hierChild2" presStyleCnt="0"/>
      <dgm:spPr/>
    </dgm:pt>
    <dgm:pt modelId="{7F3B1520-373B-474C-BE6A-DC5E8B8C3362}" type="pres">
      <dgm:prSet presAssocID="{413C4703-9B54-47D5-9D2E-ADE418100C20}" presName="hierRoot1" presStyleCnt="0"/>
      <dgm:spPr/>
    </dgm:pt>
    <dgm:pt modelId="{4CF338B1-8AFD-4B18-B863-9F97D683AD78}" type="pres">
      <dgm:prSet presAssocID="{413C4703-9B54-47D5-9D2E-ADE418100C20}" presName="composite" presStyleCnt="0"/>
      <dgm:spPr/>
    </dgm:pt>
    <dgm:pt modelId="{F56DE984-3D13-40C1-84B6-9B9653A3EBFC}" type="pres">
      <dgm:prSet presAssocID="{413C4703-9B54-47D5-9D2E-ADE418100C20}" presName="background" presStyleLbl="node0" presStyleIdx="2" presStyleCnt="3"/>
      <dgm:spPr/>
    </dgm:pt>
    <dgm:pt modelId="{81044B2F-26BB-4974-802C-1CB0B9FB266B}" type="pres">
      <dgm:prSet presAssocID="{413C4703-9B54-47D5-9D2E-ADE418100C20}" presName="text" presStyleLbl="fgAcc0" presStyleIdx="2" presStyleCnt="3" custLinFactY="100000" custLinFactNeighborX="-38290" custLinFactNeighborY="138289">
        <dgm:presLayoutVars>
          <dgm:chPref val="3"/>
        </dgm:presLayoutVars>
      </dgm:prSet>
      <dgm:spPr/>
    </dgm:pt>
    <dgm:pt modelId="{1CCAF9FC-1393-438C-BE24-B911B46B55A1}" type="pres">
      <dgm:prSet presAssocID="{413C4703-9B54-47D5-9D2E-ADE418100C20}" presName="hierChild2" presStyleCnt="0"/>
      <dgm:spPr/>
    </dgm:pt>
  </dgm:ptLst>
  <dgm:cxnLst>
    <dgm:cxn modelId="{3763BD01-9066-44BC-97A1-E97895262C71}" srcId="{537D1250-7FB4-4963-9EED-9EB463D24812}" destId="{4849CA9B-37D3-47DB-9A22-6138E329C9C6}" srcOrd="0" destOrd="0" parTransId="{A37820F3-1EE2-4605-998F-AD5570C0A2A2}" sibTransId="{DD862C38-9369-45A2-9B9F-6A9344EACF8E}"/>
    <dgm:cxn modelId="{232D7E12-92F4-40ED-8B65-E6CC01C9E658}" srcId="{BAD3F1A2-F3FA-4ECE-9AFB-2402A8ED883E}" destId="{DDE1332D-27F5-4016-AFA3-0384528C659C}" srcOrd="0" destOrd="0" parTransId="{BDBC7BD8-4B86-4E5B-BEAF-87210B8E7275}" sibTransId="{817E2F0C-2764-416B-91FD-68465EF0491B}"/>
    <dgm:cxn modelId="{B1BD181A-3176-4CD9-8313-52F4CE95C6C9}" type="presOf" srcId="{8C524087-AA6B-459E-8085-A7D266558B57}" destId="{AB4E521C-AD59-4C59-8041-77CAE598DD2E}" srcOrd="0" destOrd="0" presId="urn:microsoft.com/office/officeart/2005/8/layout/hierarchy1"/>
    <dgm:cxn modelId="{AF60E72A-0136-4B9A-9962-3E89D2FD5882}" type="presOf" srcId="{BAD3F1A2-F3FA-4ECE-9AFB-2402A8ED883E}" destId="{DE42B489-0C49-40C2-8F6E-D169A3445623}" srcOrd="0" destOrd="0" presId="urn:microsoft.com/office/officeart/2005/8/layout/hierarchy1"/>
    <dgm:cxn modelId="{0045243F-62F8-4E39-BD43-E1FFB5F4EE10}" srcId="{821D1235-193B-4E77-8C04-294A529D157A}" destId="{8C524087-AA6B-459E-8085-A7D266558B57}" srcOrd="0" destOrd="0" parTransId="{6F45F407-E782-4553-B748-4027321A0C93}" sibTransId="{20CDCD02-3E85-4BC2-8E3A-0DCB261259ED}"/>
    <dgm:cxn modelId="{C4FA6040-B88F-48CF-82ED-B59CE8427D0F}" srcId="{537D1250-7FB4-4963-9EED-9EB463D24812}" destId="{9DAC818D-DD5F-4FA4-AC9E-27405BD755F8}" srcOrd="1" destOrd="0" parTransId="{E8680771-0FB7-4284-A20D-C5DF24ACA4ED}" sibTransId="{46440CC5-B817-4565-BAB1-FE13F4670727}"/>
    <dgm:cxn modelId="{5927D964-62CE-46F9-AF79-6D2538F28C9D}" srcId="{4849CA9B-37D3-47DB-9A22-6138E329C9C6}" destId="{9CC37ADE-43AC-4D2A-97B4-4179C2DD1DE9}" srcOrd="3" destOrd="0" parTransId="{455D31ED-BA50-40C0-B99A-44840CE43378}" sibTransId="{0998C594-D2CB-4FFD-BB6A-57D6D6BA5769}"/>
    <dgm:cxn modelId="{BA96DA67-9034-4A5C-A131-955EAD517D5D}" type="presOf" srcId="{DDE1332D-27F5-4016-AFA3-0384528C659C}" destId="{84F19FDA-9847-4E02-A4F4-4D7C5E7AF5DF}" srcOrd="0" destOrd="0" presId="urn:microsoft.com/office/officeart/2005/8/layout/hierarchy1"/>
    <dgm:cxn modelId="{C8DD2272-72E0-4AFF-8A4F-3990609AC479}" srcId="{537D1250-7FB4-4963-9EED-9EB463D24812}" destId="{413C4703-9B54-47D5-9D2E-ADE418100C20}" srcOrd="2" destOrd="0" parTransId="{DE008623-8B26-41DF-842D-980B595E2EC8}" sibTransId="{D6FAB447-5FA6-443B-A156-15DC72200D58}"/>
    <dgm:cxn modelId="{8FDCC454-22E7-475A-895F-9DDFC6167098}" type="presOf" srcId="{9DAC818D-DD5F-4FA4-AC9E-27405BD755F8}" destId="{88BC4458-5134-4C51-AF67-1D42849C513C}" srcOrd="0" destOrd="0" presId="urn:microsoft.com/office/officeart/2005/8/layout/hierarchy1"/>
    <dgm:cxn modelId="{0EABC685-D2D1-4421-B93B-C6D14646928D}" type="presOf" srcId="{0856DE2A-FA5C-45D7-9B5C-F2CDFF4335E2}" destId="{5857FC69-725D-4206-9A45-730F7E77086D}" srcOrd="0" destOrd="0" presId="urn:microsoft.com/office/officeart/2005/8/layout/hierarchy1"/>
    <dgm:cxn modelId="{2F51CD89-4247-4189-B1AC-257B79FD8484}" type="presOf" srcId="{720E05E0-5C5E-4A5A-91BE-F338F2FC7AD1}" destId="{893C53E2-8F07-4C80-B3A2-2909E7E91E49}" srcOrd="0" destOrd="0" presId="urn:microsoft.com/office/officeart/2005/8/layout/hierarchy1"/>
    <dgm:cxn modelId="{EBDB87AB-770C-4816-9036-843B7F6B2CCB}" srcId="{4849CA9B-37D3-47DB-9A22-6138E329C9C6}" destId="{821D1235-193B-4E77-8C04-294A529D157A}" srcOrd="0" destOrd="0" parTransId="{720E05E0-5C5E-4A5A-91BE-F338F2FC7AD1}" sibTransId="{1CE7F459-3DAD-4931-BD84-DFD282E67881}"/>
    <dgm:cxn modelId="{883C62B2-A2DB-4908-9061-A780B387F35C}" type="presOf" srcId="{44A2FF92-2FF4-46C3-92F9-C51782E92D92}" destId="{9F2342BF-F60B-4B5B-8EEE-5DB797EE0F80}" srcOrd="0" destOrd="0" presId="urn:microsoft.com/office/officeart/2005/8/layout/hierarchy1"/>
    <dgm:cxn modelId="{009F9FB7-7BF4-4828-AE2D-4FB397977C50}" srcId="{4849CA9B-37D3-47DB-9A22-6138E329C9C6}" destId="{44A2FF92-2FF4-46C3-92F9-C51782E92D92}" srcOrd="2" destOrd="0" parTransId="{0856DE2A-FA5C-45D7-9B5C-F2CDFF4335E2}" sibTransId="{25A6A805-C570-4920-ACCE-329B8D50166E}"/>
    <dgm:cxn modelId="{317155BF-26BD-4C3E-B624-A539A1507F6B}" type="presOf" srcId="{4849CA9B-37D3-47DB-9A22-6138E329C9C6}" destId="{4FA4AA96-AF15-4151-B089-ECCE4DB74922}" srcOrd="0" destOrd="0" presId="urn:microsoft.com/office/officeart/2005/8/layout/hierarchy1"/>
    <dgm:cxn modelId="{76DD47C3-180B-49D1-B084-B4D741425C16}" type="presOf" srcId="{413C4703-9B54-47D5-9D2E-ADE418100C20}" destId="{81044B2F-26BB-4974-802C-1CB0B9FB266B}" srcOrd="0" destOrd="0" presId="urn:microsoft.com/office/officeart/2005/8/layout/hierarchy1"/>
    <dgm:cxn modelId="{10E54FC7-1A18-41AB-BF6C-5C9C9BC4ACA6}" type="presOf" srcId="{BDBC7BD8-4B86-4E5B-BEAF-87210B8E7275}" destId="{334509BF-8D49-4D81-AA02-2A3DD50F9042}" srcOrd="0" destOrd="0" presId="urn:microsoft.com/office/officeart/2005/8/layout/hierarchy1"/>
    <dgm:cxn modelId="{E698B5C8-DD3B-468A-A3A1-77E83D613A53}" type="presOf" srcId="{455D31ED-BA50-40C0-B99A-44840CE43378}" destId="{8BF6AACE-06BC-4BC3-AD6B-B98B0100B3EE}" srcOrd="0" destOrd="0" presId="urn:microsoft.com/office/officeart/2005/8/layout/hierarchy1"/>
    <dgm:cxn modelId="{56A175D0-589B-4DD7-AE85-F97B742119BF}" type="presOf" srcId="{9CC37ADE-43AC-4D2A-97B4-4179C2DD1DE9}" destId="{736AD0E0-0CE2-49CE-8504-1D97212FB4EA}" srcOrd="0" destOrd="0" presId="urn:microsoft.com/office/officeart/2005/8/layout/hierarchy1"/>
    <dgm:cxn modelId="{8D37A0D9-EF00-42B9-A490-C19B49DBF430}" type="presOf" srcId="{37623806-4788-4DE7-996B-08A06017ECB1}" destId="{5346A7DF-6F95-468D-9B07-38BFB1D9F3B3}" srcOrd="0" destOrd="0" presId="urn:microsoft.com/office/officeart/2005/8/layout/hierarchy1"/>
    <dgm:cxn modelId="{B8A415E3-0D11-4170-8323-1405EAEB53E6}" type="presOf" srcId="{537D1250-7FB4-4963-9EED-9EB463D24812}" destId="{E27C7B50-C0BA-42E3-8EA0-A5BDB8D1EF64}" srcOrd="0" destOrd="0" presId="urn:microsoft.com/office/officeart/2005/8/layout/hierarchy1"/>
    <dgm:cxn modelId="{6C4A44EA-96D6-420D-B699-90D320794EA1}" type="presOf" srcId="{6F45F407-E782-4553-B748-4027321A0C93}" destId="{25461328-80BF-469C-A442-72C79E496257}" srcOrd="0" destOrd="0" presId="urn:microsoft.com/office/officeart/2005/8/layout/hierarchy1"/>
    <dgm:cxn modelId="{DD90B4EA-5682-4972-9F8A-3832D008C81F}" type="presOf" srcId="{821D1235-193B-4E77-8C04-294A529D157A}" destId="{6AF5A77A-81E6-48A6-B102-AF448456276E}" srcOrd="0" destOrd="0" presId="urn:microsoft.com/office/officeart/2005/8/layout/hierarchy1"/>
    <dgm:cxn modelId="{FC370DF1-6FC5-4B41-9FA7-8EFCA431ADC7}" srcId="{4849CA9B-37D3-47DB-9A22-6138E329C9C6}" destId="{BAD3F1A2-F3FA-4ECE-9AFB-2402A8ED883E}" srcOrd="1" destOrd="0" parTransId="{37623806-4788-4DE7-996B-08A06017ECB1}" sibTransId="{DCE182C6-18E2-4FB8-BAFC-151D50E91C4C}"/>
    <dgm:cxn modelId="{56DFC599-DF41-4604-A8B1-DA129CD3AA33}" type="presParOf" srcId="{E27C7B50-C0BA-42E3-8EA0-A5BDB8D1EF64}" destId="{4BDAC1CB-FF56-4468-90EB-E7DC7AB91DAA}" srcOrd="0" destOrd="0" presId="urn:microsoft.com/office/officeart/2005/8/layout/hierarchy1"/>
    <dgm:cxn modelId="{D86FFEE9-98F0-43A1-B5EA-BB872C080408}" type="presParOf" srcId="{4BDAC1CB-FF56-4468-90EB-E7DC7AB91DAA}" destId="{75E6C9B0-3CF7-4705-895B-E45D6A88FE64}" srcOrd="0" destOrd="0" presId="urn:microsoft.com/office/officeart/2005/8/layout/hierarchy1"/>
    <dgm:cxn modelId="{C4DCB968-FEAA-4A0F-A7CB-E1A33F821B1B}" type="presParOf" srcId="{75E6C9B0-3CF7-4705-895B-E45D6A88FE64}" destId="{282461F7-3745-4940-8195-EFD6C3CE8E2F}" srcOrd="0" destOrd="0" presId="urn:microsoft.com/office/officeart/2005/8/layout/hierarchy1"/>
    <dgm:cxn modelId="{99D7AC53-1027-4E14-B71C-A143DC18920F}" type="presParOf" srcId="{75E6C9B0-3CF7-4705-895B-E45D6A88FE64}" destId="{4FA4AA96-AF15-4151-B089-ECCE4DB74922}" srcOrd="1" destOrd="0" presId="urn:microsoft.com/office/officeart/2005/8/layout/hierarchy1"/>
    <dgm:cxn modelId="{6A97F016-539F-47FD-9537-A4FD6CB71F64}" type="presParOf" srcId="{4BDAC1CB-FF56-4468-90EB-E7DC7AB91DAA}" destId="{8D116199-43F9-4FF7-9EB2-D95A13E0C121}" srcOrd="1" destOrd="0" presId="urn:microsoft.com/office/officeart/2005/8/layout/hierarchy1"/>
    <dgm:cxn modelId="{B0BC9DF7-CFA8-49E3-851B-F536AC2861AB}" type="presParOf" srcId="{8D116199-43F9-4FF7-9EB2-D95A13E0C121}" destId="{893C53E2-8F07-4C80-B3A2-2909E7E91E49}" srcOrd="0" destOrd="0" presId="urn:microsoft.com/office/officeart/2005/8/layout/hierarchy1"/>
    <dgm:cxn modelId="{69C01472-55BB-4F49-8226-FC2C0F8EF62A}" type="presParOf" srcId="{8D116199-43F9-4FF7-9EB2-D95A13E0C121}" destId="{1FAB698C-7552-4CCC-9070-C2405C6D01F3}" srcOrd="1" destOrd="0" presId="urn:microsoft.com/office/officeart/2005/8/layout/hierarchy1"/>
    <dgm:cxn modelId="{FD4772E8-A702-4789-B6D4-65A4E1374EFF}" type="presParOf" srcId="{1FAB698C-7552-4CCC-9070-C2405C6D01F3}" destId="{FA36F71B-5FF2-451D-9088-9D68828F1026}" srcOrd="0" destOrd="0" presId="urn:microsoft.com/office/officeart/2005/8/layout/hierarchy1"/>
    <dgm:cxn modelId="{3611A3CE-3D1C-445C-9E68-019275385F01}" type="presParOf" srcId="{FA36F71B-5FF2-451D-9088-9D68828F1026}" destId="{1E138B4C-E6BA-4304-8ECA-4715C006548A}" srcOrd="0" destOrd="0" presId="urn:microsoft.com/office/officeart/2005/8/layout/hierarchy1"/>
    <dgm:cxn modelId="{296D7396-A69B-4DB3-B7F7-349BF477174C}" type="presParOf" srcId="{FA36F71B-5FF2-451D-9088-9D68828F1026}" destId="{6AF5A77A-81E6-48A6-B102-AF448456276E}" srcOrd="1" destOrd="0" presId="urn:microsoft.com/office/officeart/2005/8/layout/hierarchy1"/>
    <dgm:cxn modelId="{2107AD78-07DD-43B6-A378-47DDC46633DF}" type="presParOf" srcId="{1FAB698C-7552-4CCC-9070-C2405C6D01F3}" destId="{03A10940-4AC5-41DD-BC20-A1BB0A150E27}" srcOrd="1" destOrd="0" presId="urn:microsoft.com/office/officeart/2005/8/layout/hierarchy1"/>
    <dgm:cxn modelId="{F8FBA922-832A-4F72-A4A2-A636E34A58D2}" type="presParOf" srcId="{03A10940-4AC5-41DD-BC20-A1BB0A150E27}" destId="{25461328-80BF-469C-A442-72C79E496257}" srcOrd="0" destOrd="0" presId="urn:microsoft.com/office/officeart/2005/8/layout/hierarchy1"/>
    <dgm:cxn modelId="{E6B913FD-6951-4198-BEC7-BF9B0970C1C4}" type="presParOf" srcId="{03A10940-4AC5-41DD-BC20-A1BB0A150E27}" destId="{5ADC4918-48B4-48CB-AEEA-4C4B0889B4CB}" srcOrd="1" destOrd="0" presId="urn:microsoft.com/office/officeart/2005/8/layout/hierarchy1"/>
    <dgm:cxn modelId="{D62003FF-CFB1-4D54-8FAB-5DD00E4B5751}" type="presParOf" srcId="{5ADC4918-48B4-48CB-AEEA-4C4B0889B4CB}" destId="{2726B228-3260-46E7-AF0E-7D2DFF01AD81}" srcOrd="0" destOrd="0" presId="urn:microsoft.com/office/officeart/2005/8/layout/hierarchy1"/>
    <dgm:cxn modelId="{9D7E34EE-BECA-4075-BDBD-1D33BD95A184}" type="presParOf" srcId="{2726B228-3260-46E7-AF0E-7D2DFF01AD81}" destId="{5D0E32CC-4CC1-4E77-83DC-DF8FDFFBFAF2}" srcOrd="0" destOrd="0" presId="urn:microsoft.com/office/officeart/2005/8/layout/hierarchy1"/>
    <dgm:cxn modelId="{B52A7885-DECD-4B77-BB83-646A83035D2D}" type="presParOf" srcId="{2726B228-3260-46E7-AF0E-7D2DFF01AD81}" destId="{AB4E521C-AD59-4C59-8041-77CAE598DD2E}" srcOrd="1" destOrd="0" presId="urn:microsoft.com/office/officeart/2005/8/layout/hierarchy1"/>
    <dgm:cxn modelId="{5CB191C4-123D-430A-A197-4CCC65BA4BC8}" type="presParOf" srcId="{5ADC4918-48B4-48CB-AEEA-4C4B0889B4CB}" destId="{F8D91A0C-257E-4DE0-94FF-0C4951188301}" srcOrd="1" destOrd="0" presId="urn:microsoft.com/office/officeart/2005/8/layout/hierarchy1"/>
    <dgm:cxn modelId="{A0813A85-57F8-4837-BDEE-D723BFFFC731}" type="presParOf" srcId="{8D116199-43F9-4FF7-9EB2-D95A13E0C121}" destId="{5346A7DF-6F95-468D-9B07-38BFB1D9F3B3}" srcOrd="2" destOrd="0" presId="urn:microsoft.com/office/officeart/2005/8/layout/hierarchy1"/>
    <dgm:cxn modelId="{5ABA8CF8-2627-4A82-8140-F686EBA5E80E}" type="presParOf" srcId="{8D116199-43F9-4FF7-9EB2-D95A13E0C121}" destId="{3D2BDA97-C553-4051-BB14-2B66E3275C36}" srcOrd="3" destOrd="0" presId="urn:microsoft.com/office/officeart/2005/8/layout/hierarchy1"/>
    <dgm:cxn modelId="{16E33FA6-CFD4-4A1E-8834-BC5E2ECDE138}" type="presParOf" srcId="{3D2BDA97-C553-4051-BB14-2B66E3275C36}" destId="{C2D2F937-8F57-42BF-9FB8-6A2414667307}" srcOrd="0" destOrd="0" presId="urn:microsoft.com/office/officeart/2005/8/layout/hierarchy1"/>
    <dgm:cxn modelId="{BB9562DC-CCA4-4A1C-8460-8044A3ADDAC4}" type="presParOf" srcId="{C2D2F937-8F57-42BF-9FB8-6A2414667307}" destId="{23A83B6C-9ADD-4D8F-A2BA-5A4401350242}" srcOrd="0" destOrd="0" presId="urn:microsoft.com/office/officeart/2005/8/layout/hierarchy1"/>
    <dgm:cxn modelId="{77F8DF99-7CBF-4815-B575-A5978F55F9DE}" type="presParOf" srcId="{C2D2F937-8F57-42BF-9FB8-6A2414667307}" destId="{DE42B489-0C49-40C2-8F6E-D169A3445623}" srcOrd="1" destOrd="0" presId="urn:microsoft.com/office/officeart/2005/8/layout/hierarchy1"/>
    <dgm:cxn modelId="{042C2CDA-8FFA-4069-8BCD-1C264FDFDAB4}" type="presParOf" srcId="{3D2BDA97-C553-4051-BB14-2B66E3275C36}" destId="{A8F467EE-7047-442A-AE63-1BB4FE18D77F}" srcOrd="1" destOrd="0" presId="urn:microsoft.com/office/officeart/2005/8/layout/hierarchy1"/>
    <dgm:cxn modelId="{2DA26EF9-113A-4B29-8329-A641E46A07AD}" type="presParOf" srcId="{A8F467EE-7047-442A-AE63-1BB4FE18D77F}" destId="{334509BF-8D49-4D81-AA02-2A3DD50F9042}" srcOrd="0" destOrd="0" presId="urn:microsoft.com/office/officeart/2005/8/layout/hierarchy1"/>
    <dgm:cxn modelId="{F0A361A1-6140-4F30-9762-B18F56697E42}" type="presParOf" srcId="{A8F467EE-7047-442A-AE63-1BB4FE18D77F}" destId="{E2783A3F-220E-4055-9D60-FBD79012139F}" srcOrd="1" destOrd="0" presId="urn:microsoft.com/office/officeart/2005/8/layout/hierarchy1"/>
    <dgm:cxn modelId="{7B5E1B29-53CB-4BD5-9D3B-05BD9E1E5AE0}" type="presParOf" srcId="{E2783A3F-220E-4055-9D60-FBD79012139F}" destId="{D8B38B39-EEC5-4FCC-A30C-72F8005A0ED5}" srcOrd="0" destOrd="0" presId="urn:microsoft.com/office/officeart/2005/8/layout/hierarchy1"/>
    <dgm:cxn modelId="{F2B5F048-6B60-4CAD-8034-C19BF4230638}" type="presParOf" srcId="{D8B38B39-EEC5-4FCC-A30C-72F8005A0ED5}" destId="{645C0563-410D-4E2F-A15C-3C12C40EB3A1}" srcOrd="0" destOrd="0" presId="urn:microsoft.com/office/officeart/2005/8/layout/hierarchy1"/>
    <dgm:cxn modelId="{FE844EFA-47BF-4E75-B737-D8F5717D7C82}" type="presParOf" srcId="{D8B38B39-EEC5-4FCC-A30C-72F8005A0ED5}" destId="{84F19FDA-9847-4E02-A4F4-4D7C5E7AF5DF}" srcOrd="1" destOrd="0" presId="urn:microsoft.com/office/officeart/2005/8/layout/hierarchy1"/>
    <dgm:cxn modelId="{5AF0190D-0439-4672-9B2A-69B1986D6337}" type="presParOf" srcId="{E2783A3F-220E-4055-9D60-FBD79012139F}" destId="{A7DDEA43-7E3B-4CEB-885D-34B06C425B11}" srcOrd="1" destOrd="0" presId="urn:microsoft.com/office/officeart/2005/8/layout/hierarchy1"/>
    <dgm:cxn modelId="{D10D3DCC-B46A-4A56-9BE0-637107C8B3C9}" type="presParOf" srcId="{8D116199-43F9-4FF7-9EB2-D95A13E0C121}" destId="{5857FC69-725D-4206-9A45-730F7E77086D}" srcOrd="4" destOrd="0" presId="urn:microsoft.com/office/officeart/2005/8/layout/hierarchy1"/>
    <dgm:cxn modelId="{846CE367-FB2C-48E3-AAFC-EE849C670F12}" type="presParOf" srcId="{8D116199-43F9-4FF7-9EB2-D95A13E0C121}" destId="{9F2C86F4-6BEC-4946-B352-69175A39D507}" srcOrd="5" destOrd="0" presId="urn:microsoft.com/office/officeart/2005/8/layout/hierarchy1"/>
    <dgm:cxn modelId="{3ADF102B-7D89-483B-B941-00E65D734569}" type="presParOf" srcId="{9F2C86F4-6BEC-4946-B352-69175A39D507}" destId="{CA2AEB77-F46F-45C1-B764-780D61F73429}" srcOrd="0" destOrd="0" presId="urn:microsoft.com/office/officeart/2005/8/layout/hierarchy1"/>
    <dgm:cxn modelId="{28957692-0DAE-4641-8B69-6C7DA8AF862C}" type="presParOf" srcId="{CA2AEB77-F46F-45C1-B764-780D61F73429}" destId="{84110B93-1026-461D-9F45-B0AAB51E1638}" srcOrd="0" destOrd="0" presId="urn:microsoft.com/office/officeart/2005/8/layout/hierarchy1"/>
    <dgm:cxn modelId="{C435451A-54E1-4E6F-AA87-08F1CA0DD8AA}" type="presParOf" srcId="{CA2AEB77-F46F-45C1-B764-780D61F73429}" destId="{9F2342BF-F60B-4B5B-8EEE-5DB797EE0F80}" srcOrd="1" destOrd="0" presId="urn:microsoft.com/office/officeart/2005/8/layout/hierarchy1"/>
    <dgm:cxn modelId="{C059FAAE-473F-44E4-A2E9-A8D8941E9009}" type="presParOf" srcId="{9F2C86F4-6BEC-4946-B352-69175A39D507}" destId="{0426B35B-E81F-4278-8CC9-C5CE133BC606}" srcOrd="1" destOrd="0" presId="urn:microsoft.com/office/officeart/2005/8/layout/hierarchy1"/>
    <dgm:cxn modelId="{68819EC0-44FF-4DD4-8316-030A1A4C8829}" type="presParOf" srcId="{8D116199-43F9-4FF7-9EB2-D95A13E0C121}" destId="{8BF6AACE-06BC-4BC3-AD6B-B98B0100B3EE}" srcOrd="6" destOrd="0" presId="urn:microsoft.com/office/officeart/2005/8/layout/hierarchy1"/>
    <dgm:cxn modelId="{35C29246-91AF-4BF6-86D2-EF96C2A0A22B}" type="presParOf" srcId="{8D116199-43F9-4FF7-9EB2-D95A13E0C121}" destId="{97EDB80E-80DB-49FE-B6B4-5C4A3FAA672C}" srcOrd="7" destOrd="0" presId="urn:microsoft.com/office/officeart/2005/8/layout/hierarchy1"/>
    <dgm:cxn modelId="{0A45957D-949D-4775-8F58-8426657B2A6D}" type="presParOf" srcId="{97EDB80E-80DB-49FE-B6B4-5C4A3FAA672C}" destId="{55032798-9E0F-4C05-9060-8C75316E8E89}" srcOrd="0" destOrd="0" presId="urn:microsoft.com/office/officeart/2005/8/layout/hierarchy1"/>
    <dgm:cxn modelId="{1486469A-1355-4BA0-BE31-8D6F5430FA30}" type="presParOf" srcId="{55032798-9E0F-4C05-9060-8C75316E8E89}" destId="{4D8A08A8-BDA0-454C-9E21-DC013AA452D2}" srcOrd="0" destOrd="0" presId="urn:microsoft.com/office/officeart/2005/8/layout/hierarchy1"/>
    <dgm:cxn modelId="{A349E592-E806-44F7-9F75-176E2AB8AEFC}" type="presParOf" srcId="{55032798-9E0F-4C05-9060-8C75316E8E89}" destId="{736AD0E0-0CE2-49CE-8504-1D97212FB4EA}" srcOrd="1" destOrd="0" presId="urn:microsoft.com/office/officeart/2005/8/layout/hierarchy1"/>
    <dgm:cxn modelId="{77DE0905-7654-4EA1-B53F-41C15703F19B}" type="presParOf" srcId="{97EDB80E-80DB-49FE-B6B4-5C4A3FAA672C}" destId="{C03B2C8E-A11B-451B-9D2B-787294127E6D}" srcOrd="1" destOrd="0" presId="urn:microsoft.com/office/officeart/2005/8/layout/hierarchy1"/>
    <dgm:cxn modelId="{3B8AF0E9-7870-408D-BB26-577F547931CE}" type="presParOf" srcId="{E27C7B50-C0BA-42E3-8EA0-A5BDB8D1EF64}" destId="{A559CDE9-77E4-4118-A5DF-04C603961592}" srcOrd="1" destOrd="0" presId="urn:microsoft.com/office/officeart/2005/8/layout/hierarchy1"/>
    <dgm:cxn modelId="{E541ABFC-F670-4BD9-8C46-8D67C2A4DA0D}" type="presParOf" srcId="{A559CDE9-77E4-4118-A5DF-04C603961592}" destId="{908B7460-B9B8-4BA8-B753-6E3F082ADB79}" srcOrd="0" destOrd="0" presId="urn:microsoft.com/office/officeart/2005/8/layout/hierarchy1"/>
    <dgm:cxn modelId="{1F97218A-4A8A-4416-8F7D-1138CA3D8AF2}" type="presParOf" srcId="{908B7460-B9B8-4BA8-B753-6E3F082ADB79}" destId="{64784362-B31F-4DD5-9D14-05F8D811F7A4}" srcOrd="0" destOrd="0" presId="urn:microsoft.com/office/officeart/2005/8/layout/hierarchy1"/>
    <dgm:cxn modelId="{A52B6321-24D9-48B0-9733-A91E226B480F}" type="presParOf" srcId="{908B7460-B9B8-4BA8-B753-6E3F082ADB79}" destId="{88BC4458-5134-4C51-AF67-1D42849C513C}" srcOrd="1" destOrd="0" presId="urn:microsoft.com/office/officeart/2005/8/layout/hierarchy1"/>
    <dgm:cxn modelId="{4D2B9027-2645-482C-BFDD-160C7F4A20A7}" type="presParOf" srcId="{A559CDE9-77E4-4118-A5DF-04C603961592}" destId="{3CEE17C4-C9E9-42F3-94CF-55FEC727B1C5}" srcOrd="1" destOrd="0" presId="urn:microsoft.com/office/officeart/2005/8/layout/hierarchy1"/>
    <dgm:cxn modelId="{B6623379-9F15-4A60-8A92-241712ED8C2E}" type="presParOf" srcId="{E27C7B50-C0BA-42E3-8EA0-A5BDB8D1EF64}" destId="{7F3B1520-373B-474C-BE6A-DC5E8B8C3362}" srcOrd="2" destOrd="0" presId="urn:microsoft.com/office/officeart/2005/8/layout/hierarchy1"/>
    <dgm:cxn modelId="{E37D2B21-13D6-407F-A579-7DE7FE42F5F4}" type="presParOf" srcId="{7F3B1520-373B-474C-BE6A-DC5E8B8C3362}" destId="{4CF338B1-8AFD-4B18-B863-9F97D683AD78}" srcOrd="0" destOrd="0" presId="urn:microsoft.com/office/officeart/2005/8/layout/hierarchy1"/>
    <dgm:cxn modelId="{C74453DD-7273-4A54-B806-DCC5F521F609}" type="presParOf" srcId="{4CF338B1-8AFD-4B18-B863-9F97D683AD78}" destId="{F56DE984-3D13-40C1-84B6-9B9653A3EBFC}" srcOrd="0" destOrd="0" presId="urn:microsoft.com/office/officeart/2005/8/layout/hierarchy1"/>
    <dgm:cxn modelId="{9DB3D1B7-CF39-4987-AB86-FC1FA8CE9BD6}" type="presParOf" srcId="{4CF338B1-8AFD-4B18-B863-9F97D683AD78}" destId="{81044B2F-26BB-4974-802C-1CB0B9FB266B}" srcOrd="1" destOrd="0" presId="urn:microsoft.com/office/officeart/2005/8/layout/hierarchy1"/>
    <dgm:cxn modelId="{55083EEB-4CEC-4420-B2D9-391E50E1582B}" type="presParOf" srcId="{7F3B1520-373B-474C-BE6A-DC5E8B8C3362}" destId="{1CCAF9FC-1393-438C-BE24-B911B46B55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6AACE-06BC-4BC3-AD6B-B98B0100B3EE}">
      <dsp:nvSpPr>
        <dsp:cNvPr id="0" name=""/>
        <dsp:cNvSpPr/>
      </dsp:nvSpPr>
      <dsp:spPr>
        <a:xfrm>
          <a:off x="3823895" y="886939"/>
          <a:ext cx="3382953" cy="493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943"/>
              </a:lnTo>
              <a:lnTo>
                <a:pt x="3382953" y="353943"/>
              </a:lnTo>
              <a:lnTo>
                <a:pt x="3382953" y="4935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7FC69-725D-4206-9A45-730F7E77086D}">
      <dsp:nvSpPr>
        <dsp:cNvPr id="0" name=""/>
        <dsp:cNvSpPr/>
      </dsp:nvSpPr>
      <dsp:spPr>
        <a:xfrm>
          <a:off x="3823895" y="886939"/>
          <a:ext cx="1428544" cy="493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943"/>
              </a:lnTo>
              <a:lnTo>
                <a:pt x="1428544" y="353943"/>
              </a:lnTo>
              <a:lnTo>
                <a:pt x="1428544" y="4935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509BF-8D49-4D81-AA02-2A3DD50F9042}">
      <dsp:nvSpPr>
        <dsp:cNvPr id="0" name=""/>
        <dsp:cNvSpPr/>
      </dsp:nvSpPr>
      <dsp:spPr>
        <a:xfrm>
          <a:off x="3053554" y="2335714"/>
          <a:ext cx="91440" cy="726457"/>
        </a:xfrm>
        <a:custGeom>
          <a:avLst/>
          <a:gdLst/>
          <a:ahLst/>
          <a:cxnLst/>
          <a:rect l="0" t="0" r="0" b="0"/>
          <a:pathLst>
            <a:path>
              <a:moveTo>
                <a:pt x="47227" y="0"/>
              </a:moveTo>
              <a:lnTo>
                <a:pt x="47227" y="586819"/>
              </a:lnTo>
              <a:lnTo>
                <a:pt x="45720" y="586819"/>
              </a:lnTo>
              <a:lnTo>
                <a:pt x="45720" y="726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6A7DF-6F95-468D-9B07-38BFB1D9F3B3}">
      <dsp:nvSpPr>
        <dsp:cNvPr id="0" name=""/>
        <dsp:cNvSpPr/>
      </dsp:nvSpPr>
      <dsp:spPr>
        <a:xfrm>
          <a:off x="3100781" y="886939"/>
          <a:ext cx="723113" cy="491619"/>
        </a:xfrm>
        <a:custGeom>
          <a:avLst/>
          <a:gdLst/>
          <a:ahLst/>
          <a:cxnLst/>
          <a:rect l="0" t="0" r="0" b="0"/>
          <a:pathLst>
            <a:path>
              <a:moveTo>
                <a:pt x="723113" y="0"/>
              </a:moveTo>
              <a:lnTo>
                <a:pt x="723113" y="351981"/>
              </a:lnTo>
              <a:lnTo>
                <a:pt x="0" y="351981"/>
              </a:lnTo>
              <a:lnTo>
                <a:pt x="0" y="4916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61328-80BF-469C-A442-72C79E496257}">
      <dsp:nvSpPr>
        <dsp:cNvPr id="0" name=""/>
        <dsp:cNvSpPr/>
      </dsp:nvSpPr>
      <dsp:spPr>
        <a:xfrm>
          <a:off x="724618" y="2336585"/>
          <a:ext cx="91440" cy="687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7873"/>
              </a:lnTo>
              <a:lnTo>
                <a:pt x="46579" y="547873"/>
              </a:lnTo>
              <a:lnTo>
                <a:pt x="46579" y="6875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C53E2-8F07-4C80-B3A2-2909E7E91E49}">
      <dsp:nvSpPr>
        <dsp:cNvPr id="0" name=""/>
        <dsp:cNvSpPr/>
      </dsp:nvSpPr>
      <dsp:spPr>
        <a:xfrm>
          <a:off x="770338" y="886939"/>
          <a:ext cx="3053556" cy="492490"/>
        </a:xfrm>
        <a:custGeom>
          <a:avLst/>
          <a:gdLst/>
          <a:ahLst/>
          <a:cxnLst/>
          <a:rect l="0" t="0" r="0" b="0"/>
          <a:pathLst>
            <a:path>
              <a:moveTo>
                <a:pt x="3053556" y="0"/>
              </a:moveTo>
              <a:lnTo>
                <a:pt x="3053556" y="352852"/>
              </a:lnTo>
              <a:lnTo>
                <a:pt x="0" y="352852"/>
              </a:lnTo>
              <a:lnTo>
                <a:pt x="0" y="492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461F7-3745-4940-8195-EFD6C3CE8E2F}">
      <dsp:nvSpPr>
        <dsp:cNvPr id="0" name=""/>
        <dsp:cNvSpPr/>
      </dsp:nvSpPr>
      <dsp:spPr>
        <a:xfrm>
          <a:off x="3070229" y="-70215"/>
          <a:ext cx="1507331" cy="95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4AA96-AF15-4151-B089-ECCE4DB74922}">
      <dsp:nvSpPr>
        <dsp:cNvPr id="0" name=""/>
        <dsp:cNvSpPr/>
      </dsp:nvSpPr>
      <dsp:spPr>
        <a:xfrm>
          <a:off x="3237711" y="88891"/>
          <a:ext cx="1507331" cy="957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HOME</a:t>
          </a:r>
        </a:p>
      </dsp:txBody>
      <dsp:txXfrm>
        <a:off x="3265745" y="116925"/>
        <a:ext cx="1451263" cy="901087"/>
      </dsp:txXfrm>
    </dsp:sp>
    <dsp:sp modelId="{1E138B4C-E6BA-4304-8ECA-4715C006548A}">
      <dsp:nvSpPr>
        <dsp:cNvPr id="0" name=""/>
        <dsp:cNvSpPr/>
      </dsp:nvSpPr>
      <dsp:spPr>
        <a:xfrm>
          <a:off x="16673" y="1379429"/>
          <a:ext cx="1507331" cy="95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5A77A-81E6-48A6-B102-AF448456276E}">
      <dsp:nvSpPr>
        <dsp:cNvPr id="0" name=""/>
        <dsp:cNvSpPr/>
      </dsp:nvSpPr>
      <dsp:spPr>
        <a:xfrm>
          <a:off x="184154" y="1538536"/>
          <a:ext cx="1507331" cy="957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PRODUCTS</a:t>
          </a:r>
        </a:p>
      </dsp:txBody>
      <dsp:txXfrm>
        <a:off x="212188" y="1566570"/>
        <a:ext cx="1451263" cy="901087"/>
      </dsp:txXfrm>
    </dsp:sp>
    <dsp:sp modelId="{5D0E32CC-4CC1-4E77-83DC-DF8FDFFBFAF2}">
      <dsp:nvSpPr>
        <dsp:cNvPr id="0" name=""/>
        <dsp:cNvSpPr/>
      </dsp:nvSpPr>
      <dsp:spPr>
        <a:xfrm>
          <a:off x="17532" y="3024095"/>
          <a:ext cx="1507331" cy="95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E521C-AD59-4C59-8041-77CAE598DD2E}">
      <dsp:nvSpPr>
        <dsp:cNvPr id="0" name=""/>
        <dsp:cNvSpPr/>
      </dsp:nvSpPr>
      <dsp:spPr>
        <a:xfrm>
          <a:off x="185013" y="3183202"/>
          <a:ext cx="1507331" cy="957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PRODUCT PAGE</a:t>
          </a:r>
        </a:p>
      </dsp:txBody>
      <dsp:txXfrm>
        <a:off x="213047" y="3211236"/>
        <a:ext cx="1451263" cy="901087"/>
      </dsp:txXfrm>
    </dsp:sp>
    <dsp:sp modelId="{23A83B6C-9ADD-4D8F-A2BA-5A4401350242}">
      <dsp:nvSpPr>
        <dsp:cNvPr id="0" name=""/>
        <dsp:cNvSpPr/>
      </dsp:nvSpPr>
      <dsp:spPr>
        <a:xfrm>
          <a:off x="2347116" y="1378558"/>
          <a:ext cx="1507331" cy="95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2B489-0C49-40C2-8F6E-D169A3445623}">
      <dsp:nvSpPr>
        <dsp:cNvPr id="0" name=""/>
        <dsp:cNvSpPr/>
      </dsp:nvSpPr>
      <dsp:spPr>
        <a:xfrm>
          <a:off x="2514597" y="1537665"/>
          <a:ext cx="1507331" cy="957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LOGIN/REGISTER</a:t>
          </a:r>
        </a:p>
      </dsp:txBody>
      <dsp:txXfrm>
        <a:off x="2542631" y="1565699"/>
        <a:ext cx="1451263" cy="901087"/>
      </dsp:txXfrm>
    </dsp:sp>
    <dsp:sp modelId="{645C0563-410D-4E2F-A15C-3C12C40EB3A1}">
      <dsp:nvSpPr>
        <dsp:cNvPr id="0" name=""/>
        <dsp:cNvSpPr/>
      </dsp:nvSpPr>
      <dsp:spPr>
        <a:xfrm>
          <a:off x="2345608" y="3062171"/>
          <a:ext cx="1507331" cy="95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19FDA-9847-4E02-A4F4-4D7C5E7AF5DF}">
      <dsp:nvSpPr>
        <dsp:cNvPr id="0" name=""/>
        <dsp:cNvSpPr/>
      </dsp:nvSpPr>
      <dsp:spPr>
        <a:xfrm>
          <a:off x="2513090" y="3221278"/>
          <a:ext cx="1507331" cy="957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LOGOUT</a:t>
          </a:r>
        </a:p>
      </dsp:txBody>
      <dsp:txXfrm>
        <a:off x="2541124" y="3249312"/>
        <a:ext cx="1451263" cy="901087"/>
      </dsp:txXfrm>
    </dsp:sp>
    <dsp:sp modelId="{84110B93-1026-461D-9F45-B0AAB51E1638}">
      <dsp:nvSpPr>
        <dsp:cNvPr id="0" name=""/>
        <dsp:cNvSpPr/>
      </dsp:nvSpPr>
      <dsp:spPr>
        <a:xfrm>
          <a:off x="4498774" y="1380520"/>
          <a:ext cx="1507331" cy="95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342BF-F60B-4B5B-8EEE-5DB797EE0F80}">
      <dsp:nvSpPr>
        <dsp:cNvPr id="0" name=""/>
        <dsp:cNvSpPr/>
      </dsp:nvSpPr>
      <dsp:spPr>
        <a:xfrm>
          <a:off x="4666255" y="1539628"/>
          <a:ext cx="1507331" cy="957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CART</a:t>
          </a:r>
        </a:p>
      </dsp:txBody>
      <dsp:txXfrm>
        <a:off x="4694289" y="1567662"/>
        <a:ext cx="1451263" cy="901087"/>
      </dsp:txXfrm>
    </dsp:sp>
    <dsp:sp modelId="{4D8A08A8-BDA0-454C-9E21-DC013AA452D2}">
      <dsp:nvSpPr>
        <dsp:cNvPr id="0" name=""/>
        <dsp:cNvSpPr/>
      </dsp:nvSpPr>
      <dsp:spPr>
        <a:xfrm>
          <a:off x="6453183" y="1380520"/>
          <a:ext cx="1507331" cy="95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AD0E0-0CE2-49CE-8504-1D97212FB4EA}">
      <dsp:nvSpPr>
        <dsp:cNvPr id="0" name=""/>
        <dsp:cNvSpPr/>
      </dsp:nvSpPr>
      <dsp:spPr>
        <a:xfrm>
          <a:off x="6620664" y="1539628"/>
          <a:ext cx="1507331" cy="957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ORDERS</a:t>
          </a:r>
        </a:p>
      </dsp:txBody>
      <dsp:txXfrm>
        <a:off x="6648698" y="1567662"/>
        <a:ext cx="1451263" cy="901087"/>
      </dsp:txXfrm>
    </dsp:sp>
    <dsp:sp modelId="{64784362-B31F-4DD5-9D14-05F8D811F7A4}">
      <dsp:nvSpPr>
        <dsp:cNvPr id="0" name=""/>
        <dsp:cNvSpPr/>
      </dsp:nvSpPr>
      <dsp:spPr>
        <a:xfrm>
          <a:off x="5987763" y="4563411"/>
          <a:ext cx="1507331" cy="95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C4458-5134-4C51-AF67-1D42849C513C}">
      <dsp:nvSpPr>
        <dsp:cNvPr id="0" name=""/>
        <dsp:cNvSpPr/>
      </dsp:nvSpPr>
      <dsp:spPr>
        <a:xfrm>
          <a:off x="6155244" y="4722518"/>
          <a:ext cx="1507331" cy="957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CONTACT US</a:t>
          </a:r>
        </a:p>
      </dsp:txBody>
      <dsp:txXfrm>
        <a:off x="6183278" y="4750552"/>
        <a:ext cx="1451263" cy="901087"/>
      </dsp:txXfrm>
    </dsp:sp>
    <dsp:sp modelId="{F56DE984-3D13-40C1-84B6-9B9653A3EBFC}">
      <dsp:nvSpPr>
        <dsp:cNvPr id="0" name=""/>
        <dsp:cNvSpPr/>
      </dsp:nvSpPr>
      <dsp:spPr>
        <a:xfrm>
          <a:off x="5873450" y="3270352"/>
          <a:ext cx="1507331" cy="957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44B2F-26BB-4974-802C-1CB0B9FB266B}">
      <dsp:nvSpPr>
        <dsp:cNvPr id="0" name=""/>
        <dsp:cNvSpPr/>
      </dsp:nvSpPr>
      <dsp:spPr>
        <a:xfrm>
          <a:off x="6040931" y="3429459"/>
          <a:ext cx="1507331" cy="957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ABOUT US</a:t>
          </a:r>
        </a:p>
      </dsp:txBody>
      <dsp:txXfrm>
        <a:off x="6068965" y="3457493"/>
        <a:ext cx="1451263" cy="90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MUSIC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SHANELLE HAYE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D947-C9E9-5332-16FF-41D090585C8E}"/>
              </a:ext>
            </a:extLst>
          </p:cNvPr>
          <p:cNvSpPr txBox="1"/>
          <p:nvPr/>
        </p:nvSpPr>
        <p:spPr>
          <a:xfrm>
            <a:off x="2833351" y="2298879"/>
            <a:ext cx="7031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Create a Music Store site.</a:t>
            </a:r>
          </a:p>
          <a:p>
            <a:endParaRPr lang="en-CA" dirty="0"/>
          </a:p>
          <a:p>
            <a:r>
              <a:rPr lang="en-CA" dirty="0"/>
              <a:t>Including: a home page, products page, orders page, shopping cart, login, log out, contact us. </a:t>
            </a:r>
          </a:p>
          <a:p>
            <a:endParaRPr lang="en-CA" dirty="0"/>
          </a:p>
          <a:p>
            <a:r>
              <a:rPr lang="en-CA" dirty="0"/>
              <a:t>The user will be able to view the product on a separate page, add the item to their cart and purchase their item. While logged in they can view their order history. </a:t>
            </a: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CA7B-2B0F-788E-035C-C60BF141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A4B2-86F5-4127-2E26-551AA7F2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815" y="2070922"/>
            <a:ext cx="5002369" cy="3849624"/>
          </a:xfrm>
        </p:spPr>
        <p:txBody>
          <a:bodyPr>
            <a:normAutofit/>
          </a:bodyPr>
          <a:lstStyle/>
          <a:p>
            <a:r>
              <a:rPr lang="en-CA" sz="1800" b="1" dirty="0"/>
              <a:t>VISUAL STUDIO COMMUNITY</a:t>
            </a:r>
          </a:p>
          <a:p>
            <a:r>
              <a:rPr lang="en-CA" sz="1800" b="1" dirty="0"/>
              <a:t>ASP.NET CORE</a:t>
            </a:r>
          </a:p>
          <a:p>
            <a:r>
              <a:rPr lang="en-CA" sz="1800" b="1" dirty="0"/>
              <a:t>C#</a:t>
            </a:r>
          </a:p>
          <a:p>
            <a:r>
              <a:rPr lang="en-CA" sz="1800" b="1" dirty="0"/>
              <a:t>REACT FRAMEWORK</a:t>
            </a:r>
          </a:p>
          <a:p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197442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448E19-B242-9B86-AB64-ED6942BBAD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630536"/>
              </p:ext>
            </p:extLst>
          </p:nvPr>
        </p:nvGraphicFramePr>
        <p:xfrm>
          <a:off x="2032000" y="533400"/>
          <a:ext cx="81280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D1FB13D4-C003-338D-71ED-C3CB31F7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19" y="385419"/>
            <a:ext cx="3626644" cy="1371600"/>
          </a:xfrm>
        </p:spPr>
        <p:txBody>
          <a:bodyPr/>
          <a:lstStyle/>
          <a:p>
            <a:pPr algn="ctr"/>
            <a:r>
              <a:rPr lang="en-CA" dirty="0"/>
              <a:t>USER FLOW</a:t>
            </a:r>
          </a:p>
        </p:txBody>
      </p:sp>
    </p:spTree>
    <p:extLst>
      <p:ext uri="{BB962C8B-B14F-4D97-AF65-F5344CB8AC3E}">
        <p14:creationId xmlns:p14="http://schemas.microsoft.com/office/powerpoint/2010/main" val="131230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product list&#10;&#10;Description automatically generated">
            <a:extLst>
              <a:ext uri="{FF2B5EF4-FFF2-40B4-BE49-F238E27FC236}">
                <a16:creationId xmlns:a16="http://schemas.microsoft.com/office/drawing/2014/main" id="{87ED0B36-EA2B-2A9A-0F67-FE9E6F7D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663" y="3900213"/>
            <a:ext cx="3992658" cy="2244774"/>
          </a:xfrm>
          <a:prstGeom prst="rect">
            <a:avLst/>
          </a:prstGeom>
        </p:spPr>
      </p:pic>
      <p:pic>
        <p:nvPicPr>
          <p:cNvPr id="6" name="Picture 5" descr="A screenshot of a product page&#10;&#10;Description automatically generated">
            <a:extLst>
              <a:ext uri="{FF2B5EF4-FFF2-40B4-BE49-F238E27FC236}">
                <a16:creationId xmlns:a16="http://schemas.microsoft.com/office/drawing/2014/main" id="{AED65EEA-C27C-67B1-5A62-DA8B3B937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66" y="3896615"/>
            <a:ext cx="4091957" cy="230060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153597E-9863-CB7D-2BFF-97724DE05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765" y="928940"/>
            <a:ext cx="4168454" cy="2343611"/>
          </a:xfrm>
          <a:prstGeom prst="rect">
            <a:avLst/>
          </a:prstGeom>
        </p:spPr>
      </p:pic>
      <p:pic>
        <p:nvPicPr>
          <p:cNvPr id="18" name="Picture 17" descr="A grey rectangular object with black text&#10;&#10;Description automatically generated">
            <a:extLst>
              <a:ext uri="{FF2B5EF4-FFF2-40B4-BE49-F238E27FC236}">
                <a16:creationId xmlns:a16="http://schemas.microsoft.com/office/drawing/2014/main" id="{8AE6B98C-B122-9848-EEF0-9C0534C57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360" y="1047429"/>
            <a:ext cx="3950463" cy="22210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17BD0A-9469-C473-E1AC-6FFA7A07F874}"/>
              </a:ext>
            </a:extLst>
          </p:cNvPr>
          <p:cNvSpPr txBox="1"/>
          <p:nvPr/>
        </p:nvSpPr>
        <p:spPr>
          <a:xfrm>
            <a:off x="2458891" y="660782"/>
            <a:ext cx="154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HOME PAGE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D82743-7FA1-3CEC-28FB-99ABAE072BAD}"/>
              </a:ext>
            </a:extLst>
          </p:cNvPr>
          <p:cNvSpPr txBox="1"/>
          <p:nvPr/>
        </p:nvSpPr>
        <p:spPr>
          <a:xfrm>
            <a:off x="8188618" y="601537"/>
            <a:ext cx="154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CART PAGE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4D5F80-BEB1-DA61-5BCD-9F082D72BA7C}"/>
              </a:ext>
            </a:extLst>
          </p:cNvPr>
          <p:cNvSpPr txBox="1"/>
          <p:nvPr/>
        </p:nvSpPr>
        <p:spPr>
          <a:xfrm>
            <a:off x="2315086" y="3530881"/>
            <a:ext cx="257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PRODUCTS PAGE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736E1E-7CF9-1A5A-C3AC-A1CFBD98A2C8}"/>
              </a:ext>
            </a:extLst>
          </p:cNvPr>
          <p:cNvSpPr txBox="1"/>
          <p:nvPr/>
        </p:nvSpPr>
        <p:spPr>
          <a:xfrm>
            <a:off x="8084746" y="3514513"/>
            <a:ext cx="221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PRODUCT PAGE</a:t>
            </a:r>
          </a:p>
        </p:txBody>
      </p:sp>
    </p:spTree>
    <p:extLst>
      <p:ext uri="{BB962C8B-B14F-4D97-AF65-F5344CB8AC3E}">
        <p14:creationId xmlns:p14="http://schemas.microsoft.com/office/powerpoint/2010/main" val="195236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EBFD0108-E43B-555D-1DD9-50E3511D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247" y="3839724"/>
            <a:ext cx="4139375" cy="232726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9C5175-0AAB-6F29-F939-E8383CFF6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17" y="3871219"/>
            <a:ext cx="4011065" cy="2255124"/>
          </a:xfrm>
          <a:prstGeom prst="rect">
            <a:avLst/>
          </a:prstGeom>
        </p:spPr>
      </p:pic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1B49A8DD-E482-192E-4F89-E3FE78880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808" y="828983"/>
            <a:ext cx="4290254" cy="241209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8FDBA05-6FB2-B247-360F-ABC0B2901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253" y="828983"/>
            <a:ext cx="4310743" cy="24236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9C0EDE-BC07-F022-E565-05DBF9A86D7E}"/>
              </a:ext>
            </a:extLst>
          </p:cNvPr>
          <p:cNvSpPr txBox="1"/>
          <p:nvPr/>
        </p:nvSpPr>
        <p:spPr>
          <a:xfrm>
            <a:off x="2509103" y="487986"/>
            <a:ext cx="154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LOGIN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87AF6F-D24D-688B-36C7-B6ABE1262A9A}"/>
              </a:ext>
            </a:extLst>
          </p:cNvPr>
          <p:cNvSpPr txBox="1"/>
          <p:nvPr/>
        </p:nvSpPr>
        <p:spPr>
          <a:xfrm>
            <a:off x="8202869" y="462602"/>
            <a:ext cx="20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ORDERS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514ED-7F57-F405-2824-01F18F997BA8}"/>
              </a:ext>
            </a:extLst>
          </p:cNvPr>
          <p:cNvSpPr txBox="1"/>
          <p:nvPr/>
        </p:nvSpPr>
        <p:spPr>
          <a:xfrm>
            <a:off x="2553347" y="3529212"/>
            <a:ext cx="154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CART 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F946AC-A66D-5A94-598A-921A8AD591C3}"/>
              </a:ext>
            </a:extLst>
          </p:cNvPr>
          <p:cNvSpPr txBox="1"/>
          <p:nvPr/>
        </p:nvSpPr>
        <p:spPr>
          <a:xfrm>
            <a:off x="8202869" y="3485408"/>
            <a:ext cx="19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LOGOUT PAGE</a:t>
            </a:r>
          </a:p>
        </p:txBody>
      </p:sp>
    </p:spTree>
    <p:extLst>
      <p:ext uri="{BB962C8B-B14F-4D97-AF65-F5344CB8AC3E}">
        <p14:creationId xmlns:p14="http://schemas.microsoft.com/office/powerpoint/2010/main" val="414449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ntact form with a box and a box&#10;&#10;Description automatically generated with medium confidence">
            <a:extLst>
              <a:ext uri="{FF2B5EF4-FFF2-40B4-BE49-F238E27FC236}">
                <a16:creationId xmlns:a16="http://schemas.microsoft.com/office/drawing/2014/main" id="{08F45703-A74B-0CC6-8773-B4A6A22FC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70" y="1546933"/>
            <a:ext cx="7547411" cy="4243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35ABC-ACC6-BD73-3FF6-95A48BE5F387}"/>
              </a:ext>
            </a:extLst>
          </p:cNvPr>
          <p:cNvSpPr txBox="1"/>
          <p:nvPr/>
        </p:nvSpPr>
        <p:spPr>
          <a:xfrm>
            <a:off x="3782701" y="1040534"/>
            <a:ext cx="222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CONTACT  PAGE</a:t>
            </a:r>
          </a:p>
        </p:txBody>
      </p:sp>
    </p:spTree>
    <p:extLst>
      <p:ext uri="{BB962C8B-B14F-4D97-AF65-F5344CB8AC3E}">
        <p14:creationId xmlns:p14="http://schemas.microsoft.com/office/powerpoint/2010/main" val="158704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671C-6DB8-A31A-36E1-C07982DD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38" y="191834"/>
            <a:ext cx="10058400" cy="1371600"/>
          </a:xfrm>
        </p:spPr>
        <p:txBody>
          <a:bodyPr/>
          <a:lstStyle/>
          <a:p>
            <a:r>
              <a:rPr lang="en-CA" dirty="0"/>
              <a:t>UML DIAGRAMS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4A362B-C788-7801-22E7-A7E337E14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28468"/>
              </p:ext>
            </p:extLst>
          </p:nvPr>
        </p:nvGraphicFramePr>
        <p:xfrm>
          <a:off x="448615" y="1408284"/>
          <a:ext cx="21207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713">
                  <a:extLst>
                    <a:ext uri="{9D8B030D-6E8A-4147-A177-3AD203B41FA5}">
                      <a16:colId xmlns:a16="http://schemas.microsoft.com/office/drawing/2014/main" val="2921524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UserDoa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createUser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getUser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5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updateUser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deleteUser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904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49223E-96AD-6A49-C633-E04B3A150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23475"/>
              </p:ext>
            </p:extLst>
          </p:nvPr>
        </p:nvGraphicFramePr>
        <p:xfrm>
          <a:off x="2961977" y="1408284"/>
          <a:ext cx="2537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138">
                  <a:extLst>
                    <a:ext uri="{9D8B030D-6E8A-4147-A177-3AD203B41FA5}">
                      <a16:colId xmlns:a16="http://schemas.microsoft.com/office/drawing/2014/main" val="2921524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ProductDoa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+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getSingleProduct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()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+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getTotalCartPrice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()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5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+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getCartProducts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()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+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getAllProducts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()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904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04A828-480C-788B-0113-20253603D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70328"/>
              </p:ext>
            </p:extLst>
          </p:nvPr>
        </p:nvGraphicFramePr>
        <p:xfrm>
          <a:off x="5891764" y="1408284"/>
          <a:ext cx="26227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758">
                  <a:extLst>
                    <a:ext uri="{9D8B030D-6E8A-4147-A177-3AD203B41FA5}">
                      <a16:colId xmlns:a16="http://schemas.microsoft.com/office/drawing/2014/main" val="2921524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OrderDoa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+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insertOrder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()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u="none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+ </a:t>
                      </a:r>
                      <a:r>
                        <a:rPr lang="en-CA" sz="1800" u="none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userOrders</a:t>
                      </a:r>
                      <a:r>
                        <a:rPr lang="en-CA" sz="1800" u="none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()</a:t>
                      </a:r>
                      <a:endParaRPr lang="en-CA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5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+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cancelOrder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 ()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+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updateOrder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()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904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3241AF-5C39-6D28-C2E2-48D3F188B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0976"/>
              </p:ext>
            </p:extLst>
          </p:nvPr>
        </p:nvGraphicFramePr>
        <p:xfrm>
          <a:off x="8907171" y="1408284"/>
          <a:ext cx="28362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214">
                  <a:extLst>
                    <a:ext uri="{9D8B030D-6E8A-4147-A177-3AD203B41FA5}">
                      <a16:colId xmlns:a16="http://schemas.microsoft.com/office/drawing/2014/main" val="2921524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items: List&lt;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CartItem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&gt;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u="none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+ </a:t>
                      </a:r>
                      <a:r>
                        <a:rPr lang="en-CA" sz="1800" u="none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addToCart</a:t>
                      </a:r>
                      <a:r>
                        <a:rPr lang="en-CA" sz="1800" u="none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()</a:t>
                      </a:r>
                      <a:endParaRPr lang="en-CA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5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+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removeFromCart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()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+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clearCart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()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904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1A4826-4B7F-C3F4-D79B-4D68460A0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24648"/>
              </p:ext>
            </p:extLst>
          </p:nvPr>
        </p:nvGraphicFramePr>
        <p:xfrm>
          <a:off x="448615" y="3976904"/>
          <a:ext cx="212071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717">
                  <a:extLst>
                    <a:ext uri="{9D8B030D-6E8A-4147-A177-3AD203B41FA5}">
                      <a16:colId xmlns:a16="http://schemas.microsoft.com/office/drawing/2014/main" val="2921524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 -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userId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: int 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username: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5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password: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Strin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email: String 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9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role: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UserRole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3441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23CAD6-B97C-CC35-AC55-42FEF861FD0C}"/>
              </a:ext>
            </a:extLst>
          </p:cNvPr>
          <p:cNvCxnSpPr>
            <a:cxnSpLocks/>
          </p:cNvCxnSpPr>
          <p:nvPr/>
        </p:nvCxnSpPr>
        <p:spPr>
          <a:xfrm>
            <a:off x="1461752" y="3380706"/>
            <a:ext cx="0" cy="46363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5D1A75E-D157-D8AE-A997-49E812BAD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27726"/>
              </p:ext>
            </p:extLst>
          </p:nvPr>
        </p:nvGraphicFramePr>
        <p:xfrm>
          <a:off x="2961977" y="3976904"/>
          <a:ext cx="2537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138">
                  <a:extLst>
                    <a:ext uri="{9D8B030D-6E8A-4147-A177-3AD203B41FA5}">
                      <a16:colId xmlns:a16="http://schemas.microsoft.com/office/drawing/2014/main" val="2921524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Product -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productId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: int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name: String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5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category: String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price: double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9049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13BC80-CE16-2CD3-6251-8BCD52012DB1}"/>
              </a:ext>
            </a:extLst>
          </p:cNvPr>
          <p:cNvCxnSpPr>
            <a:cxnSpLocks/>
          </p:cNvCxnSpPr>
          <p:nvPr/>
        </p:nvCxnSpPr>
        <p:spPr>
          <a:xfrm>
            <a:off x="4222124" y="3380706"/>
            <a:ext cx="0" cy="46363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6DC06F0-56DB-71D0-3E5D-3C27B550C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32348"/>
              </p:ext>
            </p:extLst>
          </p:nvPr>
        </p:nvGraphicFramePr>
        <p:xfrm>
          <a:off x="5891764" y="3976904"/>
          <a:ext cx="26227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758">
                  <a:extLst>
                    <a:ext uri="{9D8B030D-6E8A-4147-A177-3AD203B41FA5}">
                      <a16:colId xmlns:a16="http://schemas.microsoft.com/office/drawing/2014/main" val="2921524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 -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orderId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7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userId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status: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OrderStatus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1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date: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3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items: List&lt;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CartItem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49128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BDFD62D-CE8B-1ACA-B111-2E3F1CDF0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22735"/>
              </p:ext>
            </p:extLst>
          </p:nvPr>
        </p:nvGraphicFramePr>
        <p:xfrm>
          <a:off x="8907171" y="3976904"/>
          <a:ext cx="283621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214">
                  <a:extLst>
                    <a:ext uri="{9D8B030D-6E8A-4147-A177-3AD203B41FA5}">
                      <a16:colId xmlns:a16="http://schemas.microsoft.com/office/drawing/2014/main" val="2921524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Cart -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productId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: int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u="none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quantity: int</a:t>
                      </a:r>
                      <a:endParaRPr lang="en-CA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5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 price: double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4230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425292-98C9-9DC0-B05E-80D4AA8501B2}"/>
              </a:ext>
            </a:extLst>
          </p:cNvPr>
          <p:cNvCxnSpPr>
            <a:cxnSpLocks/>
          </p:cNvCxnSpPr>
          <p:nvPr/>
        </p:nvCxnSpPr>
        <p:spPr>
          <a:xfrm>
            <a:off x="7130603" y="3380706"/>
            <a:ext cx="0" cy="46363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43C265-3A41-DF4D-85FB-EB4EFC424B9A}"/>
              </a:ext>
            </a:extLst>
          </p:cNvPr>
          <p:cNvCxnSpPr>
            <a:cxnSpLocks/>
          </p:cNvCxnSpPr>
          <p:nvPr/>
        </p:nvCxnSpPr>
        <p:spPr>
          <a:xfrm>
            <a:off x="10325278" y="3380706"/>
            <a:ext cx="0" cy="46363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5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1DD0-33D0-D111-8123-EF953E6C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69" y="191834"/>
            <a:ext cx="10058400" cy="1371600"/>
          </a:xfrm>
        </p:spPr>
        <p:txBody>
          <a:bodyPr/>
          <a:lstStyle/>
          <a:p>
            <a:r>
              <a:rPr lang="en-CA" dirty="0"/>
              <a:t>DATABASE DIAGRAMS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0DB4BC-0B9B-A3B2-9017-391FADF76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48079"/>
              </p:ext>
            </p:extLst>
          </p:nvPr>
        </p:nvGraphicFramePr>
        <p:xfrm>
          <a:off x="573117" y="2361112"/>
          <a:ext cx="21207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713">
                  <a:extLst>
                    <a:ext uri="{9D8B030D-6E8A-4147-A177-3AD203B41FA5}">
                      <a16:colId xmlns:a16="http://schemas.microsoft.com/office/drawing/2014/main" val="2921524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OrderID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CA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PurchaseID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5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UserID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CA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OrderQuantity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9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OrderDate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7588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9B8064-3D3D-11AA-72DF-20A3FEED7F66}"/>
              </a:ext>
            </a:extLst>
          </p:cNvPr>
          <p:cNvCxnSpPr>
            <a:cxnSpLocks/>
          </p:cNvCxnSpPr>
          <p:nvPr/>
        </p:nvCxnSpPr>
        <p:spPr>
          <a:xfrm flipV="1">
            <a:off x="2780767" y="2936174"/>
            <a:ext cx="1104366" cy="70189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423AC3-DFC3-0392-B1F8-22E9C470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99830"/>
              </p:ext>
            </p:extLst>
          </p:nvPr>
        </p:nvGraphicFramePr>
        <p:xfrm>
          <a:off x="6563940" y="2361112"/>
          <a:ext cx="21207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713">
                  <a:extLst>
                    <a:ext uri="{9D8B030D-6E8A-4147-A177-3AD203B41FA5}">
                      <a16:colId xmlns:a16="http://schemas.microsoft.com/office/drawing/2014/main" val="2921524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ProductID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</a:t>
                      </a:r>
                      <a:r>
                        <a:rPr lang="en-CA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5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CategoryID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CA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FK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9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025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891899-A0AB-130B-0CD0-5E2616250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07236"/>
              </p:ext>
            </p:extLst>
          </p:nvPr>
        </p:nvGraphicFramePr>
        <p:xfrm>
          <a:off x="3988166" y="2361112"/>
          <a:ext cx="21207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713">
                  <a:extLst>
                    <a:ext uri="{9D8B030D-6E8A-4147-A177-3AD203B41FA5}">
                      <a16:colId xmlns:a16="http://schemas.microsoft.com/office/drawing/2014/main" val="2921524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UserID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</a:t>
                      </a:r>
                      <a:r>
                        <a:rPr lang="en-CA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PK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5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9049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7BD186C-FF85-31EF-1D1A-F32096835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38249"/>
              </p:ext>
            </p:extLst>
          </p:nvPr>
        </p:nvGraphicFramePr>
        <p:xfrm>
          <a:off x="9523928" y="2361112"/>
          <a:ext cx="21207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713">
                  <a:extLst>
                    <a:ext uri="{9D8B030D-6E8A-4147-A177-3AD203B41FA5}">
                      <a16:colId xmlns:a16="http://schemas.microsoft.com/office/drawing/2014/main" val="2921524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Categorgies</a:t>
                      </a:r>
                      <a:endParaRPr lang="en-CA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CategoryID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</a:t>
                      </a:r>
                      <a:r>
                        <a:rPr lang="en-CA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5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4230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DDFB2B-541A-9E83-E7EB-E32E88625569}"/>
              </a:ext>
            </a:extLst>
          </p:cNvPr>
          <p:cNvCxnSpPr>
            <a:cxnSpLocks/>
          </p:cNvCxnSpPr>
          <p:nvPr/>
        </p:nvCxnSpPr>
        <p:spPr>
          <a:xfrm flipV="1">
            <a:off x="8754418" y="2878428"/>
            <a:ext cx="682573" cy="81545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997DED-9101-1CD6-58D2-8306A869A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15672"/>
              </p:ext>
            </p:extLst>
          </p:nvPr>
        </p:nvGraphicFramePr>
        <p:xfrm>
          <a:off x="9436991" y="4642150"/>
          <a:ext cx="21207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713">
                  <a:extLst>
                    <a:ext uri="{9D8B030D-6E8A-4147-A177-3AD203B41FA5}">
                      <a16:colId xmlns:a16="http://schemas.microsoft.com/office/drawing/2014/main" val="2921524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CA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MessageID</a:t>
                      </a:r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</a:t>
                      </a:r>
                      <a:r>
                        <a:rPr lang="en-CA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3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5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1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20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1884</TotalTime>
  <Words>310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Avenir Next LT Pro</vt:lpstr>
      <vt:lpstr>Avenir Next LT Pro Light</vt:lpstr>
      <vt:lpstr>Garamond</vt:lpstr>
      <vt:lpstr>Roboto</vt:lpstr>
      <vt:lpstr>SavonVTI</vt:lpstr>
      <vt:lpstr>MUSIC STORE</vt:lpstr>
      <vt:lpstr>OBJECTIVE</vt:lpstr>
      <vt:lpstr>TOOLS</vt:lpstr>
      <vt:lpstr>USER FLOW</vt:lpstr>
      <vt:lpstr>PowerPoint Presentation</vt:lpstr>
      <vt:lpstr>PowerPoint Presentation</vt:lpstr>
      <vt:lpstr>PowerPoint Presentation</vt:lpstr>
      <vt:lpstr>UML DIAGRAMS</vt:lpstr>
      <vt:lpstr>DATABASE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</dc:title>
  <dc:creator>Shanelle Haye</dc:creator>
  <cp:lastModifiedBy>Shanelle Haye</cp:lastModifiedBy>
  <cp:revision>1</cp:revision>
  <dcterms:created xsi:type="dcterms:W3CDTF">2023-11-22T17:53:32Z</dcterms:created>
  <dcterms:modified xsi:type="dcterms:W3CDTF">2023-12-16T23:20:36Z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