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pptx" ContentType="image/pptx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yRlbFym48P83jIpxl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yUh94mRrRZYjHvfC-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yRlbMYgG-6Y4IcJJ8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yYHnAqysN3NzDDts2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2020-01-19T16:12:13.978Z</dcterms:created>
  <dcterms:modified xsi:type="dcterms:W3CDTF">2020-01-19T16:12:13.978Z</dcterms:modified>
</cp:coreProperties>
</file>