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9" r:id="rId4"/>
    <p:sldId id="266" r:id="rId5"/>
    <p:sldId id="260" r:id="rId6"/>
    <p:sldId id="267" r:id="rId7"/>
    <p:sldId id="261" r:id="rId8"/>
    <p:sldId id="270" r:id="rId9"/>
    <p:sldId id="262" r:id="rId10"/>
    <p:sldId id="269" r:id="rId11"/>
    <p:sldId id="263" r:id="rId12"/>
    <p:sldId id="268" r:id="rId13"/>
    <p:sldId id="264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B30C-A5D1-4D6E-DD62-A809D644E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14CBE-4615-AF03-68C5-C28448483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D57F6-44C2-2CC9-9549-61575EF2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B719-96A0-4A6A-A7D2-DEACC06C50F8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378DB-ED92-2105-6A60-408AD5EE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324F-CE27-480A-54EC-C75E9BE3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1D2B-941E-4230-AA70-3647C1BC01D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58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1127-AAE3-9377-ED47-0D0064E3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60625-F5CF-D2B1-0DB8-5B079F9D7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9A22A-F1E0-CE05-5FDA-5E958033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B719-96A0-4A6A-A7D2-DEACC06C50F8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5FB3D-C0C4-95F6-B084-50C47090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3F061-9C6F-649C-B7F2-62264E50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1D2B-941E-4230-AA70-3647C1BC01D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972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8E56C-834A-0AAB-3887-3EBB19F93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1BF2D-D6FD-E8DA-1B58-F8D24E1D8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525-5424-B604-8DF1-97C121C8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B719-96A0-4A6A-A7D2-DEACC06C50F8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1544C-D999-7D36-D1DA-8052EF79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337D7-FE87-F5C6-BBA7-4FE6DC43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1D2B-941E-4230-AA70-3647C1BC01D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726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22C9-1851-9D90-68AB-2DEBED9A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D264-38AB-8229-40FE-359B7BEB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C5B92-0571-BBA9-65BD-C8913143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B719-96A0-4A6A-A7D2-DEACC06C50F8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95A9-7CB2-39D2-A3CB-BF31D125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03E61-B881-96F1-4617-A5E78C5C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1D2B-941E-4230-AA70-3647C1BC01D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241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4301-5F17-F16B-6AF6-0D0E3593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81430-3FD7-D90B-1795-74E7FD64E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5270E-6A14-BB7E-71F8-F46FC407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B719-96A0-4A6A-A7D2-DEACC06C50F8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22C0-305C-08D3-9CFC-333F91BE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EB41F-7C24-2AD1-D515-C3249963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1D2B-941E-4230-AA70-3647C1BC01D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411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D026-0152-FAA2-1093-2289AD41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A203-2EDC-E5A1-AAF2-AC2E95DF4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7BDF4-0FE8-3BC0-6C87-3F4927FFE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7D813-18B8-99EB-2878-0E2B7FA4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B719-96A0-4A6A-A7D2-DEACC06C50F8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A0212-C1F7-AB79-D253-BFC8F77D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45DE3-F32A-E153-D8AD-54188A6D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1D2B-941E-4230-AA70-3647C1BC01D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211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1FE7-99A7-A96C-ED2A-56711F8D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E63C2-48BF-C38F-3F9E-2ACC645D9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5C896-9A1C-7EDA-60D5-6BBB2D063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C304F-9E6A-8CAC-F5AF-D88B6EFE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60C46-B730-844E-3B4F-2D8AC719A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7271B-B540-006F-7BA1-CC3D1D83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B719-96A0-4A6A-A7D2-DEACC06C50F8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FCF2F-0E7A-7FFB-F88F-E1E6F6E2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67E73-1451-7AD6-C6AD-8FFB81BD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1D2B-941E-4230-AA70-3647C1BC01D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067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E42C-A2ED-44EE-969F-D1372657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4D555-BDFA-7867-AEA2-9502F5BE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B719-96A0-4A6A-A7D2-DEACC06C50F8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8F792-F6C8-A4F8-76EE-FC4FD22C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4A883-8057-0B29-10A8-DF85709A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1D2B-941E-4230-AA70-3647C1BC01D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251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47FAB-BFE2-160E-E075-88879D68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B719-96A0-4A6A-A7D2-DEACC06C50F8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364B2-6D86-3F09-C6B5-B3F46982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C9189-0784-D4B9-C713-97553218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1D2B-941E-4230-AA70-3647C1BC01D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640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35C1-E202-786A-08D3-4E89A8DF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D8555-F4A6-AEB4-7248-4689E792C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1F83C-4ABC-8DB6-E78B-CC00DFF1D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9916A-2465-27A5-E580-E04D0B35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B719-96A0-4A6A-A7D2-DEACC06C50F8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3B321-7028-8F4D-BBA8-DFF53AC8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5299D-4C2E-919C-E700-8AF83AE0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1D2B-941E-4230-AA70-3647C1BC01D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839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6D90-20C7-CF48-B97C-8792FA62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2EBB0-CEB5-B068-F4FD-E971BEE68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EA733-E8C0-CA1A-2449-AD4E8435F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2AD4A-2F4F-CE38-803B-673E63F6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B719-96A0-4A6A-A7D2-DEACC06C50F8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3E8BE-0372-434C-6F12-9BBDDA0C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A0096-A7A7-E12F-9077-DFEAD200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1D2B-941E-4230-AA70-3647C1BC01D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223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58870-4749-E721-C237-DF1731B4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C7C1-2535-D6A3-6C44-C7A884811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3A5C-F89D-2797-096A-0B16F0EBB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B719-96A0-4A6A-A7D2-DEACC06C50F8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FAF0B-F255-2EB4-5CD0-94C94A40F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7098-B9E3-E83A-A3A7-181729DE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81D2B-941E-4230-AA70-3647C1BC01D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413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7326E-0877-E9F1-3EAF-752D3F1E941F}"/>
              </a:ext>
            </a:extLst>
          </p:cNvPr>
          <p:cNvSpPr/>
          <p:nvPr/>
        </p:nvSpPr>
        <p:spPr>
          <a:xfrm>
            <a:off x="1173191" y="754811"/>
            <a:ext cx="10161917" cy="534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B0870-B0C4-668D-633B-F4459E6D615E}"/>
              </a:ext>
            </a:extLst>
          </p:cNvPr>
          <p:cNvSpPr/>
          <p:nvPr/>
        </p:nvSpPr>
        <p:spPr>
          <a:xfrm>
            <a:off x="9169879" y="754811"/>
            <a:ext cx="2165229" cy="53483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3BD36-A3CC-D593-BE3D-AA68A1B390CF}"/>
              </a:ext>
            </a:extLst>
          </p:cNvPr>
          <p:cNvSpPr/>
          <p:nvPr/>
        </p:nvSpPr>
        <p:spPr>
          <a:xfrm>
            <a:off x="1173191" y="754811"/>
            <a:ext cx="7996688" cy="5909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AFC30-CD23-8332-8C99-17D0993CB768}"/>
              </a:ext>
            </a:extLst>
          </p:cNvPr>
          <p:cNvSpPr txBox="1"/>
          <p:nvPr/>
        </p:nvSpPr>
        <p:spPr>
          <a:xfrm>
            <a:off x="1406106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  <a:endParaRPr lang="en-NL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E8E46-17B2-5C38-7EFF-EF59B53FB311}"/>
              </a:ext>
            </a:extLst>
          </p:cNvPr>
          <p:cNvSpPr txBox="1"/>
          <p:nvPr/>
        </p:nvSpPr>
        <p:spPr>
          <a:xfrm>
            <a:off x="2539042" y="868558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F5B12-7DAC-F8F0-3C00-959A7E8B1015}"/>
              </a:ext>
            </a:extLst>
          </p:cNvPr>
          <p:cNvSpPr txBox="1"/>
          <p:nvPr/>
        </p:nvSpPr>
        <p:spPr>
          <a:xfrm>
            <a:off x="3804252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FFF32-ECD7-5A42-0E0B-0601A7B4AE6B}"/>
              </a:ext>
            </a:extLst>
          </p:cNvPr>
          <p:cNvSpPr txBox="1"/>
          <p:nvPr/>
        </p:nvSpPr>
        <p:spPr>
          <a:xfrm>
            <a:off x="9522124" y="976389"/>
            <a:ext cx="15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Winkelwagen</a:t>
            </a:r>
            <a:endParaRPr lang="en-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7F8AF0-9262-41C8-8DB8-30BF06A70306}"/>
              </a:ext>
            </a:extLst>
          </p:cNvPr>
          <p:cNvSpPr/>
          <p:nvPr/>
        </p:nvSpPr>
        <p:spPr>
          <a:xfrm>
            <a:off x="1917220" y="2242867"/>
            <a:ext cx="1673525" cy="2372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Vlees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Ingredienten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Prijs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001B82-A79D-1B4D-9970-00EECC43F356}"/>
              </a:ext>
            </a:extLst>
          </p:cNvPr>
          <p:cNvSpPr/>
          <p:nvPr/>
        </p:nvSpPr>
        <p:spPr>
          <a:xfrm>
            <a:off x="4334773" y="2242867"/>
            <a:ext cx="1673525" cy="2372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Vega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Ingredienten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Prijs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5C0973-6CEE-7466-3E44-473E04C28908}"/>
              </a:ext>
            </a:extLst>
          </p:cNvPr>
          <p:cNvSpPr/>
          <p:nvPr/>
        </p:nvSpPr>
        <p:spPr>
          <a:xfrm>
            <a:off x="6752326" y="2242867"/>
            <a:ext cx="1673525" cy="2372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Ingredienten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Prijs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383D96-C578-8DD7-877A-2EEE24EBE75A}"/>
              </a:ext>
            </a:extLst>
          </p:cNvPr>
          <p:cNvCxnSpPr/>
          <p:nvPr/>
        </p:nvCxnSpPr>
        <p:spPr>
          <a:xfrm flipV="1">
            <a:off x="1917220" y="2242867"/>
            <a:ext cx="1673525" cy="237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0BF06A-0CA0-F783-9B81-A21D9B896298}"/>
              </a:ext>
            </a:extLst>
          </p:cNvPr>
          <p:cNvCxnSpPr/>
          <p:nvPr/>
        </p:nvCxnSpPr>
        <p:spPr>
          <a:xfrm>
            <a:off x="1917220" y="2242867"/>
            <a:ext cx="1673525" cy="237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93B575-2BB5-FBE9-2A70-B48DBD88CEC1}"/>
              </a:ext>
            </a:extLst>
          </p:cNvPr>
          <p:cNvCxnSpPr/>
          <p:nvPr/>
        </p:nvCxnSpPr>
        <p:spPr>
          <a:xfrm>
            <a:off x="4334773" y="2242867"/>
            <a:ext cx="1673525" cy="237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8FCE9C-9B1D-9689-0432-8A844FCBB991}"/>
              </a:ext>
            </a:extLst>
          </p:cNvPr>
          <p:cNvCxnSpPr/>
          <p:nvPr/>
        </p:nvCxnSpPr>
        <p:spPr>
          <a:xfrm flipV="1">
            <a:off x="4334773" y="2242867"/>
            <a:ext cx="1673525" cy="237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500C78-AFDE-C3B1-D40C-88C5E49ECAE9}"/>
              </a:ext>
            </a:extLst>
          </p:cNvPr>
          <p:cNvCxnSpPr/>
          <p:nvPr/>
        </p:nvCxnSpPr>
        <p:spPr>
          <a:xfrm>
            <a:off x="6752326" y="2242867"/>
            <a:ext cx="1673525" cy="237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55CD9D-EB06-6CB0-0714-C6118A44058A}"/>
              </a:ext>
            </a:extLst>
          </p:cNvPr>
          <p:cNvCxnSpPr/>
          <p:nvPr/>
        </p:nvCxnSpPr>
        <p:spPr>
          <a:xfrm flipV="1">
            <a:off x="6752326" y="2242867"/>
            <a:ext cx="1673525" cy="237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8F5F0E9-85A9-9E3D-6B76-8BD2C9DE9E4A}"/>
              </a:ext>
            </a:extLst>
          </p:cNvPr>
          <p:cNvSpPr/>
          <p:nvPr/>
        </p:nvSpPr>
        <p:spPr>
          <a:xfrm>
            <a:off x="1917220" y="4761781"/>
            <a:ext cx="1673525" cy="2329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formaat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83AE19-7DC9-CA62-6565-9FAA59A9D461}"/>
              </a:ext>
            </a:extLst>
          </p:cNvPr>
          <p:cNvSpPr/>
          <p:nvPr/>
        </p:nvSpPr>
        <p:spPr>
          <a:xfrm>
            <a:off x="1972571" y="5103077"/>
            <a:ext cx="399693" cy="36230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FEBBC62-A367-AA91-4F6D-158771F43FDA}"/>
              </a:ext>
            </a:extLst>
          </p:cNvPr>
          <p:cNvSpPr/>
          <p:nvPr/>
        </p:nvSpPr>
        <p:spPr>
          <a:xfrm>
            <a:off x="3105507" y="5103076"/>
            <a:ext cx="399693" cy="36230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98F6DB-92E0-68E8-B6C7-F5DA54C667D6}"/>
              </a:ext>
            </a:extLst>
          </p:cNvPr>
          <p:cNvSpPr txBox="1"/>
          <p:nvPr/>
        </p:nvSpPr>
        <p:spPr>
          <a:xfrm>
            <a:off x="2598706" y="5099563"/>
            <a:ext cx="3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15CDF7-D9AF-770B-8057-7D8A19CAAFEE}"/>
              </a:ext>
            </a:extLst>
          </p:cNvPr>
          <p:cNvSpPr/>
          <p:nvPr/>
        </p:nvSpPr>
        <p:spPr>
          <a:xfrm>
            <a:off x="1917218" y="5573764"/>
            <a:ext cx="1673525" cy="2329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Toevoegen</a:t>
            </a:r>
            <a:r>
              <a:rPr lang="en-US" sz="1200" dirty="0">
                <a:solidFill>
                  <a:schemeClr val="tx1"/>
                </a:solidFill>
              </a:rPr>
              <a:t> $9,00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F93271-5C21-7B95-1D64-03421A4214D7}"/>
              </a:ext>
            </a:extLst>
          </p:cNvPr>
          <p:cNvSpPr txBox="1"/>
          <p:nvPr/>
        </p:nvSpPr>
        <p:spPr>
          <a:xfrm>
            <a:off x="9541893" y="2329132"/>
            <a:ext cx="1476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- 4 x </a:t>
            </a:r>
            <a:r>
              <a:rPr lang="en-US" sz="800" dirty="0" err="1"/>
              <a:t>Kapsalon</a:t>
            </a:r>
            <a:r>
              <a:rPr lang="en-US" sz="800" dirty="0"/>
              <a:t> Doner met </a:t>
            </a:r>
            <a:r>
              <a:rPr lang="en-US" sz="800" dirty="0" err="1"/>
              <a:t>Patat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Burger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Kipnuggets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Coca Cola </a:t>
            </a:r>
            <a:r>
              <a:rPr lang="en-US" sz="800" dirty="0" err="1"/>
              <a:t>en</a:t>
            </a:r>
            <a:r>
              <a:rPr lang="en-US" sz="800" dirty="0"/>
              <a:t> 7Up, </a:t>
            </a:r>
            <a:r>
              <a:rPr lang="en-US" sz="800" dirty="0" err="1"/>
              <a:t>geen</a:t>
            </a:r>
            <a:r>
              <a:rPr lang="en-US" sz="800" dirty="0"/>
              <a:t> Sambal extra </a:t>
            </a:r>
            <a:r>
              <a:rPr lang="en-US" sz="800" dirty="0" err="1"/>
              <a:t>Knoflook</a:t>
            </a:r>
            <a:r>
              <a:rPr lang="en-US" sz="800" dirty="0"/>
              <a:t> </a:t>
            </a:r>
          </a:p>
          <a:p>
            <a:r>
              <a:rPr lang="en-US" sz="800" dirty="0"/>
              <a:t>$ 60,00</a:t>
            </a:r>
          </a:p>
          <a:p>
            <a:r>
              <a:rPr lang="en-US" sz="800" dirty="0"/>
              <a:t>- 2 x </a:t>
            </a:r>
            <a:r>
              <a:rPr lang="en-US" sz="800" dirty="0" err="1"/>
              <a:t>Kapsalon</a:t>
            </a:r>
            <a:r>
              <a:rPr lang="en-US" sz="800" dirty="0"/>
              <a:t> Doner met </a:t>
            </a:r>
            <a:r>
              <a:rPr lang="en-US" sz="800" dirty="0" err="1"/>
              <a:t>Patat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Burger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Kipnuggets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Coca Cola </a:t>
            </a:r>
            <a:r>
              <a:rPr lang="en-US" sz="800" dirty="0" err="1"/>
              <a:t>en</a:t>
            </a:r>
            <a:r>
              <a:rPr lang="en-US" sz="800" dirty="0"/>
              <a:t> 7Up, </a:t>
            </a:r>
            <a:r>
              <a:rPr lang="en-US" sz="800" dirty="0" err="1"/>
              <a:t>geen</a:t>
            </a:r>
            <a:r>
              <a:rPr lang="en-US" sz="800" dirty="0"/>
              <a:t> Sambal extra </a:t>
            </a:r>
            <a:r>
              <a:rPr lang="en-US" sz="800" dirty="0" err="1"/>
              <a:t>Knoflook</a:t>
            </a:r>
            <a:r>
              <a:rPr lang="en-US" sz="800" dirty="0"/>
              <a:t> </a:t>
            </a:r>
          </a:p>
          <a:p>
            <a:r>
              <a:rPr lang="en-US" sz="800" dirty="0"/>
              <a:t>$ 32,00</a:t>
            </a:r>
            <a:endParaRPr lang="en-NL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	sub 92</a:t>
            </a:r>
          </a:p>
          <a:p>
            <a:r>
              <a:rPr lang="en-US" sz="800" dirty="0"/>
              <a:t>	</a:t>
            </a:r>
            <a:r>
              <a:rPr lang="en-US" sz="800" dirty="0" err="1"/>
              <a:t>bzgKst</a:t>
            </a:r>
            <a:r>
              <a:rPr lang="en-US" sz="800" dirty="0"/>
              <a:t> 1	total 93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NL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CEBD5B-D344-0A8B-2F48-7C33B75578FB}"/>
              </a:ext>
            </a:extLst>
          </p:cNvPr>
          <p:cNvSpPr/>
          <p:nvPr/>
        </p:nvSpPr>
        <p:spPr>
          <a:xfrm>
            <a:off x="4334773" y="4787660"/>
            <a:ext cx="1673525" cy="2329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formaat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AF566DC-C2A4-9667-37E9-2C7D2BBB51FC}"/>
              </a:ext>
            </a:extLst>
          </p:cNvPr>
          <p:cNvSpPr/>
          <p:nvPr/>
        </p:nvSpPr>
        <p:spPr>
          <a:xfrm>
            <a:off x="4390124" y="5128956"/>
            <a:ext cx="399693" cy="36230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4D603F-6A05-4CAE-8754-02DEFEED06F1}"/>
              </a:ext>
            </a:extLst>
          </p:cNvPr>
          <p:cNvSpPr/>
          <p:nvPr/>
        </p:nvSpPr>
        <p:spPr>
          <a:xfrm>
            <a:off x="5523060" y="5128955"/>
            <a:ext cx="399693" cy="36230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5D49EB-E83E-B1AF-BA39-163BBCE0AEAC}"/>
              </a:ext>
            </a:extLst>
          </p:cNvPr>
          <p:cNvSpPr txBox="1"/>
          <p:nvPr/>
        </p:nvSpPr>
        <p:spPr>
          <a:xfrm>
            <a:off x="5016259" y="5125442"/>
            <a:ext cx="3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D652F1-BD90-C86F-F098-9C9F31D35C11}"/>
              </a:ext>
            </a:extLst>
          </p:cNvPr>
          <p:cNvSpPr/>
          <p:nvPr/>
        </p:nvSpPr>
        <p:spPr>
          <a:xfrm>
            <a:off x="4334771" y="5599643"/>
            <a:ext cx="1673525" cy="2329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Toevoegen</a:t>
            </a:r>
            <a:r>
              <a:rPr lang="en-US" sz="1200" dirty="0">
                <a:solidFill>
                  <a:schemeClr val="tx1"/>
                </a:solidFill>
              </a:rPr>
              <a:t> $9,00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D93D7C-CD0B-2BBE-4CC9-555B38FFF714}"/>
              </a:ext>
            </a:extLst>
          </p:cNvPr>
          <p:cNvSpPr/>
          <p:nvPr/>
        </p:nvSpPr>
        <p:spPr>
          <a:xfrm>
            <a:off x="6753042" y="4787660"/>
            <a:ext cx="1673525" cy="2329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formaat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69454F9-83D7-B4E5-9EBA-276B99FAE653}"/>
              </a:ext>
            </a:extLst>
          </p:cNvPr>
          <p:cNvSpPr/>
          <p:nvPr/>
        </p:nvSpPr>
        <p:spPr>
          <a:xfrm>
            <a:off x="6808393" y="5128956"/>
            <a:ext cx="399693" cy="36230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F25468-0E05-DFC9-F216-E18757972D5A}"/>
              </a:ext>
            </a:extLst>
          </p:cNvPr>
          <p:cNvSpPr/>
          <p:nvPr/>
        </p:nvSpPr>
        <p:spPr>
          <a:xfrm>
            <a:off x="7941329" y="5128955"/>
            <a:ext cx="399693" cy="36230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1595D2-89DB-2AFE-ED97-A0047947D6C9}"/>
              </a:ext>
            </a:extLst>
          </p:cNvPr>
          <p:cNvSpPr txBox="1"/>
          <p:nvPr/>
        </p:nvSpPr>
        <p:spPr>
          <a:xfrm>
            <a:off x="7434528" y="5125442"/>
            <a:ext cx="3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4BD119-8A1E-1177-0A67-427706D3F25F}"/>
              </a:ext>
            </a:extLst>
          </p:cNvPr>
          <p:cNvSpPr/>
          <p:nvPr/>
        </p:nvSpPr>
        <p:spPr>
          <a:xfrm>
            <a:off x="6753040" y="5599643"/>
            <a:ext cx="1673525" cy="2329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Toevoegen</a:t>
            </a:r>
            <a:r>
              <a:rPr lang="en-US" sz="1200" dirty="0">
                <a:solidFill>
                  <a:schemeClr val="tx1"/>
                </a:solidFill>
              </a:rPr>
              <a:t> $9,00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38DF6D2-3E5F-FE68-A3C4-D58CACB4EAF2}"/>
              </a:ext>
            </a:extLst>
          </p:cNvPr>
          <p:cNvSpPr/>
          <p:nvPr/>
        </p:nvSpPr>
        <p:spPr>
          <a:xfrm>
            <a:off x="9517085" y="5573763"/>
            <a:ext cx="1673525" cy="2329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Afrekenen</a:t>
            </a:r>
            <a:r>
              <a:rPr lang="en-US" sz="1200" dirty="0">
                <a:solidFill>
                  <a:schemeClr val="tx1"/>
                </a:solidFill>
              </a:rPr>
              <a:t> ($93,00)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2AD0D9-388F-DDE7-D3DF-72F9BD542D32}"/>
              </a:ext>
            </a:extLst>
          </p:cNvPr>
          <p:cNvSpPr txBox="1"/>
          <p:nvPr/>
        </p:nvSpPr>
        <p:spPr>
          <a:xfrm>
            <a:off x="198408" y="267419"/>
            <a:ext cx="104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0731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7326E-0877-E9F1-3EAF-752D3F1E941F}"/>
              </a:ext>
            </a:extLst>
          </p:cNvPr>
          <p:cNvSpPr/>
          <p:nvPr/>
        </p:nvSpPr>
        <p:spPr>
          <a:xfrm>
            <a:off x="1173191" y="754811"/>
            <a:ext cx="10161917" cy="534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B0870-B0C4-668D-633B-F4459E6D615E}"/>
              </a:ext>
            </a:extLst>
          </p:cNvPr>
          <p:cNvSpPr/>
          <p:nvPr/>
        </p:nvSpPr>
        <p:spPr>
          <a:xfrm>
            <a:off x="9169879" y="754811"/>
            <a:ext cx="2165229" cy="53483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3BD36-A3CC-D593-BE3D-AA68A1B390CF}"/>
              </a:ext>
            </a:extLst>
          </p:cNvPr>
          <p:cNvSpPr/>
          <p:nvPr/>
        </p:nvSpPr>
        <p:spPr>
          <a:xfrm>
            <a:off x="1173191" y="754811"/>
            <a:ext cx="7996688" cy="5909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AFC30-CD23-8332-8C99-17D0993CB768}"/>
              </a:ext>
            </a:extLst>
          </p:cNvPr>
          <p:cNvSpPr txBox="1"/>
          <p:nvPr/>
        </p:nvSpPr>
        <p:spPr>
          <a:xfrm>
            <a:off x="1406106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  <a:endParaRPr lang="en-NL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E8E46-17B2-5C38-7EFF-EF59B53FB311}"/>
              </a:ext>
            </a:extLst>
          </p:cNvPr>
          <p:cNvSpPr txBox="1"/>
          <p:nvPr/>
        </p:nvSpPr>
        <p:spPr>
          <a:xfrm>
            <a:off x="2539042" y="868558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A1539-50C0-D7B9-26E6-E3CDAAEDF838}"/>
              </a:ext>
            </a:extLst>
          </p:cNvPr>
          <p:cNvSpPr txBox="1"/>
          <p:nvPr/>
        </p:nvSpPr>
        <p:spPr>
          <a:xfrm>
            <a:off x="4871051" y="865600"/>
            <a:ext cx="143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Bestelingen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FFF32-ECD7-5A42-0E0B-0601A7B4AE6B}"/>
              </a:ext>
            </a:extLst>
          </p:cNvPr>
          <p:cNvSpPr txBox="1"/>
          <p:nvPr/>
        </p:nvSpPr>
        <p:spPr>
          <a:xfrm>
            <a:off x="9522124" y="976389"/>
            <a:ext cx="15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Winkelwagen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477E-C6A0-7C32-A5A1-9FCA254E65CE}"/>
              </a:ext>
            </a:extLst>
          </p:cNvPr>
          <p:cNvSpPr txBox="1"/>
          <p:nvPr/>
        </p:nvSpPr>
        <p:spPr>
          <a:xfrm>
            <a:off x="3794186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N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849DD5-7FC9-5B46-69C9-E83D5DBE8D0F}"/>
              </a:ext>
            </a:extLst>
          </p:cNvPr>
          <p:cNvSpPr/>
          <p:nvPr/>
        </p:nvSpPr>
        <p:spPr>
          <a:xfrm>
            <a:off x="1492371" y="1630392"/>
            <a:ext cx="7361210" cy="4176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0B47F5-1993-92BD-73C0-8766A6E651A1}"/>
              </a:ext>
            </a:extLst>
          </p:cNvPr>
          <p:cNvSpPr txBox="1"/>
          <p:nvPr/>
        </p:nvSpPr>
        <p:spPr>
          <a:xfrm>
            <a:off x="2620633" y="2329132"/>
            <a:ext cx="14769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- 4 x </a:t>
            </a:r>
            <a:r>
              <a:rPr lang="en-US" sz="800" dirty="0" err="1"/>
              <a:t>Kapsalon</a:t>
            </a:r>
            <a:r>
              <a:rPr lang="en-US" sz="800" dirty="0"/>
              <a:t> Doner met </a:t>
            </a:r>
            <a:r>
              <a:rPr lang="en-US" sz="800" dirty="0" err="1"/>
              <a:t>Patat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Burger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Kipnuggets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Coca Cola </a:t>
            </a:r>
            <a:r>
              <a:rPr lang="en-US" sz="800" dirty="0" err="1"/>
              <a:t>en</a:t>
            </a:r>
            <a:r>
              <a:rPr lang="en-US" sz="800" dirty="0"/>
              <a:t> 7Up, </a:t>
            </a:r>
            <a:r>
              <a:rPr lang="en-US" sz="800" dirty="0" err="1"/>
              <a:t>geen</a:t>
            </a:r>
            <a:r>
              <a:rPr lang="en-US" sz="800" dirty="0"/>
              <a:t> Sambal extra </a:t>
            </a:r>
            <a:r>
              <a:rPr lang="en-US" sz="800" dirty="0" err="1"/>
              <a:t>Knoflook</a:t>
            </a:r>
            <a:r>
              <a:rPr lang="en-US" sz="800" dirty="0"/>
              <a:t> </a:t>
            </a:r>
          </a:p>
          <a:p>
            <a:r>
              <a:rPr lang="en-US" sz="800" dirty="0"/>
              <a:t>$ 60,00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- </a:t>
            </a:r>
            <a:r>
              <a:rPr lang="en-US" sz="800" dirty="0" err="1"/>
              <a:t>Patat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Burger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Kipnuggets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Coca Cola </a:t>
            </a:r>
            <a:r>
              <a:rPr lang="en-US" sz="800" dirty="0" err="1"/>
              <a:t>en</a:t>
            </a:r>
            <a:r>
              <a:rPr lang="en-US" sz="800" dirty="0"/>
              <a:t> 7Up, </a:t>
            </a:r>
            <a:r>
              <a:rPr lang="en-US" sz="800" dirty="0" err="1"/>
              <a:t>geen</a:t>
            </a:r>
            <a:r>
              <a:rPr lang="en-US" sz="800" dirty="0"/>
              <a:t> Sambal extra </a:t>
            </a:r>
            <a:r>
              <a:rPr lang="en-US" sz="800" dirty="0" err="1"/>
              <a:t>Knoflook</a:t>
            </a:r>
            <a:r>
              <a:rPr lang="en-US" sz="800" dirty="0"/>
              <a:t> </a:t>
            </a:r>
          </a:p>
          <a:p>
            <a:r>
              <a:rPr lang="en-US" sz="800" dirty="0"/>
              <a:t>$ 32,00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- Burger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Kipnuggets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Coca Cola </a:t>
            </a:r>
            <a:r>
              <a:rPr lang="en-US" sz="800" dirty="0" err="1"/>
              <a:t>en</a:t>
            </a:r>
            <a:r>
              <a:rPr lang="en-US" sz="800" dirty="0"/>
              <a:t> 7Up, </a:t>
            </a:r>
            <a:r>
              <a:rPr lang="en-US" sz="800" dirty="0" err="1"/>
              <a:t>geen</a:t>
            </a:r>
            <a:r>
              <a:rPr lang="en-US" sz="800" dirty="0"/>
              <a:t> Sambal extra </a:t>
            </a:r>
            <a:r>
              <a:rPr lang="en-US" sz="800" dirty="0" err="1"/>
              <a:t>Knoflook</a:t>
            </a:r>
            <a:r>
              <a:rPr lang="en-US" sz="800" dirty="0"/>
              <a:t> </a:t>
            </a:r>
          </a:p>
          <a:p>
            <a:r>
              <a:rPr lang="en-US" sz="800" dirty="0"/>
              <a:t>$ 82,00</a:t>
            </a:r>
            <a:endParaRPr lang="en-NL" sz="800" dirty="0"/>
          </a:p>
          <a:p>
            <a:endParaRPr lang="en-NL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	</a:t>
            </a:r>
          </a:p>
          <a:p>
            <a:endParaRPr lang="en-US" sz="800" dirty="0"/>
          </a:p>
          <a:p>
            <a:endParaRPr lang="en-NL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6185F1-B211-9E28-DE0E-A83F4941B056}"/>
              </a:ext>
            </a:extLst>
          </p:cNvPr>
          <p:cNvSpPr txBox="1"/>
          <p:nvPr/>
        </p:nvSpPr>
        <p:spPr>
          <a:xfrm>
            <a:off x="4550074" y="2329132"/>
            <a:ext cx="14769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Status: done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Status: in progress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	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Status: to-do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NL" sz="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128162-A084-DCA9-7B3C-14A7FF3D1511}"/>
              </a:ext>
            </a:extLst>
          </p:cNvPr>
          <p:cNvSpPr/>
          <p:nvPr/>
        </p:nvSpPr>
        <p:spPr>
          <a:xfrm>
            <a:off x="6254149" y="2329132"/>
            <a:ext cx="1013784" cy="1897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Change status</a:t>
            </a:r>
            <a:endParaRPr lang="en-NL" sz="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5D79D4-657F-202F-E3ED-9BF93B01CE94}"/>
              </a:ext>
            </a:extLst>
          </p:cNvPr>
          <p:cNvSpPr/>
          <p:nvPr/>
        </p:nvSpPr>
        <p:spPr>
          <a:xfrm>
            <a:off x="6254149" y="3334108"/>
            <a:ext cx="1013784" cy="1897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Change status</a:t>
            </a:r>
            <a:endParaRPr lang="en-NL" sz="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1AD3EE-09E2-886C-CE80-FD3530BFED18}"/>
              </a:ext>
            </a:extLst>
          </p:cNvPr>
          <p:cNvSpPr/>
          <p:nvPr/>
        </p:nvSpPr>
        <p:spPr>
          <a:xfrm>
            <a:off x="6254149" y="4339084"/>
            <a:ext cx="1013784" cy="1897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Change status</a:t>
            </a:r>
            <a:endParaRPr lang="en-NL" sz="8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B8CB7E-B9F2-63A8-E53A-F9A1C152FB87}"/>
              </a:ext>
            </a:extLst>
          </p:cNvPr>
          <p:cNvSpPr txBox="1"/>
          <p:nvPr/>
        </p:nvSpPr>
        <p:spPr>
          <a:xfrm>
            <a:off x="267419" y="198408"/>
            <a:ext cx="275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Bestellingen</a:t>
            </a:r>
            <a:r>
              <a:rPr lang="en-US" dirty="0"/>
              <a:t> (</a:t>
            </a:r>
            <a:r>
              <a:rPr lang="en-US" dirty="0" err="1"/>
              <a:t>pizzabakker</a:t>
            </a:r>
            <a:r>
              <a:rPr lang="en-US" dirty="0"/>
              <a:t>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2868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7326E-0877-E9F1-3EAF-752D3F1E941F}"/>
              </a:ext>
            </a:extLst>
          </p:cNvPr>
          <p:cNvSpPr/>
          <p:nvPr/>
        </p:nvSpPr>
        <p:spPr>
          <a:xfrm>
            <a:off x="1173191" y="754811"/>
            <a:ext cx="10161917" cy="534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B0870-B0C4-668D-633B-F4459E6D615E}"/>
              </a:ext>
            </a:extLst>
          </p:cNvPr>
          <p:cNvSpPr/>
          <p:nvPr/>
        </p:nvSpPr>
        <p:spPr>
          <a:xfrm>
            <a:off x="9169879" y="754811"/>
            <a:ext cx="2165229" cy="53483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3BD36-A3CC-D593-BE3D-AA68A1B390CF}"/>
              </a:ext>
            </a:extLst>
          </p:cNvPr>
          <p:cNvSpPr/>
          <p:nvPr/>
        </p:nvSpPr>
        <p:spPr>
          <a:xfrm>
            <a:off x="1173191" y="754811"/>
            <a:ext cx="7996688" cy="5909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AFC30-CD23-8332-8C99-17D0993CB768}"/>
              </a:ext>
            </a:extLst>
          </p:cNvPr>
          <p:cNvSpPr txBox="1"/>
          <p:nvPr/>
        </p:nvSpPr>
        <p:spPr>
          <a:xfrm>
            <a:off x="1406106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  <a:endParaRPr lang="en-NL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E8E46-17B2-5C38-7EFF-EF59B53FB311}"/>
              </a:ext>
            </a:extLst>
          </p:cNvPr>
          <p:cNvSpPr txBox="1"/>
          <p:nvPr/>
        </p:nvSpPr>
        <p:spPr>
          <a:xfrm>
            <a:off x="2539042" y="868558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F5B12-7DAC-F8F0-3C00-959A7E8B1015}"/>
              </a:ext>
            </a:extLst>
          </p:cNvPr>
          <p:cNvSpPr txBox="1"/>
          <p:nvPr/>
        </p:nvSpPr>
        <p:spPr>
          <a:xfrm>
            <a:off x="3804252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FFF32-ECD7-5A42-0E0B-0601A7B4AE6B}"/>
              </a:ext>
            </a:extLst>
          </p:cNvPr>
          <p:cNvSpPr txBox="1"/>
          <p:nvPr/>
        </p:nvSpPr>
        <p:spPr>
          <a:xfrm>
            <a:off x="9522124" y="976389"/>
            <a:ext cx="15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Winkelwagen</a:t>
            </a:r>
            <a:endParaRPr lang="en-N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849DD5-7FC9-5B46-69C9-E83D5DBE8D0F}"/>
              </a:ext>
            </a:extLst>
          </p:cNvPr>
          <p:cNvSpPr/>
          <p:nvPr/>
        </p:nvSpPr>
        <p:spPr>
          <a:xfrm>
            <a:off x="1492371" y="1630392"/>
            <a:ext cx="7361210" cy="41762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0B3F9-B60D-96B9-1A03-CCAED1E51489}"/>
              </a:ext>
            </a:extLst>
          </p:cNvPr>
          <p:cNvSpPr/>
          <p:nvPr/>
        </p:nvSpPr>
        <p:spPr>
          <a:xfrm>
            <a:off x="1910928" y="1915064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Voornaam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602AC0-3D41-69A3-5DA2-5EB3F935C14B}"/>
              </a:ext>
            </a:extLst>
          </p:cNvPr>
          <p:cNvSpPr/>
          <p:nvPr/>
        </p:nvSpPr>
        <p:spPr>
          <a:xfrm>
            <a:off x="1910927" y="2305533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Achternaam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31A62-FC45-7301-E53A-17762264C9AC}"/>
              </a:ext>
            </a:extLst>
          </p:cNvPr>
          <p:cNvSpPr/>
          <p:nvPr/>
        </p:nvSpPr>
        <p:spPr>
          <a:xfrm>
            <a:off x="1910928" y="2638748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40C168-BE01-81C4-7F6A-C45A107F6F88}"/>
              </a:ext>
            </a:extLst>
          </p:cNvPr>
          <p:cNvSpPr/>
          <p:nvPr/>
        </p:nvSpPr>
        <p:spPr>
          <a:xfrm>
            <a:off x="1910927" y="3832400"/>
            <a:ext cx="1307980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Opsturen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4332D3-9EEE-C69C-8CE7-F14FF3160707}"/>
              </a:ext>
            </a:extLst>
          </p:cNvPr>
          <p:cNvSpPr/>
          <p:nvPr/>
        </p:nvSpPr>
        <p:spPr>
          <a:xfrm>
            <a:off x="1910927" y="3029217"/>
            <a:ext cx="3045125" cy="6295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Bericht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67F261-C6E9-3AEB-B1B7-8B22EF37B929}"/>
              </a:ext>
            </a:extLst>
          </p:cNvPr>
          <p:cNvSpPr/>
          <p:nvPr/>
        </p:nvSpPr>
        <p:spPr>
          <a:xfrm>
            <a:off x="5667556" y="1915064"/>
            <a:ext cx="2605177" cy="9457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Maps?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AA65EC-18E4-25C2-4D29-B0A3B5C4A64F}"/>
              </a:ext>
            </a:extLst>
          </p:cNvPr>
          <p:cNvSpPr/>
          <p:nvPr/>
        </p:nvSpPr>
        <p:spPr>
          <a:xfrm>
            <a:off x="5667556" y="3029217"/>
            <a:ext cx="2605177" cy="9457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Adres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Telefoon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6150AC-B3DD-A273-129B-70F49C5C5385}"/>
              </a:ext>
            </a:extLst>
          </p:cNvPr>
          <p:cNvSpPr txBox="1"/>
          <p:nvPr/>
        </p:nvSpPr>
        <p:spPr>
          <a:xfrm>
            <a:off x="319177" y="221700"/>
            <a:ext cx="24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</a:t>
            </a:r>
            <a:r>
              <a:rPr lang="en-US" dirty="0" err="1"/>
              <a:t>pagina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9275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7326E-0877-E9F1-3EAF-752D3F1E941F}"/>
              </a:ext>
            </a:extLst>
          </p:cNvPr>
          <p:cNvSpPr/>
          <p:nvPr/>
        </p:nvSpPr>
        <p:spPr>
          <a:xfrm>
            <a:off x="1173191" y="754811"/>
            <a:ext cx="10161917" cy="534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B0870-B0C4-668D-633B-F4459E6D615E}"/>
              </a:ext>
            </a:extLst>
          </p:cNvPr>
          <p:cNvSpPr/>
          <p:nvPr/>
        </p:nvSpPr>
        <p:spPr>
          <a:xfrm>
            <a:off x="9169879" y="754811"/>
            <a:ext cx="2165229" cy="53483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3BD36-A3CC-D593-BE3D-AA68A1B390CF}"/>
              </a:ext>
            </a:extLst>
          </p:cNvPr>
          <p:cNvSpPr/>
          <p:nvPr/>
        </p:nvSpPr>
        <p:spPr>
          <a:xfrm>
            <a:off x="1173191" y="754811"/>
            <a:ext cx="7996688" cy="5909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AFC30-CD23-8332-8C99-17D0993CB768}"/>
              </a:ext>
            </a:extLst>
          </p:cNvPr>
          <p:cNvSpPr txBox="1"/>
          <p:nvPr/>
        </p:nvSpPr>
        <p:spPr>
          <a:xfrm>
            <a:off x="1406106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  <a:endParaRPr lang="en-NL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E8E46-17B2-5C38-7EFF-EF59B53FB311}"/>
              </a:ext>
            </a:extLst>
          </p:cNvPr>
          <p:cNvSpPr txBox="1"/>
          <p:nvPr/>
        </p:nvSpPr>
        <p:spPr>
          <a:xfrm>
            <a:off x="2539042" y="868558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F5B12-7DAC-F8F0-3C00-959A7E8B1015}"/>
              </a:ext>
            </a:extLst>
          </p:cNvPr>
          <p:cNvSpPr txBox="1"/>
          <p:nvPr/>
        </p:nvSpPr>
        <p:spPr>
          <a:xfrm>
            <a:off x="3804252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FFF32-ECD7-5A42-0E0B-0601A7B4AE6B}"/>
              </a:ext>
            </a:extLst>
          </p:cNvPr>
          <p:cNvSpPr txBox="1"/>
          <p:nvPr/>
        </p:nvSpPr>
        <p:spPr>
          <a:xfrm>
            <a:off x="9522124" y="976389"/>
            <a:ext cx="15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Winkelwagen</a:t>
            </a:r>
            <a:endParaRPr lang="en-N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849DD5-7FC9-5B46-69C9-E83D5DBE8D0F}"/>
              </a:ext>
            </a:extLst>
          </p:cNvPr>
          <p:cNvSpPr/>
          <p:nvPr/>
        </p:nvSpPr>
        <p:spPr>
          <a:xfrm>
            <a:off x="1492371" y="1630392"/>
            <a:ext cx="7361210" cy="4176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0B3F9-B60D-96B9-1A03-CCAED1E51489}"/>
              </a:ext>
            </a:extLst>
          </p:cNvPr>
          <p:cNvSpPr/>
          <p:nvPr/>
        </p:nvSpPr>
        <p:spPr>
          <a:xfrm>
            <a:off x="1910928" y="1915064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Voornaam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602AC0-3D41-69A3-5DA2-5EB3F935C14B}"/>
              </a:ext>
            </a:extLst>
          </p:cNvPr>
          <p:cNvSpPr/>
          <p:nvPr/>
        </p:nvSpPr>
        <p:spPr>
          <a:xfrm>
            <a:off x="1910927" y="2305533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Achternaam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31A62-FC45-7301-E53A-17762264C9AC}"/>
              </a:ext>
            </a:extLst>
          </p:cNvPr>
          <p:cNvSpPr/>
          <p:nvPr/>
        </p:nvSpPr>
        <p:spPr>
          <a:xfrm>
            <a:off x="1910928" y="2638748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40C168-BE01-81C4-7F6A-C45A107F6F88}"/>
              </a:ext>
            </a:extLst>
          </p:cNvPr>
          <p:cNvSpPr/>
          <p:nvPr/>
        </p:nvSpPr>
        <p:spPr>
          <a:xfrm>
            <a:off x="1910927" y="3832400"/>
            <a:ext cx="1307980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Opsturen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4332D3-9EEE-C69C-8CE7-F14FF3160707}"/>
              </a:ext>
            </a:extLst>
          </p:cNvPr>
          <p:cNvSpPr/>
          <p:nvPr/>
        </p:nvSpPr>
        <p:spPr>
          <a:xfrm>
            <a:off x="1910927" y="3029217"/>
            <a:ext cx="3045125" cy="6295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Bericht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67F261-C6E9-3AEB-B1B7-8B22EF37B929}"/>
              </a:ext>
            </a:extLst>
          </p:cNvPr>
          <p:cNvSpPr/>
          <p:nvPr/>
        </p:nvSpPr>
        <p:spPr>
          <a:xfrm>
            <a:off x="5667556" y="1915064"/>
            <a:ext cx="2605177" cy="9457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Maps?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AA65EC-18E4-25C2-4D29-B0A3B5C4A64F}"/>
              </a:ext>
            </a:extLst>
          </p:cNvPr>
          <p:cNvSpPr/>
          <p:nvPr/>
        </p:nvSpPr>
        <p:spPr>
          <a:xfrm>
            <a:off x="5667556" y="3029217"/>
            <a:ext cx="2605177" cy="9457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Adres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Telefoon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6150AC-B3DD-A273-129B-70F49C5C5385}"/>
              </a:ext>
            </a:extLst>
          </p:cNvPr>
          <p:cNvSpPr txBox="1"/>
          <p:nvPr/>
        </p:nvSpPr>
        <p:spPr>
          <a:xfrm>
            <a:off x="319177" y="221700"/>
            <a:ext cx="24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</a:t>
            </a:r>
            <a:r>
              <a:rPr lang="en-US" dirty="0" err="1"/>
              <a:t>pagina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9542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D1D846-39B8-4391-9E6D-5622A2A3012B}"/>
              </a:ext>
            </a:extLst>
          </p:cNvPr>
          <p:cNvSpPr/>
          <p:nvPr/>
        </p:nvSpPr>
        <p:spPr>
          <a:xfrm>
            <a:off x="5246298" y="845390"/>
            <a:ext cx="1699404" cy="67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AE22B-8104-FA1E-9F2D-935B6EA2B3E0}"/>
              </a:ext>
            </a:extLst>
          </p:cNvPr>
          <p:cNvSpPr/>
          <p:nvPr/>
        </p:nvSpPr>
        <p:spPr>
          <a:xfrm>
            <a:off x="5246298" y="2756141"/>
            <a:ext cx="1699404" cy="67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23D804-3A5D-AA22-051F-CF4F92146E46}"/>
              </a:ext>
            </a:extLst>
          </p:cNvPr>
          <p:cNvSpPr/>
          <p:nvPr/>
        </p:nvSpPr>
        <p:spPr>
          <a:xfrm>
            <a:off x="8659483" y="2756141"/>
            <a:ext cx="1699404" cy="67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DB12FF-FA9E-08CF-C018-3CA5EBD3BA6C}"/>
              </a:ext>
            </a:extLst>
          </p:cNvPr>
          <p:cNvSpPr/>
          <p:nvPr/>
        </p:nvSpPr>
        <p:spPr>
          <a:xfrm>
            <a:off x="1833113" y="2756141"/>
            <a:ext cx="1699404" cy="67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Bestelformulier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A4E89F-5B93-C7DF-ACC1-19C418D16611}"/>
              </a:ext>
            </a:extLst>
          </p:cNvPr>
          <p:cNvSpPr/>
          <p:nvPr/>
        </p:nvSpPr>
        <p:spPr>
          <a:xfrm>
            <a:off x="1833113" y="4167997"/>
            <a:ext cx="1699404" cy="67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Besteling</a:t>
            </a:r>
            <a:r>
              <a:rPr lang="en-US" dirty="0"/>
              <a:t> </a:t>
            </a:r>
            <a:r>
              <a:rPr lang="en-US" dirty="0" err="1"/>
              <a:t>gelukt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97D385-FAD5-56A4-210A-26105705C3F5}"/>
              </a:ext>
            </a:extLst>
          </p:cNvPr>
          <p:cNvSpPr/>
          <p:nvPr/>
        </p:nvSpPr>
        <p:spPr>
          <a:xfrm>
            <a:off x="8659483" y="4167997"/>
            <a:ext cx="1699404" cy="67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PizzaBakker</a:t>
            </a:r>
            <a:endParaRPr lang="en-N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5C3B69-5B4E-A4A2-3F83-E588F75E6D32}"/>
              </a:ext>
            </a:extLst>
          </p:cNvPr>
          <p:cNvCxnSpPr>
            <a:cxnSpLocks/>
          </p:cNvCxnSpPr>
          <p:nvPr/>
        </p:nvCxnSpPr>
        <p:spPr>
          <a:xfrm>
            <a:off x="2682815" y="1992702"/>
            <a:ext cx="6826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F6609F-E118-28C3-DDFE-41389BBE3D9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682815" y="1992702"/>
            <a:ext cx="0" cy="76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D03410-8F30-8B4D-901E-4F9730C740C3}"/>
              </a:ext>
            </a:extLst>
          </p:cNvPr>
          <p:cNvCxnSpPr>
            <a:endCxn id="7" idx="0"/>
          </p:cNvCxnSpPr>
          <p:nvPr/>
        </p:nvCxnSpPr>
        <p:spPr>
          <a:xfrm>
            <a:off x="9509185" y="1992702"/>
            <a:ext cx="0" cy="76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F3B8BB-515B-A985-16A5-472187F8A81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1518249"/>
            <a:ext cx="0" cy="123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201BFB-4D29-2E2F-B1D2-953E7AD26C6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682815" y="3429000"/>
            <a:ext cx="0" cy="738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7A986D-EE8C-8C2B-6E96-2B2C5A0A7FE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9509185" y="3429000"/>
            <a:ext cx="0" cy="738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63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7326E-0877-E9F1-3EAF-752D3F1E941F}"/>
              </a:ext>
            </a:extLst>
          </p:cNvPr>
          <p:cNvSpPr/>
          <p:nvPr/>
        </p:nvSpPr>
        <p:spPr>
          <a:xfrm>
            <a:off x="1173191" y="754811"/>
            <a:ext cx="10161917" cy="5348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B0870-B0C4-668D-633B-F4459E6D615E}"/>
              </a:ext>
            </a:extLst>
          </p:cNvPr>
          <p:cNvSpPr/>
          <p:nvPr/>
        </p:nvSpPr>
        <p:spPr>
          <a:xfrm>
            <a:off x="9169879" y="754811"/>
            <a:ext cx="2165229" cy="53483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3BD36-A3CC-D593-BE3D-AA68A1B390CF}"/>
              </a:ext>
            </a:extLst>
          </p:cNvPr>
          <p:cNvSpPr/>
          <p:nvPr/>
        </p:nvSpPr>
        <p:spPr>
          <a:xfrm>
            <a:off x="1173191" y="754811"/>
            <a:ext cx="7996688" cy="5909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AFC30-CD23-8332-8C99-17D0993CB768}"/>
              </a:ext>
            </a:extLst>
          </p:cNvPr>
          <p:cNvSpPr txBox="1"/>
          <p:nvPr/>
        </p:nvSpPr>
        <p:spPr>
          <a:xfrm>
            <a:off x="1406106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  <a:endParaRPr lang="en-NL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E8E46-17B2-5C38-7EFF-EF59B53FB311}"/>
              </a:ext>
            </a:extLst>
          </p:cNvPr>
          <p:cNvSpPr txBox="1"/>
          <p:nvPr/>
        </p:nvSpPr>
        <p:spPr>
          <a:xfrm>
            <a:off x="2539042" y="868558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F5B12-7DAC-F8F0-3C00-959A7E8B1015}"/>
              </a:ext>
            </a:extLst>
          </p:cNvPr>
          <p:cNvSpPr txBox="1"/>
          <p:nvPr/>
        </p:nvSpPr>
        <p:spPr>
          <a:xfrm>
            <a:off x="3804252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FFF32-ECD7-5A42-0E0B-0601A7B4AE6B}"/>
              </a:ext>
            </a:extLst>
          </p:cNvPr>
          <p:cNvSpPr txBox="1"/>
          <p:nvPr/>
        </p:nvSpPr>
        <p:spPr>
          <a:xfrm>
            <a:off x="9522124" y="976389"/>
            <a:ext cx="15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Winkelwagen</a:t>
            </a:r>
            <a:endParaRPr lang="en-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7F8AF0-9262-41C8-8DB8-30BF06A70306}"/>
              </a:ext>
            </a:extLst>
          </p:cNvPr>
          <p:cNvSpPr/>
          <p:nvPr/>
        </p:nvSpPr>
        <p:spPr>
          <a:xfrm>
            <a:off x="1917220" y="2242867"/>
            <a:ext cx="1673525" cy="23722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Vlees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Ingredienten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Prijs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001B82-A79D-1B4D-9970-00EECC43F356}"/>
              </a:ext>
            </a:extLst>
          </p:cNvPr>
          <p:cNvSpPr/>
          <p:nvPr/>
        </p:nvSpPr>
        <p:spPr>
          <a:xfrm>
            <a:off x="4334773" y="2242867"/>
            <a:ext cx="1673525" cy="2372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Vega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Ingredienten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Prijs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5C0973-6CEE-7466-3E44-473E04C28908}"/>
              </a:ext>
            </a:extLst>
          </p:cNvPr>
          <p:cNvSpPr/>
          <p:nvPr/>
        </p:nvSpPr>
        <p:spPr>
          <a:xfrm>
            <a:off x="6752326" y="2242867"/>
            <a:ext cx="1673525" cy="23722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Ingredienten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Prijs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F5F0E9-85A9-9E3D-6B76-8BD2C9DE9E4A}"/>
              </a:ext>
            </a:extLst>
          </p:cNvPr>
          <p:cNvSpPr/>
          <p:nvPr/>
        </p:nvSpPr>
        <p:spPr>
          <a:xfrm>
            <a:off x="1917220" y="4761781"/>
            <a:ext cx="1673525" cy="2329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formaat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83AE19-7DC9-CA62-6565-9FAA59A9D461}"/>
              </a:ext>
            </a:extLst>
          </p:cNvPr>
          <p:cNvSpPr/>
          <p:nvPr/>
        </p:nvSpPr>
        <p:spPr>
          <a:xfrm>
            <a:off x="1972571" y="5103077"/>
            <a:ext cx="399693" cy="36230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FEBBC62-A367-AA91-4F6D-158771F43FDA}"/>
              </a:ext>
            </a:extLst>
          </p:cNvPr>
          <p:cNvSpPr/>
          <p:nvPr/>
        </p:nvSpPr>
        <p:spPr>
          <a:xfrm>
            <a:off x="3105507" y="5103076"/>
            <a:ext cx="399693" cy="36230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98F6DB-92E0-68E8-B6C7-F5DA54C667D6}"/>
              </a:ext>
            </a:extLst>
          </p:cNvPr>
          <p:cNvSpPr txBox="1"/>
          <p:nvPr/>
        </p:nvSpPr>
        <p:spPr>
          <a:xfrm>
            <a:off x="2598706" y="5099563"/>
            <a:ext cx="3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15CDF7-D9AF-770B-8057-7D8A19CAAFEE}"/>
              </a:ext>
            </a:extLst>
          </p:cNvPr>
          <p:cNvSpPr/>
          <p:nvPr/>
        </p:nvSpPr>
        <p:spPr>
          <a:xfrm>
            <a:off x="1917218" y="5573764"/>
            <a:ext cx="1673525" cy="2329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Toevoegen</a:t>
            </a:r>
            <a:r>
              <a:rPr lang="en-US" sz="1200" dirty="0">
                <a:solidFill>
                  <a:schemeClr val="tx1"/>
                </a:solidFill>
              </a:rPr>
              <a:t> $9,00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F93271-5C21-7B95-1D64-03421A4214D7}"/>
              </a:ext>
            </a:extLst>
          </p:cNvPr>
          <p:cNvSpPr txBox="1"/>
          <p:nvPr/>
        </p:nvSpPr>
        <p:spPr>
          <a:xfrm>
            <a:off x="9541893" y="2329132"/>
            <a:ext cx="1476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- 4 x </a:t>
            </a:r>
            <a:r>
              <a:rPr lang="en-US" sz="800" dirty="0" err="1"/>
              <a:t>Kapsalon</a:t>
            </a:r>
            <a:r>
              <a:rPr lang="en-US" sz="800" dirty="0"/>
              <a:t> Doner met </a:t>
            </a:r>
            <a:r>
              <a:rPr lang="en-US" sz="800" dirty="0" err="1"/>
              <a:t>Patat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Burger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Kipnuggets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Coca Cola </a:t>
            </a:r>
            <a:r>
              <a:rPr lang="en-US" sz="800" dirty="0" err="1"/>
              <a:t>en</a:t>
            </a:r>
            <a:r>
              <a:rPr lang="en-US" sz="800" dirty="0"/>
              <a:t> 7Up, </a:t>
            </a:r>
            <a:r>
              <a:rPr lang="en-US" sz="800" dirty="0" err="1"/>
              <a:t>geen</a:t>
            </a:r>
            <a:r>
              <a:rPr lang="en-US" sz="800" dirty="0"/>
              <a:t> Sambal extra </a:t>
            </a:r>
            <a:r>
              <a:rPr lang="en-US" sz="800" dirty="0" err="1"/>
              <a:t>Knoflook</a:t>
            </a:r>
            <a:r>
              <a:rPr lang="en-US" sz="800" dirty="0"/>
              <a:t> </a:t>
            </a:r>
          </a:p>
          <a:p>
            <a:r>
              <a:rPr lang="en-US" sz="800" dirty="0"/>
              <a:t>$ 60,00</a:t>
            </a:r>
          </a:p>
          <a:p>
            <a:r>
              <a:rPr lang="en-US" sz="800" dirty="0"/>
              <a:t>- 2 x </a:t>
            </a:r>
            <a:r>
              <a:rPr lang="en-US" sz="800" dirty="0" err="1"/>
              <a:t>Kapsalon</a:t>
            </a:r>
            <a:r>
              <a:rPr lang="en-US" sz="800" dirty="0"/>
              <a:t> Doner met </a:t>
            </a:r>
            <a:r>
              <a:rPr lang="en-US" sz="800" dirty="0" err="1"/>
              <a:t>Patat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Burger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Kipnuggets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Coca Cola </a:t>
            </a:r>
            <a:r>
              <a:rPr lang="en-US" sz="800" dirty="0" err="1"/>
              <a:t>en</a:t>
            </a:r>
            <a:r>
              <a:rPr lang="en-US" sz="800" dirty="0"/>
              <a:t> 7Up, </a:t>
            </a:r>
            <a:r>
              <a:rPr lang="en-US" sz="800" dirty="0" err="1"/>
              <a:t>geen</a:t>
            </a:r>
            <a:r>
              <a:rPr lang="en-US" sz="800" dirty="0"/>
              <a:t> Sambal extra </a:t>
            </a:r>
            <a:r>
              <a:rPr lang="en-US" sz="800" dirty="0" err="1"/>
              <a:t>Knoflook</a:t>
            </a:r>
            <a:r>
              <a:rPr lang="en-US" sz="800" dirty="0"/>
              <a:t> </a:t>
            </a:r>
          </a:p>
          <a:p>
            <a:r>
              <a:rPr lang="en-US" sz="800" dirty="0"/>
              <a:t>$ 32,00</a:t>
            </a:r>
            <a:endParaRPr lang="en-NL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	sub 92</a:t>
            </a:r>
          </a:p>
          <a:p>
            <a:r>
              <a:rPr lang="en-US" sz="800" dirty="0"/>
              <a:t>	</a:t>
            </a:r>
            <a:r>
              <a:rPr lang="en-US" sz="800" dirty="0" err="1"/>
              <a:t>bzgKst</a:t>
            </a:r>
            <a:r>
              <a:rPr lang="en-US" sz="800" dirty="0"/>
              <a:t> 1	total 93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NL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CEBD5B-D344-0A8B-2F48-7C33B75578FB}"/>
              </a:ext>
            </a:extLst>
          </p:cNvPr>
          <p:cNvSpPr/>
          <p:nvPr/>
        </p:nvSpPr>
        <p:spPr>
          <a:xfrm>
            <a:off x="4334773" y="4787660"/>
            <a:ext cx="1673525" cy="2329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formaat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AF566DC-C2A4-9667-37E9-2C7D2BBB51FC}"/>
              </a:ext>
            </a:extLst>
          </p:cNvPr>
          <p:cNvSpPr/>
          <p:nvPr/>
        </p:nvSpPr>
        <p:spPr>
          <a:xfrm>
            <a:off x="4390124" y="5128956"/>
            <a:ext cx="399693" cy="36230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4D603F-6A05-4CAE-8754-02DEFEED06F1}"/>
              </a:ext>
            </a:extLst>
          </p:cNvPr>
          <p:cNvSpPr/>
          <p:nvPr/>
        </p:nvSpPr>
        <p:spPr>
          <a:xfrm>
            <a:off x="5523060" y="5128955"/>
            <a:ext cx="399693" cy="36230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5D49EB-E83E-B1AF-BA39-163BBCE0AEAC}"/>
              </a:ext>
            </a:extLst>
          </p:cNvPr>
          <p:cNvSpPr txBox="1"/>
          <p:nvPr/>
        </p:nvSpPr>
        <p:spPr>
          <a:xfrm>
            <a:off x="5016259" y="5125442"/>
            <a:ext cx="3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D652F1-BD90-C86F-F098-9C9F31D35C11}"/>
              </a:ext>
            </a:extLst>
          </p:cNvPr>
          <p:cNvSpPr/>
          <p:nvPr/>
        </p:nvSpPr>
        <p:spPr>
          <a:xfrm>
            <a:off x="4334771" y="5599643"/>
            <a:ext cx="1673525" cy="2329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Toevoegen</a:t>
            </a:r>
            <a:r>
              <a:rPr lang="en-US" sz="1200" dirty="0">
                <a:solidFill>
                  <a:schemeClr val="tx1"/>
                </a:solidFill>
              </a:rPr>
              <a:t> $9,00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D93D7C-CD0B-2BBE-4CC9-555B38FFF714}"/>
              </a:ext>
            </a:extLst>
          </p:cNvPr>
          <p:cNvSpPr/>
          <p:nvPr/>
        </p:nvSpPr>
        <p:spPr>
          <a:xfrm>
            <a:off x="6753042" y="4787660"/>
            <a:ext cx="1673525" cy="2329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formaat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69454F9-83D7-B4E5-9EBA-276B99FAE653}"/>
              </a:ext>
            </a:extLst>
          </p:cNvPr>
          <p:cNvSpPr/>
          <p:nvPr/>
        </p:nvSpPr>
        <p:spPr>
          <a:xfrm>
            <a:off x="6808393" y="5128956"/>
            <a:ext cx="399693" cy="36230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F25468-0E05-DFC9-F216-E18757972D5A}"/>
              </a:ext>
            </a:extLst>
          </p:cNvPr>
          <p:cNvSpPr/>
          <p:nvPr/>
        </p:nvSpPr>
        <p:spPr>
          <a:xfrm>
            <a:off x="7941329" y="5128955"/>
            <a:ext cx="399693" cy="36230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1595D2-89DB-2AFE-ED97-A0047947D6C9}"/>
              </a:ext>
            </a:extLst>
          </p:cNvPr>
          <p:cNvSpPr txBox="1"/>
          <p:nvPr/>
        </p:nvSpPr>
        <p:spPr>
          <a:xfrm>
            <a:off x="7434528" y="5125442"/>
            <a:ext cx="3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4BD119-8A1E-1177-0A67-427706D3F25F}"/>
              </a:ext>
            </a:extLst>
          </p:cNvPr>
          <p:cNvSpPr/>
          <p:nvPr/>
        </p:nvSpPr>
        <p:spPr>
          <a:xfrm>
            <a:off x="6753040" y="5599643"/>
            <a:ext cx="1673525" cy="2329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Toevoegen</a:t>
            </a:r>
            <a:r>
              <a:rPr lang="en-US" sz="1200" dirty="0">
                <a:solidFill>
                  <a:schemeClr val="tx1"/>
                </a:solidFill>
              </a:rPr>
              <a:t> $9,00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38DF6D2-3E5F-FE68-A3C4-D58CACB4EAF2}"/>
              </a:ext>
            </a:extLst>
          </p:cNvPr>
          <p:cNvSpPr/>
          <p:nvPr/>
        </p:nvSpPr>
        <p:spPr>
          <a:xfrm>
            <a:off x="9517085" y="5573763"/>
            <a:ext cx="1673525" cy="2329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Afrekenen</a:t>
            </a:r>
            <a:r>
              <a:rPr lang="en-US" sz="1200" dirty="0">
                <a:solidFill>
                  <a:schemeClr val="tx1"/>
                </a:solidFill>
              </a:rPr>
              <a:t> ($93,00)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2AD0D9-388F-DDE7-D3DF-72F9BD542D32}"/>
              </a:ext>
            </a:extLst>
          </p:cNvPr>
          <p:cNvSpPr txBox="1"/>
          <p:nvPr/>
        </p:nvSpPr>
        <p:spPr>
          <a:xfrm>
            <a:off x="198408" y="267419"/>
            <a:ext cx="104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2889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7326E-0877-E9F1-3EAF-752D3F1E941F}"/>
              </a:ext>
            </a:extLst>
          </p:cNvPr>
          <p:cNvSpPr/>
          <p:nvPr/>
        </p:nvSpPr>
        <p:spPr>
          <a:xfrm>
            <a:off x="1173191" y="754811"/>
            <a:ext cx="10161917" cy="534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B0870-B0C4-668D-633B-F4459E6D615E}"/>
              </a:ext>
            </a:extLst>
          </p:cNvPr>
          <p:cNvSpPr/>
          <p:nvPr/>
        </p:nvSpPr>
        <p:spPr>
          <a:xfrm>
            <a:off x="9169879" y="754811"/>
            <a:ext cx="2165229" cy="53483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3BD36-A3CC-D593-BE3D-AA68A1B390CF}"/>
              </a:ext>
            </a:extLst>
          </p:cNvPr>
          <p:cNvSpPr/>
          <p:nvPr/>
        </p:nvSpPr>
        <p:spPr>
          <a:xfrm>
            <a:off x="1173191" y="754811"/>
            <a:ext cx="7996688" cy="5909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AFC30-CD23-8332-8C99-17D0993CB768}"/>
              </a:ext>
            </a:extLst>
          </p:cNvPr>
          <p:cNvSpPr txBox="1"/>
          <p:nvPr/>
        </p:nvSpPr>
        <p:spPr>
          <a:xfrm>
            <a:off x="1406106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  <a:endParaRPr lang="en-NL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E8E46-17B2-5C38-7EFF-EF59B53FB311}"/>
              </a:ext>
            </a:extLst>
          </p:cNvPr>
          <p:cNvSpPr txBox="1"/>
          <p:nvPr/>
        </p:nvSpPr>
        <p:spPr>
          <a:xfrm>
            <a:off x="2539042" y="868558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F5B12-7DAC-F8F0-3C00-959A7E8B1015}"/>
              </a:ext>
            </a:extLst>
          </p:cNvPr>
          <p:cNvSpPr txBox="1"/>
          <p:nvPr/>
        </p:nvSpPr>
        <p:spPr>
          <a:xfrm>
            <a:off x="3804252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FFF32-ECD7-5A42-0E0B-0601A7B4AE6B}"/>
              </a:ext>
            </a:extLst>
          </p:cNvPr>
          <p:cNvSpPr txBox="1"/>
          <p:nvPr/>
        </p:nvSpPr>
        <p:spPr>
          <a:xfrm>
            <a:off x="9522124" y="976389"/>
            <a:ext cx="15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Winkelwagen</a:t>
            </a:r>
            <a:endParaRPr lang="en-N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F93271-5C21-7B95-1D64-03421A4214D7}"/>
              </a:ext>
            </a:extLst>
          </p:cNvPr>
          <p:cNvSpPr txBox="1"/>
          <p:nvPr/>
        </p:nvSpPr>
        <p:spPr>
          <a:xfrm>
            <a:off x="9541893" y="2329132"/>
            <a:ext cx="1476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- 4 x </a:t>
            </a:r>
            <a:r>
              <a:rPr lang="en-US" sz="800" dirty="0" err="1"/>
              <a:t>Kapsalon</a:t>
            </a:r>
            <a:r>
              <a:rPr lang="en-US" sz="800" dirty="0"/>
              <a:t> Doner met </a:t>
            </a:r>
            <a:r>
              <a:rPr lang="en-US" sz="800" dirty="0" err="1"/>
              <a:t>Patat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Burger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Kipnuggets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Coca Cola </a:t>
            </a:r>
            <a:r>
              <a:rPr lang="en-US" sz="800" dirty="0" err="1"/>
              <a:t>en</a:t>
            </a:r>
            <a:r>
              <a:rPr lang="en-US" sz="800" dirty="0"/>
              <a:t> 7Up, </a:t>
            </a:r>
            <a:r>
              <a:rPr lang="en-US" sz="800" dirty="0" err="1"/>
              <a:t>geen</a:t>
            </a:r>
            <a:r>
              <a:rPr lang="en-US" sz="800" dirty="0"/>
              <a:t> Sambal extra </a:t>
            </a:r>
            <a:r>
              <a:rPr lang="en-US" sz="800" dirty="0" err="1"/>
              <a:t>Knoflook</a:t>
            </a:r>
            <a:r>
              <a:rPr lang="en-US" sz="800" dirty="0"/>
              <a:t> </a:t>
            </a:r>
          </a:p>
          <a:p>
            <a:r>
              <a:rPr lang="en-US" sz="800" dirty="0"/>
              <a:t>$ 60,00</a:t>
            </a:r>
          </a:p>
          <a:p>
            <a:r>
              <a:rPr lang="en-US" sz="800" dirty="0"/>
              <a:t>- 2 x </a:t>
            </a:r>
            <a:r>
              <a:rPr lang="en-US" sz="800" dirty="0" err="1"/>
              <a:t>Kapsalon</a:t>
            </a:r>
            <a:r>
              <a:rPr lang="en-US" sz="800" dirty="0"/>
              <a:t> Doner met </a:t>
            </a:r>
            <a:r>
              <a:rPr lang="en-US" sz="800" dirty="0" err="1"/>
              <a:t>Patat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Burger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Kipnuggets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Coca Cola </a:t>
            </a:r>
            <a:r>
              <a:rPr lang="en-US" sz="800" dirty="0" err="1"/>
              <a:t>en</a:t>
            </a:r>
            <a:r>
              <a:rPr lang="en-US" sz="800" dirty="0"/>
              <a:t> 7Up, </a:t>
            </a:r>
            <a:r>
              <a:rPr lang="en-US" sz="800" dirty="0" err="1"/>
              <a:t>geen</a:t>
            </a:r>
            <a:r>
              <a:rPr lang="en-US" sz="800" dirty="0"/>
              <a:t> Sambal extra </a:t>
            </a:r>
            <a:r>
              <a:rPr lang="en-US" sz="800" dirty="0" err="1"/>
              <a:t>Knoflook</a:t>
            </a:r>
            <a:r>
              <a:rPr lang="en-US" sz="800" dirty="0"/>
              <a:t> </a:t>
            </a:r>
          </a:p>
          <a:p>
            <a:r>
              <a:rPr lang="en-US" sz="800" dirty="0"/>
              <a:t>$ 32,00</a:t>
            </a:r>
            <a:endParaRPr lang="en-NL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	sub 92</a:t>
            </a:r>
          </a:p>
          <a:p>
            <a:r>
              <a:rPr lang="en-US" sz="800" dirty="0"/>
              <a:t>	</a:t>
            </a:r>
            <a:r>
              <a:rPr lang="en-US" sz="800" dirty="0" err="1"/>
              <a:t>bzgKst</a:t>
            </a:r>
            <a:r>
              <a:rPr lang="en-US" sz="800" dirty="0"/>
              <a:t> 1	total 93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NL" sz="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38DF6D2-3E5F-FE68-A3C4-D58CACB4EAF2}"/>
              </a:ext>
            </a:extLst>
          </p:cNvPr>
          <p:cNvSpPr/>
          <p:nvPr/>
        </p:nvSpPr>
        <p:spPr>
          <a:xfrm>
            <a:off x="9517085" y="5573763"/>
            <a:ext cx="1673525" cy="2329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Afrekenen</a:t>
            </a:r>
            <a:r>
              <a:rPr lang="en-US" sz="1200" dirty="0">
                <a:solidFill>
                  <a:schemeClr val="tx1"/>
                </a:solidFill>
              </a:rPr>
              <a:t> ($93,00)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849DD5-7FC9-5B46-69C9-E83D5DBE8D0F}"/>
              </a:ext>
            </a:extLst>
          </p:cNvPr>
          <p:cNvSpPr/>
          <p:nvPr/>
        </p:nvSpPr>
        <p:spPr>
          <a:xfrm>
            <a:off x="1492371" y="1630392"/>
            <a:ext cx="7361210" cy="41762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0B3F9-B60D-96B9-1A03-CCAED1E51489}"/>
              </a:ext>
            </a:extLst>
          </p:cNvPr>
          <p:cNvSpPr/>
          <p:nvPr/>
        </p:nvSpPr>
        <p:spPr>
          <a:xfrm>
            <a:off x="1910928" y="1915064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Voornaam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602AC0-3D41-69A3-5DA2-5EB3F935C14B}"/>
              </a:ext>
            </a:extLst>
          </p:cNvPr>
          <p:cNvSpPr/>
          <p:nvPr/>
        </p:nvSpPr>
        <p:spPr>
          <a:xfrm>
            <a:off x="5367966" y="1915064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Achternaam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6903D-8787-9ECA-D8BF-0115167AE571}"/>
              </a:ext>
            </a:extLst>
          </p:cNvPr>
          <p:cNvSpPr/>
          <p:nvPr/>
        </p:nvSpPr>
        <p:spPr>
          <a:xfrm>
            <a:off x="1910928" y="2329132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Telefoon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31A62-FC45-7301-E53A-17762264C9AC}"/>
              </a:ext>
            </a:extLst>
          </p:cNvPr>
          <p:cNvSpPr/>
          <p:nvPr/>
        </p:nvSpPr>
        <p:spPr>
          <a:xfrm>
            <a:off x="5348914" y="2329132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444CBC-8D33-D4D9-7DE4-2FDCA2443363}"/>
              </a:ext>
            </a:extLst>
          </p:cNvPr>
          <p:cNvSpPr/>
          <p:nvPr/>
        </p:nvSpPr>
        <p:spPr>
          <a:xfrm>
            <a:off x="1910927" y="2735946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Straat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CC2453-044A-087C-661A-3583C8FDB414}"/>
              </a:ext>
            </a:extLst>
          </p:cNvPr>
          <p:cNvSpPr/>
          <p:nvPr/>
        </p:nvSpPr>
        <p:spPr>
          <a:xfrm>
            <a:off x="5348914" y="2725398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Huisnummer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C168E5-8AD5-274A-0FEE-972BDD07872A}"/>
              </a:ext>
            </a:extLst>
          </p:cNvPr>
          <p:cNvSpPr/>
          <p:nvPr/>
        </p:nvSpPr>
        <p:spPr>
          <a:xfrm>
            <a:off x="1910927" y="3109547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Postcode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C6397F-5A41-D35B-1CCE-A2B327610F43}"/>
              </a:ext>
            </a:extLst>
          </p:cNvPr>
          <p:cNvSpPr/>
          <p:nvPr/>
        </p:nvSpPr>
        <p:spPr>
          <a:xfrm>
            <a:off x="5351070" y="3109547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Plaats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40C168-BE01-81C4-7F6A-C45A107F6F88}"/>
              </a:ext>
            </a:extLst>
          </p:cNvPr>
          <p:cNvSpPr/>
          <p:nvPr/>
        </p:nvSpPr>
        <p:spPr>
          <a:xfrm>
            <a:off x="1910927" y="4735392"/>
            <a:ext cx="1307980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Bestellen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E30468-D730-3482-13A3-2242A15C81DE}"/>
              </a:ext>
            </a:extLst>
          </p:cNvPr>
          <p:cNvSpPr/>
          <p:nvPr/>
        </p:nvSpPr>
        <p:spPr>
          <a:xfrm>
            <a:off x="1910927" y="3510441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Betaalmethode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4332D3-9EEE-C69C-8CE7-F14FF3160707}"/>
              </a:ext>
            </a:extLst>
          </p:cNvPr>
          <p:cNvSpPr/>
          <p:nvPr/>
        </p:nvSpPr>
        <p:spPr>
          <a:xfrm>
            <a:off x="1910927" y="3935253"/>
            <a:ext cx="3045125" cy="6295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Opemerkingen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458FCD-82B4-FB7D-F4FD-776064E6B407}"/>
              </a:ext>
            </a:extLst>
          </p:cNvPr>
          <p:cNvSpPr txBox="1"/>
          <p:nvPr/>
        </p:nvSpPr>
        <p:spPr>
          <a:xfrm>
            <a:off x="224287" y="215660"/>
            <a:ext cx="22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bestelformulier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7364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7326E-0877-E9F1-3EAF-752D3F1E941F}"/>
              </a:ext>
            </a:extLst>
          </p:cNvPr>
          <p:cNvSpPr/>
          <p:nvPr/>
        </p:nvSpPr>
        <p:spPr>
          <a:xfrm>
            <a:off x="1173191" y="754811"/>
            <a:ext cx="10161917" cy="534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B0870-B0C4-668D-633B-F4459E6D615E}"/>
              </a:ext>
            </a:extLst>
          </p:cNvPr>
          <p:cNvSpPr/>
          <p:nvPr/>
        </p:nvSpPr>
        <p:spPr>
          <a:xfrm>
            <a:off x="9169879" y="754811"/>
            <a:ext cx="2165229" cy="53483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3BD36-A3CC-D593-BE3D-AA68A1B390CF}"/>
              </a:ext>
            </a:extLst>
          </p:cNvPr>
          <p:cNvSpPr/>
          <p:nvPr/>
        </p:nvSpPr>
        <p:spPr>
          <a:xfrm>
            <a:off x="1173191" y="754811"/>
            <a:ext cx="7996688" cy="5909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AFC30-CD23-8332-8C99-17D0993CB768}"/>
              </a:ext>
            </a:extLst>
          </p:cNvPr>
          <p:cNvSpPr txBox="1"/>
          <p:nvPr/>
        </p:nvSpPr>
        <p:spPr>
          <a:xfrm>
            <a:off x="1406106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  <a:endParaRPr lang="en-NL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E8E46-17B2-5C38-7EFF-EF59B53FB311}"/>
              </a:ext>
            </a:extLst>
          </p:cNvPr>
          <p:cNvSpPr txBox="1"/>
          <p:nvPr/>
        </p:nvSpPr>
        <p:spPr>
          <a:xfrm>
            <a:off x="2539042" y="868558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F5B12-7DAC-F8F0-3C00-959A7E8B1015}"/>
              </a:ext>
            </a:extLst>
          </p:cNvPr>
          <p:cNvSpPr txBox="1"/>
          <p:nvPr/>
        </p:nvSpPr>
        <p:spPr>
          <a:xfrm>
            <a:off x="3804252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FFF32-ECD7-5A42-0E0B-0601A7B4AE6B}"/>
              </a:ext>
            </a:extLst>
          </p:cNvPr>
          <p:cNvSpPr txBox="1"/>
          <p:nvPr/>
        </p:nvSpPr>
        <p:spPr>
          <a:xfrm>
            <a:off x="9522124" y="976389"/>
            <a:ext cx="15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Winkelwagen</a:t>
            </a:r>
            <a:endParaRPr lang="en-N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F93271-5C21-7B95-1D64-03421A4214D7}"/>
              </a:ext>
            </a:extLst>
          </p:cNvPr>
          <p:cNvSpPr txBox="1"/>
          <p:nvPr/>
        </p:nvSpPr>
        <p:spPr>
          <a:xfrm>
            <a:off x="9541893" y="2329132"/>
            <a:ext cx="1476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- 4 x </a:t>
            </a:r>
            <a:r>
              <a:rPr lang="en-US" sz="800" dirty="0" err="1"/>
              <a:t>Kapsalon</a:t>
            </a:r>
            <a:r>
              <a:rPr lang="en-US" sz="800" dirty="0"/>
              <a:t> Doner met </a:t>
            </a:r>
            <a:r>
              <a:rPr lang="en-US" sz="800" dirty="0" err="1"/>
              <a:t>Patat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Burger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Kipnuggets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Coca Cola </a:t>
            </a:r>
            <a:r>
              <a:rPr lang="en-US" sz="800" dirty="0" err="1"/>
              <a:t>en</a:t>
            </a:r>
            <a:r>
              <a:rPr lang="en-US" sz="800" dirty="0"/>
              <a:t> 7Up, </a:t>
            </a:r>
            <a:r>
              <a:rPr lang="en-US" sz="800" dirty="0" err="1"/>
              <a:t>geen</a:t>
            </a:r>
            <a:r>
              <a:rPr lang="en-US" sz="800" dirty="0"/>
              <a:t> Sambal extra </a:t>
            </a:r>
            <a:r>
              <a:rPr lang="en-US" sz="800" dirty="0" err="1"/>
              <a:t>Knoflook</a:t>
            </a:r>
            <a:r>
              <a:rPr lang="en-US" sz="800" dirty="0"/>
              <a:t> </a:t>
            </a:r>
          </a:p>
          <a:p>
            <a:r>
              <a:rPr lang="en-US" sz="800" dirty="0"/>
              <a:t>$ 60,00</a:t>
            </a:r>
          </a:p>
          <a:p>
            <a:r>
              <a:rPr lang="en-US" sz="800" dirty="0"/>
              <a:t>- 2 x </a:t>
            </a:r>
            <a:r>
              <a:rPr lang="en-US" sz="800" dirty="0" err="1"/>
              <a:t>Kapsalon</a:t>
            </a:r>
            <a:r>
              <a:rPr lang="en-US" sz="800" dirty="0"/>
              <a:t> Doner met </a:t>
            </a:r>
            <a:r>
              <a:rPr lang="en-US" sz="800" dirty="0" err="1"/>
              <a:t>Patat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Burger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Kipnuggets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Coca Cola </a:t>
            </a:r>
            <a:r>
              <a:rPr lang="en-US" sz="800" dirty="0" err="1"/>
              <a:t>en</a:t>
            </a:r>
            <a:r>
              <a:rPr lang="en-US" sz="800" dirty="0"/>
              <a:t> 7Up, </a:t>
            </a:r>
            <a:r>
              <a:rPr lang="en-US" sz="800" dirty="0" err="1"/>
              <a:t>geen</a:t>
            </a:r>
            <a:r>
              <a:rPr lang="en-US" sz="800" dirty="0"/>
              <a:t> Sambal extra </a:t>
            </a:r>
            <a:r>
              <a:rPr lang="en-US" sz="800" dirty="0" err="1"/>
              <a:t>Knoflook</a:t>
            </a:r>
            <a:r>
              <a:rPr lang="en-US" sz="800" dirty="0"/>
              <a:t> </a:t>
            </a:r>
          </a:p>
          <a:p>
            <a:r>
              <a:rPr lang="en-US" sz="800" dirty="0"/>
              <a:t>$ 32,00</a:t>
            </a:r>
            <a:endParaRPr lang="en-NL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	sub 92</a:t>
            </a:r>
          </a:p>
          <a:p>
            <a:r>
              <a:rPr lang="en-US" sz="800" dirty="0"/>
              <a:t>	</a:t>
            </a:r>
            <a:r>
              <a:rPr lang="en-US" sz="800" dirty="0" err="1"/>
              <a:t>bzgKst</a:t>
            </a:r>
            <a:r>
              <a:rPr lang="en-US" sz="800" dirty="0"/>
              <a:t> 1	total 93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NL" sz="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38DF6D2-3E5F-FE68-A3C4-D58CACB4EAF2}"/>
              </a:ext>
            </a:extLst>
          </p:cNvPr>
          <p:cNvSpPr/>
          <p:nvPr/>
        </p:nvSpPr>
        <p:spPr>
          <a:xfrm>
            <a:off x="9517085" y="5573763"/>
            <a:ext cx="1673525" cy="2329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Afrekenen</a:t>
            </a:r>
            <a:r>
              <a:rPr lang="en-US" sz="1200" dirty="0">
                <a:solidFill>
                  <a:schemeClr val="tx1"/>
                </a:solidFill>
              </a:rPr>
              <a:t> ($93,00)</a:t>
            </a: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849DD5-7FC9-5B46-69C9-E83D5DBE8D0F}"/>
              </a:ext>
            </a:extLst>
          </p:cNvPr>
          <p:cNvSpPr/>
          <p:nvPr/>
        </p:nvSpPr>
        <p:spPr>
          <a:xfrm>
            <a:off x="1492371" y="1630392"/>
            <a:ext cx="7361210" cy="4176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0B3F9-B60D-96B9-1A03-CCAED1E51489}"/>
              </a:ext>
            </a:extLst>
          </p:cNvPr>
          <p:cNvSpPr/>
          <p:nvPr/>
        </p:nvSpPr>
        <p:spPr>
          <a:xfrm>
            <a:off x="1910928" y="1915064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Voornaam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602AC0-3D41-69A3-5DA2-5EB3F935C14B}"/>
              </a:ext>
            </a:extLst>
          </p:cNvPr>
          <p:cNvSpPr/>
          <p:nvPr/>
        </p:nvSpPr>
        <p:spPr>
          <a:xfrm>
            <a:off x="5367966" y="1915064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Achternaam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6903D-8787-9ECA-D8BF-0115167AE571}"/>
              </a:ext>
            </a:extLst>
          </p:cNvPr>
          <p:cNvSpPr/>
          <p:nvPr/>
        </p:nvSpPr>
        <p:spPr>
          <a:xfrm>
            <a:off x="1910928" y="2329132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Telefoon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31A62-FC45-7301-E53A-17762264C9AC}"/>
              </a:ext>
            </a:extLst>
          </p:cNvPr>
          <p:cNvSpPr/>
          <p:nvPr/>
        </p:nvSpPr>
        <p:spPr>
          <a:xfrm>
            <a:off x="5348914" y="2329132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444CBC-8D33-D4D9-7DE4-2FDCA2443363}"/>
              </a:ext>
            </a:extLst>
          </p:cNvPr>
          <p:cNvSpPr/>
          <p:nvPr/>
        </p:nvSpPr>
        <p:spPr>
          <a:xfrm>
            <a:off x="1910927" y="2735946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Straat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CC2453-044A-087C-661A-3583C8FDB414}"/>
              </a:ext>
            </a:extLst>
          </p:cNvPr>
          <p:cNvSpPr/>
          <p:nvPr/>
        </p:nvSpPr>
        <p:spPr>
          <a:xfrm>
            <a:off x="5348914" y="2725398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Huisnummer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C168E5-8AD5-274A-0FEE-972BDD07872A}"/>
              </a:ext>
            </a:extLst>
          </p:cNvPr>
          <p:cNvSpPr/>
          <p:nvPr/>
        </p:nvSpPr>
        <p:spPr>
          <a:xfrm>
            <a:off x="1910927" y="3109547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Postcode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C6397F-5A41-D35B-1CCE-A2B327610F43}"/>
              </a:ext>
            </a:extLst>
          </p:cNvPr>
          <p:cNvSpPr/>
          <p:nvPr/>
        </p:nvSpPr>
        <p:spPr>
          <a:xfrm>
            <a:off x="5351070" y="3109547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Plaats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40C168-BE01-81C4-7F6A-C45A107F6F88}"/>
              </a:ext>
            </a:extLst>
          </p:cNvPr>
          <p:cNvSpPr/>
          <p:nvPr/>
        </p:nvSpPr>
        <p:spPr>
          <a:xfrm>
            <a:off x="1910927" y="4735392"/>
            <a:ext cx="1307980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Bestellen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E30468-D730-3482-13A3-2242A15C81DE}"/>
              </a:ext>
            </a:extLst>
          </p:cNvPr>
          <p:cNvSpPr/>
          <p:nvPr/>
        </p:nvSpPr>
        <p:spPr>
          <a:xfrm>
            <a:off x="1910927" y="3510441"/>
            <a:ext cx="3045125" cy="222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Betaalmethode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4332D3-9EEE-C69C-8CE7-F14FF3160707}"/>
              </a:ext>
            </a:extLst>
          </p:cNvPr>
          <p:cNvSpPr/>
          <p:nvPr/>
        </p:nvSpPr>
        <p:spPr>
          <a:xfrm>
            <a:off x="1910927" y="3935253"/>
            <a:ext cx="3045125" cy="6295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Opemerkingen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458FCD-82B4-FB7D-F4FD-776064E6B407}"/>
              </a:ext>
            </a:extLst>
          </p:cNvPr>
          <p:cNvSpPr txBox="1"/>
          <p:nvPr/>
        </p:nvSpPr>
        <p:spPr>
          <a:xfrm>
            <a:off x="224287" y="215660"/>
            <a:ext cx="22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bestelformulier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3710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7326E-0877-E9F1-3EAF-752D3F1E941F}"/>
              </a:ext>
            </a:extLst>
          </p:cNvPr>
          <p:cNvSpPr/>
          <p:nvPr/>
        </p:nvSpPr>
        <p:spPr>
          <a:xfrm>
            <a:off x="1173191" y="754811"/>
            <a:ext cx="10161917" cy="534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B0870-B0C4-668D-633B-F4459E6D615E}"/>
              </a:ext>
            </a:extLst>
          </p:cNvPr>
          <p:cNvSpPr/>
          <p:nvPr/>
        </p:nvSpPr>
        <p:spPr>
          <a:xfrm>
            <a:off x="9169879" y="754811"/>
            <a:ext cx="2165229" cy="53483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3BD36-A3CC-D593-BE3D-AA68A1B390CF}"/>
              </a:ext>
            </a:extLst>
          </p:cNvPr>
          <p:cNvSpPr/>
          <p:nvPr/>
        </p:nvSpPr>
        <p:spPr>
          <a:xfrm>
            <a:off x="1173191" y="754811"/>
            <a:ext cx="7996688" cy="5909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AFC30-CD23-8332-8C99-17D0993CB768}"/>
              </a:ext>
            </a:extLst>
          </p:cNvPr>
          <p:cNvSpPr txBox="1"/>
          <p:nvPr/>
        </p:nvSpPr>
        <p:spPr>
          <a:xfrm>
            <a:off x="1406106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  <a:endParaRPr lang="en-NL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E8E46-17B2-5C38-7EFF-EF59B53FB311}"/>
              </a:ext>
            </a:extLst>
          </p:cNvPr>
          <p:cNvSpPr txBox="1"/>
          <p:nvPr/>
        </p:nvSpPr>
        <p:spPr>
          <a:xfrm>
            <a:off x="2539042" y="868558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F5B12-7DAC-F8F0-3C00-959A7E8B1015}"/>
              </a:ext>
            </a:extLst>
          </p:cNvPr>
          <p:cNvSpPr txBox="1"/>
          <p:nvPr/>
        </p:nvSpPr>
        <p:spPr>
          <a:xfrm>
            <a:off x="3804252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FFF32-ECD7-5A42-0E0B-0601A7B4AE6B}"/>
              </a:ext>
            </a:extLst>
          </p:cNvPr>
          <p:cNvSpPr txBox="1"/>
          <p:nvPr/>
        </p:nvSpPr>
        <p:spPr>
          <a:xfrm>
            <a:off x="9522124" y="976389"/>
            <a:ext cx="15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Winkelwagen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5E0D08-C0B4-D6D1-C6D2-86464CBC6835}"/>
              </a:ext>
            </a:extLst>
          </p:cNvPr>
          <p:cNvSpPr txBox="1"/>
          <p:nvPr/>
        </p:nvSpPr>
        <p:spPr>
          <a:xfrm>
            <a:off x="2924355" y="2631057"/>
            <a:ext cx="4347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Bestelling</a:t>
            </a:r>
            <a:r>
              <a:rPr lang="en-US" dirty="0"/>
              <a:t> </a:t>
            </a:r>
            <a:r>
              <a:rPr lang="en-US" dirty="0" err="1"/>
              <a:t>gelukt</a:t>
            </a:r>
            <a:r>
              <a:rPr lang="en-US" dirty="0"/>
              <a:t>! We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meteen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slag!</a:t>
            </a:r>
            <a:br>
              <a:rPr lang="en-US" dirty="0"/>
            </a:br>
            <a:r>
              <a:rPr lang="en-US" dirty="0"/>
              <a:t>4 x </a:t>
            </a:r>
            <a:r>
              <a:rPr lang="en-US" dirty="0" err="1"/>
              <a:t>kapsalon</a:t>
            </a:r>
            <a:r>
              <a:rPr lang="en-US" dirty="0"/>
              <a:t> + 3 pizza peperoni, </a:t>
            </a:r>
            <a:r>
              <a:rPr lang="en-US" dirty="0" err="1"/>
              <a:t>patat</a:t>
            </a:r>
            <a:r>
              <a:rPr lang="en-US" dirty="0"/>
              <a:t>, burgers, </a:t>
            </a:r>
            <a:r>
              <a:rPr lang="en-US" dirty="0" err="1"/>
              <a:t>kipnuggets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van de McDonalds 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eraan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 err="1"/>
              <a:t>Verwachte</a:t>
            </a:r>
            <a:r>
              <a:rPr lang="en-US" dirty="0"/>
              <a:t> </a:t>
            </a:r>
            <a:r>
              <a:rPr lang="en-US" dirty="0" err="1"/>
              <a:t>bezorgtijd</a:t>
            </a:r>
            <a:r>
              <a:rPr lang="en-US" dirty="0"/>
              <a:t>: 18:55</a:t>
            </a:r>
          </a:p>
          <a:p>
            <a:r>
              <a:rPr lang="en-US" dirty="0"/>
              <a:t>Status: in de oven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1DA516-17C9-C668-75D4-A8A6FB76CCF4}"/>
              </a:ext>
            </a:extLst>
          </p:cNvPr>
          <p:cNvSpPr txBox="1"/>
          <p:nvPr/>
        </p:nvSpPr>
        <p:spPr>
          <a:xfrm>
            <a:off x="155275" y="172528"/>
            <a:ext cx="250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bestelling</a:t>
            </a:r>
            <a:r>
              <a:rPr lang="en-US" dirty="0"/>
              <a:t> </a:t>
            </a:r>
            <a:r>
              <a:rPr lang="en-US" dirty="0" err="1"/>
              <a:t>gelukt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4938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7326E-0877-E9F1-3EAF-752D3F1E941F}"/>
              </a:ext>
            </a:extLst>
          </p:cNvPr>
          <p:cNvSpPr/>
          <p:nvPr/>
        </p:nvSpPr>
        <p:spPr>
          <a:xfrm>
            <a:off x="1173191" y="754811"/>
            <a:ext cx="10161917" cy="534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B0870-B0C4-668D-633B-F4459E6D615E}"/>
              </a:ext>
            </a:extLst>
          </p:cNvPr>
          <p:cNvSpPr/>
          <p:nvPr/>
        </p:nvSpPr>
        <p:spPr>
          <a:xfrm>
            <a:off x="9169879" y="754811"/>
            <a:ext cx="2165229" cy="53483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3BD36-A3CC-D593-BE3D-AA68A1B390CF}"/>
              </a:ext>
            </a:extLst>
          </p:cNvPr>
          <p:cNvSpPr/>
          <p:nvPr/>
        </p:nvSpPr>
        <p:spPr>
          <a:xfrm>
            <a:off x="1173191" y="754811"/>
            <a:ext cx="7996688" cy="5909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AFC30-CD23-8332-8C99-17D0993CB768}"/>
              </a:ext>
            </a:extLst>
          </p:cNvPr>
          <p:cNvSpPr txBox="1"/>
          <p:nvPr/>
        </p:nvSpPr>
        <p:spPr>
          <a:xfrm>
            <a:off x="1406106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  <a:endParaRPr lang="en-NL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E8E46-17B2-5C38-7EFF-EF59B53FB311}"/>
              </a:ext>
            </a:extLst>
          </p:cNvPr>
          <p:cNvSpPr txBox="1"/>
          <p:nvPr/>
        </p:nvSpPr>
        <p:spPr>
          <a:xfrm>
            <a:off x="2539042" y="868558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F5B12-7DAC-F8F0-3C00-959A7E8B1015}"/>
              </a:ext>
            </a:extLst>
          </p:cNvPr>
          <p:cNvSpPr txBox="1"/>
          <p:nvPr/>
        </p:nvSpPr>
        <p:spPr>
          <a:xfrm>
            <a:off x="3804252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FFF32-ECD7-5A42-0E0B-0601A7B4AE6B}"/>
              </a:ext>
            </a:extLst>
          </p:cNvPr>
          <p:cNvSpPr txBox="1"/>
          <p:nvPr/>
        </p:nvSpPr>
        <p:spPr>
          <a:xfrm>
            <a:off x="9522124" y="976389"/>
            <a:ext cx="15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Winkelwagen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5E0D08-C0B4-D6D1-C6D2-86464CBC6835}"/>
              </a:ext>
            </a:extLst>
          </p:cNvPr>
          <p:cNvSpPr txBox="1"/>
          <p:nvPr/>
        </p:nvSpPr>
        <p:spPr>
          <a:xfrm>
            <a:off x="2924355" y="2631057"/>
            <a:ext cx="4347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Bestelling</a:t>
            </a:r>
            <a:r>
              <a:rPr lang="en-US" dirty="0"/>
              <a:t> </a:t>
            </a:r>
            <a:r>
              <a:rPr lang="en-US" dirty="0" err="1"/>
              <a:t>gelukt</a:t>
            </a:r>
            <a:r>
              <a:rPr lang="en-US" dirty="0"/>
              <a:t>! We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meteen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slag!</a:t>
            </a:r>
            <a:br>
              <a:rPr lang="en-US" dirty="0"/>
            </a:br>
            <a:r>
              <a:rPr lang="en-US" dirty="0"/>
              <a:t>4 x </a:t>
            </a:r>
            <a:r>
              <a:rPr lang="en-US" dirty="0" err="1"/>
              <a:t>kapsalon</a:t>
            </a:r>
            <a:r>
              <a:rPr lang="en-US" dirty="0"/>
              <a:t> + 3 pizza peperoni, </a:t>
            </a:r>
            <a:r>
              <a:rPr lang="en-US" dirty="0" err="1"/>
              <a:t>patat</a:t>
            </a:r>
            <a:r>
              <a:rPr lang="en-US" dirty="0"/>
              <a:t>, burgers, </a:t>
            </a:r>
            <a:r>
              <a:rPr lang="en-US" dirty="0" err="1"/>
              <a:t>kipnuggets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van de McDonalds 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eraan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 err="1"/>
              <a:t>Verwachte</a:t>
            </a:r>
            <a:r>
              <a:rPr lang="en-US" dirty="0"/>
              <a:t> </a:t>
            </a:r>
            <a:r>
              <a:rPr lang="en-US" dirty="0" err="1"/>
              <a:t>bezorgtijd</a:t>
            </a:r>
            <a:r>
              <a:rPr lang="en-US" dirty="0"/>
              <a:t>: 18:55</a:t>
            </a:r>
          </a:p>
          <a:p>
            <a:r>
              <a:rPr lang="en-US" dirty="0"/>
              <a:t>Status: in de oven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1DA516-17C9-C668-75D4-A8A6FB76CCF4}"/>
              </a:ext>
            </a:extLst>
          </p:cNvPr>
          <p:cNvSpPr txBox="1"/>
          <p:nvPr/>
        </p:nvSpPr>
        <p:spPr>
          <a:xfrm>
            <a:off x="155275" y="172528"/>
            <a:ext cx="250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bestelling</a:t>
            </a:r>
            <a:r>
              <a:rPr lang="en-US" dirty="0"/>
              <a:t> </a:t>
            </a:r>
            <a:r>
              <a:rPr lang="en-US" dirty="0" err="1"/>
              <a:t>gelukt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1488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7326E-0877-E9F1-3EAF-752D3F1E941F}"/>
              </a:ext>
            </a:extLst>
          </p:cNvPr>
          <p:cNvSpPr/>
          <p:nvPr/>
        </p:nvSpPr>
        <p:spPr>
          <a:xfrm>
            <a:off x="1173191" y="754811"/>
            <a:ext cx="10161917" cy="534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B0870-B0C4-668D-633B-F4459E6D615E}"/>
              </a:ext>
            </a:extLst>
          </p:cNvPr>
          <p:cNvSpPr/>
          <p:nvPr/>
        </p:nvSpPr>
        <p:spPr>
          <a:xfrm>
            <a:off x="9169879" y="754811"/>
            <a:ext cx="2165229" cy="53483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3BD36-A3CC-D593-BE3D-AA68A1B390CF}"/>
              </a:ext>
            </a:extLst>
          </p:cNvPr>
          <p:cNvSpPr/>
          <p:nvPr/>
        </p:nvSpPr>
        <p:spPr>
          <a:xfrm>
            <a:off x="1173191" y="754811"/>
            <a:ext cx="7996688" cy="5909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AFC30-CD23-8332-8C99-17D0993CB768}"/>
              </a:ext>
            </a:extLst>
          </p:cNvPr>
          <p:cNvSpPr txBox="1"/>
          <p:nvPr/>
        </p:nvSpPr>
        <p:spPr>
          <a:xfrm>
            <a:off x="1406106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  <a:endParaRPr lang="en-NL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E8E46-17B2-5C38-7EFF-EF59B53FB311}"/>
              </a:ext>
            </a:extLst>
          </p:cNvPr>
          <p:cNvSpPr txBox="1"/>
          <p:nvPr/>
        </p:nvSpPr>
        <p:spPr>
          <a:xfrm>
            <a:off x="2539042" y="868558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F5B12-7DAC-F8F0-3C00-959A7E8B1015}"/>
              </a:ext>
            </a:extLst>
          </p:cNvPr>
          <p:cNvSpPr txBox="1"/>
          <p:nvPr/>
        </p:nvSpPr>
        <p:spPr>
          <a:xfrm>
            <a:off x="3804252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FFF32-ECD7-5A42-0E0B-0601A7B4AE6B}"/>
              </a:ext>
            </a:extLst>
          </p:cNvPr>
          <p:cNvSpPr txBox="1"/>
          <p:nvPr/>
        </p:nvSpPr>
        <p:spPr>
          <a:xfrm>
            <a:off x="9522124" y="976389"/>
            <a:ext cx="15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Winkelwagen</a:t>
            </a:r>
            <a:endParaRPr lang="en-N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CE1B08-F115-50CB-A3A5-7430A32F48C2}"/>
              </a:ext>
            </a:extLst>
          </p:cNvPr>
          <p:cNvSpPr/>
          <p:nvPr/>
        </p:nvSpPr>
        <p:spPr>
          <a:xfrm>
            <a:off x="3930771" y="2033677"/>
            <a:ext cx="2165229" cy="2915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1EED9A-A3B4-8007-DDA1-07520547DE10}"/>
              </a:ext>
            </a:extLst>
          </p:cNvPr>
          <p:cNvSpPr/>
          <p:nvPr/>
        </p:nvSpPr>
        <p:spPr>
          <a:xfrm>
            <a:off x="4317523" y="2938553"/>
            <a:ext cx="1391725" cy="362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02BC6-C2F1-594C-94B0-7F3D7D948725}"/>
              </a:ext>
            </a:extLst>
          </p:cNvPr>
          <p:cNvSpPr/>
          <p:nvPr/>
        </p:nvSpPr>
        <p:spPr>
          <a:xfrm>
            <a:off x="4317519" y="3570527"/>
            <a:ext cx="1391729" cy="362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wachtwoord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73AA2-1C36-DD86-165B-94D99E2E0FC7}"/>
              </a:ext>
            </a:extLst>
          </p:cNvPr>
          <p:cNvSpPr/>
          <p:nvPr/>
        </p:nvSpPr>
        <p:spPr>
          <a:xfrm>
            <a:off x="4317519" y="4202501"/>
            <a:ext cx="1391729" cy="362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7A37F-BD36-0353-570A-B1A294ECE0BF}"/>
              </a:ext>
            </a:extLst>
          </p:cNvPr>
          <p:cNvSpPr txBox="1"/>
          <p:nvPr/>
        </p:nvSpPr>
        <p:spPr>
          <a:xfrm>
            <a:off x="4658264" y="2299556"/>
            <a:ext cx="8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9936A-78F9-B6B8-7236-98F9E98541B7}"/>
              </a:ext>
            </a:extLst>
          </p:cNvPr>
          <p:cNvSpPr txBox="1"/>
          <p:nvPr/>
        </p:nvSpPr>
        <p:spPr>
          <a:xfrm>
            <a:off x="155275" y="207034"/>
            <a:ext cx="149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7257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7326E-0877-E9F1-3EAF-752D3F1E941F}"/>
              </a:ext>
            </a:extLst>
          </p:cNvPr>
          <p:cNvSpPr/>
          <p:nvPr/>
        </p:nvSpPr>
        <p:spPr>
          <a:xfrm>
            <a:off x="1173191" y="754811"/>
            <a:ext cx="10161917" cy="534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B0870-B0C4-668D-633B-F4459E6D615E}"/>
              </a:ext>
            </a:extLst>
          </p:cNvPr>
          <p:cNvSpPr/>
          <p:nvPr/>
        </p:nvSpPr>
        <p:spPr>
          <a:xfrm>
            <a:off x="9169879" y="754811"/>
            <a:ext cx="2165229" cy="53483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3BD36-A3CC-D593-BE3D-AA68A1B390CF}"/>
              </a:ext>
            </a:extLst>
          </p:cNvPr>
          <p:cNvSpPr/>
          <p:nvPr/>
        </p:nvSpPr>
        <p:spPr>
          <a:xfrm>
            <a:off x="1173191" y="754811"/>
            <a:ext cx="7996688" cy="5909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AFC30-CD23-8332-8C99-17D0993CB768}"/>
              </a:ext>
            </a:extLst>
          </p:cNvPr>
          <p:cNvSpPr txBox="1"/>
          <p:nvPr/>
        </p:nvSpPr>
        <p:spPr>
          <a:xfrm>
            <a:off x="1406106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  <a:endParaRPr lang="en-NL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E8E46-17B2-5C38-7EFF-EF59B53FB311}"/>
              </a:ext>
            </a:extLst>
          </p:cNvPr>
          <p:cNvSpPr txBox="1"/>
          <p:nvPr/>
        </p:nvSpPr>
        <p:spPr>
          <a:xfrm>
            <a:off x="2539042" y="868558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F5B12-7DAC-F8F0-3C00-959A7E8B1015}"/>
              </a:ext>
            </a:extLst>
          </p:cNvPr>
          <p:cNvSpPr txBox="1"/>
          <p:nvPr/>
        </p:nvSpPr>
        <p:spPr>
          <a:xfrm>
            <a:off x="3804252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FFF32-ECD7-5A42-0E0B-0601A7B4AE6B}"/>
              </a:ext>
            </a:extLst>
          </p:cNvPr>
          <p:cNvSpPr txBox="1"/>
          <p:nvPr/>
        </p:nvSpPr>
        <p:spPr>
          <a:xfrm>
            <a:off x="9522124" y="976389"/>
            <a:ext cx="15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Winkelwagen</a:t>
            </a:r>
            <a:endParaRPr lang="en-N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CE1B08-F115-50CB-A3A5-7430A32F48C2}"/>
              </a:ext>
            </a:extLst>
          </p:cNvPr>
          <p:cNvSpPr/>
          <p:nvPr/>
        </p:nvSpPr>
        <p:spPr>
          <a:xfrm>
            <a:off x="3930771" y="2033677"/>
            <a:ext cx="2165229" cy="29157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1EED9A-A3B4-8007-DDA1-07520547DE10}"/>
              </a:ext>
            </a:extLst>
          </p:cNvPr>
          <p:cNvSpPr/>
          <p:nvPr/>
        </p:nvSpPr>
        <p:spPr>
          <a:xfrm>
            <a:off x="4317523" y="2938553"/>
            <a:ext cx="1391725" cy="362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02BC6-C2F1-594C-94B0-7F3D7D948725}"/>
              </a:ext>
            </a:extLst>
          </p:cNvPr>
          <p:cNvSpPr/>
          <p:nvPr/>
        </p:nvSpPr>
        <p:spPr>
          <a:xfrm>
            <a:off x="4317519" y="3570527"/>
            <a:ext cx="1391729" cy="362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wachtwoord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73AA2-1C36-DD86-165B-94D99E2E0FC7}"/>
              </a:ext>
            </a:extLst>
          </p:cNvPr>
          <p:cNvSpPr/>
          <p:nvPr/>
        </p:nvSpPr>
        <p:spPr>
          <a:xfrm>
            <a:off x="4317519" y="4202501"/>
            <a:ext cx="1391729" cy="362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7A37F-BD36-0353-570A-B1A294ECE0BF}"/>
              </a:ext>
            </a:extLst>
          </p:cNvPr>
          <p:cNvSpPr txBox="1"/>
          <p:nvPr/>
        </p:nvSpPr>
        <p:spPr>
          <a:xfrm>
            <a:off x="4658264" y="2299556"/>
            <a:ext cx="8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9936A-78F9-B6B8-7236-98F9E98541B7}"/>
              </a:ext>
            </a:extLst>
          </p:cNvPr>
          <p:cNvSpPr txBox="1"/>
          <p:nvPr/>
        </p:nvSpPr>
        <p:spPr>
          <a:xfrm>
            <a:off x="155275" y="207034"/>
            <a:ext cx="149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2035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7326E-0877-E9F1-3EAF-752D3F1E941F}"/>
              </a:ext>
            </a:extLst>
          </p:cNvPr>
          <p:cNvSpPr/>
          <p:nvPr/>
        </p:nvSpPr>
        <p:spPr>
          <a:xfrm>
            <a:off x="1173191" y="754811"/>
            <a:ext cx="10161917" cy="534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B0870-B0C4-668D-633B-F4459E6D615E}"/>
              </a:ext>
            </a:extLst>
          </p:cNvPr>
          <p:cNvSpPr/>
          <p:nvPr/>
        </p:nvSpPr>
        <p:spPr>
          <a:xfrm>
            <a:off x="9169879" y="754811"/>
            <a:ext cx="2165229" cy="53483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3BD36-A3CC-D593-BE3D-AA68A1B390CF}"/>
              </a:ext>
            </a:extLst>
          </p:cNvPr>
          <p:cNvSpPr/>
          <p:nvPr/>
        </p:nvSpPr>
        <p:spPr>
          <a:xfrm>
            <a:off x="1173191" y="754811"/>
            <a:ext cx="7996688" cy="5909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AFC30-CD23-8332-8C99-17D0993CB768}"/>
              </a:ext>
            </a:extLst>
          </p:cNvPr>
          <p:cNvSpPr txBox="1"/>
          <p:nvPr/>
        </p:nvSpPr>
        <p:spPr>
          <a:xfrm>
            <a:off x="1406106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  <a:endParaRPr lang="en-NL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E8E46-17B2-5C38-7EFF-EF59B53FB311}"/>
              </a:ext>
            </a:extLst>
          </p:cNvPr>
          <p:cNvSpPr txBox="1"/>
          <p:nvPr/>
        </p:nvSpPr>
        <p:spPr>
          <a:xfrm>
            <a:off x="2539042" y="868558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A1539-50C0-D7B9-26E6-E3CDAAEDF838}"/>
              </a:ext>
            </a:extLst>
          </p:cNvPr>
          <p:cNvSpPr txBox="1"/>
          <p:nvPr/>
        </p:nvSpPr>
        <p:spPr>
          <a:xfrm>
            <a:off x="4871051" y="865600"/>
            <a:ext cx="143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Bestelingen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FFF32-ECD7-5A42-0E0B-0601A7B4AE6B}"/>
              </a:ext>
            </a:extLst>
          </p:cNvPr>
          <p:cNvSpPr txBox="1"/>
          <p:nvPr/>
        </p:nvSpPr>
        <p:spPr>
          <a:xfrm>
            <a:off x="9522124" y="976389"/>
            <a:ext cx="15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Winkelwagen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7477E-C6A0-7C32-A5A1-9FCA254E65CE}"/>
              </a:ext>
            </a:extLst>
          </p:cNvPr>
          <p:cNvSpPr txBox="1"/>
          <p:nvPr/>
        </p:nvSpPr>
        <p:spPr>
          <a:xfrm>
            <a:off x="3794186" y="865600"/>
            <a:ext cx="9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N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849DD5-7FC9-5B46-69C9-E83D5DBE8D0F}"/>
              </a:ext>
            </a:extLst>
          </p:cNvPr>
          <p:cNvSpPr/>
          <p:nvPr/>
        </p:nvSpPr>
        <p:spPr>
          <a:xfrm>
            <a:off x="1492371" y="1630392"/>
            <a:ext cx="7361210" cy="41762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0B47F5-1993-92BD-73C0-8766A6E651A1}"/>
              </a:ext>
            </a:extLst>
          </p:cNvPr>
          <p:cNvSpPr txBox="1"/>
          <p:nvPr/>
        </p:nvSpPr>
        <p:spPr>
          <a:xfrm>
            <a:off x="2620633" y="2329132"/>
            <a:ext cx="14769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- 4 x </a:t>
            </a:r>
            <a:r>
              <a:rPr lang="en-US" sz="800" dirty="0" err="1"/>
              <a:t>Kapsalon</a:t>
            </a:r>
            <a:r>
              <a:rPr lang="en-US" sz="800" dirty="0"/>
              <a:t> Doner met </a:t>
            </a:r>
            <a:r>
              <a:rPr lang="en-US" sz="800" dirty="0" err="1"/>
              <a:t>Patat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Burger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Kipnuggets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Coca Cola </a:t>
            </a:r>
            <a:r>
              <a:rPr lang="en-US" sz="800" dirty="0" err="1"/>
              <a:t>en</a:t>
            </a:r>
            <a:r>
              <a:rPr lang="en-US" sz="800" dirty="0"/>
              <a:t> 7Up, </a:t>
            </a:r>
            <a:r>
              <a:rPr lang="en-US" sz="800" dirty="0" err="1"/>
              <a:t>geen</a:t>
            </a:r>
            <a:r>
              <a:rPr lang="en-US" sz="800" dirty="0"/>
              <a:t> Sambal extra </a:t>
            </a:r>
            <a:r>
              <a:rPr lang="en-US" sz="800" dirty="0" err="1"/>
              <a:t>Knoflook</a:t>
            </a:r>
            <a:r>
              <a:rPr lang="en-US" sz="800" dirty="0"/>
              <a:t> </a:t>
            </a:r>
          </a:p>
          <a:p>
            <a:r>
              <a:rPr lang="en-US" sz="800" dirty="0"/>
              <a:t>$ 60,00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- </a:t>
            </a:r>
            <a:r>
              <a:rPr lang="en-US" sz="800" dirty="0" err="1"/>
              <a:t>Patat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Burger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Kipnuggets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Coca Cola </a:t>
            </a:r>
            <a:r>
              <a:rPr lang="en-US" sz="800" dirty="0" err="1"/>
              <a:t>en</a:t>
            </a:r>
            <a:r>
              <a:rPr lang="en-US" sz="800" dirty="0"/>
              <a:t> 7Up, </a:t>
            </a:r>
            <a:r>
              <a:rPr lang="en-US" sz="800" dirty="0" err="1"/>
              <a:t>geen</a:t>
            </a:r>
            <a:r>
              <a:rPr lang="en-US" sz="800" dirty="0"/>
              <a:t> Sambal extra </a:t>
            </a:r>
            <a:r>
              <a:rPr lang="en-US" sz="800" dirty="0" err="1"/>
              <a:t>Knoflook</a:t>
            </a:r>
            <a:r>
              <a:rPr lang="en-US" sz="800" dirty="0"/>
              <a:t> </a:t>
            </a:r>
          </a:p>
          <a:p>
            <a:r>
              <a:rPr lang="en-US" sz="800" dirty="0"/>
              <a:t>$ 32,00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- Burger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Kipnuggets</a:t>
            </a:r>
            <a:r>
              <a:rPr lang="en-US" sz="800" dirty="0"/>
              <a:t> </a:t>
            </a:r>
            <a:r>
              <a:rPr lang="en-US" sz="800" dirty="0" err="1"/>
              <a:t>en</a:t>
            </a:r>
            <a:r>
              <a:rPr lang="en-US" sz="800" dirty="0"/>
              <a:t> Coca Cola </a:t>
            </a:r>
            <a:r>
              <a:rPr lang="en-US" sz="800" dirty="0" err="1"/>
              <a:t>en</a:t>
            </a:r>
            <a:r>
              <a:rPr lang="en-US" sz="800" dirty="0"/>
              <a:t> 7Up, </a:t>
            </a:r>
            <a:r>
              <a:rPr lang="en-US" sz="800" dirty="0" err="1"/>
              <a:t>geen</a:t>
            </a:r>
            <a:r>
              <a:rPr lang="en-US" sz="800" dirty="0"/>
              <a:t> Sambal extra </a:t>
            </a:r>
            <a:r>
              <a:rPr lang="en-US" sz="800" dirty="0" err="1"/>
              <a:t>Knoflook</a:t>
            </a:r>
            <a:r>
              <a:rPr lang="en-US" sz="800" dirty="0"/>
              <a:t> </a:t>
            </a:r>
          </a:p>
          <a:p>
            <a:r>
              <a:rPr lang="en-US" sz="800" dirty="0"/>
              <a:t>$ 82,00</a:t>
            </a:r>
            <a:endParaRPr lang="en-NL" sz="800" dirty="0"/>
          </a:p>
          <a:p>
            <a:endParaRPr lang="en-NL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	</a:t>
            </a:r>
          </a:p>
          <a:p>
            <a:endParaRPr lang="en-US" sz="800" dirty="0"/>
          </a:p>
          <a:p>
            <a:endParaRPr lang="en-NL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6185F1-B211-9E28-DE0E-A83F4941B056}"/>
              </a:ext>
            </a:extLst>
          </p:cNvPr>
          <p:cNvSpPr txBox="1"/>
          <p:nvPr/>
        </p:nvSpPr>
        <p:spPr>
          <a:xfrm>
            <a:off x="4550074" y="2329132"/>
            <a:ext cx="14769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Status: done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Status: in progress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	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Status: to-do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NL" sz="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128162-A084-DCA9-7B3C-14A7FF3D1511}"/>
              </a:ext>
            </a:extLst>
          </p:cNvPr>
          <p:cNvSpPr/>
          <p:nvPr/>
        </p:nvSpPr>
        <p:spPr>
          <a:xfrm>
            <a:off x="6254149" y="2329132"/>
            <a:ext cx="1013784" cy="1897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Change status</a:t>
            </a:r>
            <a:endParaRPr lang="en-NL" sz="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5D79D4-657F-202F-E3ED-9BF93B01CE94}"/>
              </a:ext>
            </a:extLst>
          </p:cNvPr>
          <p:cNvSpPr/>
          <p:nvPr/>
        </p:nvSpPr>
        <p:spPr>
          <a:xfrm>
            <a:off x="6254149" y="3334108"/>
            <a:ext cx="1013784" cy="1897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Change status</a:t>
            </a:r>
            <a:endParaRPr lang="en-NL" sz="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1AD3EE-09E2-886C-CE80-FD3530BFED18}"/>
              </a:ext>
            </a:extLst>
          </p:cNvPr>
          <p:cNvSpPr/>
          <p:nvPr/>
        </p:nvSpPr>
        <p:spPr>
          <a:xfrm>
            <a:off x="6254149" y="4339084"/>
            <a:ext cx="1013784" cy="1897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Change status</a:t>
            </a:r>
            <a:endParaRPr lang="en-NL" sz="8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B8CB7E-B9F2-63A8-E53A-F9A1C152FB87}"/>
              </a:ext>
            </a:extLst>
          </p:cNvPr>
          <p:cNvSpPr txBox="1"/>
          <p:nvPr/>
        </p:nvSpPr>
        <p:spPr>
          <a:xfrm>
            <a:off x="267419" y="198408"/>
            <a:ext cx="275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Bestellingen</a:t>
            </a:r>
            <a:r>
              <a:rPr lang="en-US" dirty="0"/>
              <a:t> (</a:t>
            </a:r>
            <a:r>
              <a:rPr lang="en-US" dirty="0" err="1"/>
              <a:t>pizzabakker</a:t>
            </a:r>
            <a:r>
              <a:rPr lang="en-US" dirty="0"/>
              <a:t>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5587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663</Words>
  <Application>Microsoft Office PowerPoint</Application>
  <PresentationFormat>Widescreen</PresentationFormat>
  <Paragraphs>288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Shaner Mahmud</dc:creator>
  <cp:lastModifiedBy>Shaner Mahmud</cp:lastModifiedBy>
  <cp:revision>33</cp:revision>
  <dcterms:created xsi:type="dcterms:W3CDTF">2023-02-09T07:15:56Z</dcterms:created>
  <dcterms:modified xsi:type="dcterms:W3CDTF">2023-02-09T08:36:42Z</dcterms:modified>
</cp:coreProperties>
</file>