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4" r:id="rId2"/>
    <p:sldId id="678" r:id="rId3"/>
    <p:sldId id="1496" r:id="rId4"/>
    <p:sldId id="1183" r:id="rId5"/>
    <p:sldId id="1478" r:id="rId6"/>
    <p:sldId id="1111" r:id="rId7"/>
    <p:sldId id="1004" r:id="rId8"/>
    <p:sldId id="1005" r:id="rId9"/>
    <p:sldId id="1184" r:id="rId10"/>
    <p:sldId id="1001" r:id="rId11"/>
    <p:sldId id="1008" r:id="rId12"/>
    <p:sldId id="1497" r:id="rId13"/>
    <p:sldId id="1482" r:id="rId14"/>
    <p:sldId id="1022" r:id="rId15"/>
    <p:sldId id="1483" r:id="rId16"/>
    <p:sldId id="1023" r:id="rId17"/>
    <p:sldId id="1134" r:id="rId18"/>
    <p:sldId id="1025" r:id="rId19"/>
    <p:sldId id="1173" r:id="rId20"/>
    <p:sldId id="1027" r:id="rId21"/>
    <p:sldId id="1139" r:id="rId22"/>
    <p:sldId id="1138" r:id="rId23"/>
    <p:sldId id="117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6166"/>
  </p:normalViewPr>
  <p:slideViewPr>
    <p:cSldViewPr>
      <p:cViewPr varScale="1">
        <p:scale>
          <a:sx n="162" d="100"/>
          <a:sy n="162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4D86E-E204-4D68-89E6-310B286F5E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C02D81-A981-8A47-8582-9F16D92D5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ED65F-AE64-3040-B757-99FBB99EFBB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ACCB16-0CB9-474A-BEF0-BD84F92BE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26C50-47BF-D842-8EEE-4E693F30236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EA8CCA-9B72-6148-ACAC-2AFF5BEDB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B87D0-435D-9749-9520-64F2F60FC0A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1696EA-8A8C-E54F-9341-09506BE1E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F99BE-B96C-0E4C-968E-F45BF5C1F737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DD6A0B-2E15-F740-A052-A70334CE4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252BC-C37C-3F42-9844-218ACB4037AA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1BE063-E333-C84C-B051-8BB7ECF67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97134-58D2-254D-931A-A78A6D82318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E209-2249-7E41-BB18-3DD1A28EC40A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4796-6E62-714E-B51E-EA58ABDD4F4B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F88C-6427-E14F-BB0E-BD5BDE9510C7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49C-3B6C-8940-AD89-17A525D4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83B4-931C-AE43-9B8B-1E82AB904B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9C31D-CE0C-ED4E-8263-3AE127F5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99D2-A028-4C42-BC67-0F02A988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817042-AAA8-6E46-BFF4-EA5D86FE9772}" type="datetime4">
              <a:rPr lang="en-US" altLang="en-US" smtClean="0"/>
              <a:t>September 26, 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DD92-7307-FF44-878D-1B18873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C45E-DBC9-344D-8CE0-0394E29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4B582C1-0433-D54A-A2ED-397CC50F3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4103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AA947-4F3E-F94B-8822-E2E8FFDAB4D3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98E30-E1F6-854D-9C24-A5EB442A228C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31DE-C919-6B4B-9584-D81DE4EB0644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38E91-263D-CE45-ACEC-8CDB6D2F8393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0156-0920-2C4D-A611-3ABD96E49386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97C33-DE94-824F-BA10-741ED60A0EC2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454A-0D1C-C64B-947D-034DB1811EE5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06BD-0135-464A-B26B-1EFF24CDC8B4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273A757-8366-6349-8E0D-8F157DB3F7C6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hands-on-machine-learning/978109812596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8. Unsupervised Learning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652E01-FB9D-454B-A8C4-4F9EF095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730C-6166-A840-801D-87E489D6AAD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0530" name="Rectangle 2">
            <a:extLst>
              <a:ext uri="{FF2B5EF4-FFF2-40B4-BE49-F238E27FC236}">
                <a16:creationId xmlns:a16="http://schemas.microsoft.com/office/drawing/2014/main" id="{855BC363-93B5-D045-A29B-E83345B3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What Is Good Clustering?</a:t>
            </a:r>
          </a:p>
        </p:txBody>
      </p:sp>
      <p:sp>
        <p:nvSpPr>
          <p:cNvPr id="1430531" name="Rectangle 3">
            <a:extLst>
              <a:ext uri="{FF2B5EF4-FFF2-40B4-BE49-F238E27FC236}">
                <a16:creationId xmlns:a16="http://schemas.microsoft.com/office/drawing/2014/main" id="{4B10E286-8A0C-2A4A-B5AA-D2634872D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u="sng" dirty="0"/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high </a:t>
            </a:r>
            <a:r>
              <a:rPr lang="en-US" altLang="en-US" sz="2000" u="sng" dirty="0"/>
              <a:t>intra-class</a:t>
            </a:r>
            <a:r>
              <a:rPr lang="en-US" altLang="en-US" sz="2000" dirty="0"/>
              <a:t> similarity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low </a:t>
            </a:r>
            <a:r>
              <a:rPr lang="en-US" altLang="en-US" sz="2000" u="sng" dirty="0"/>
              <a:t>inter-class</a:t>
            </a:r>
            <a:r>
              <a:rPr lang="en-US" altLang="en-US" sz="2000" dirty="0"/>
              <a:t> similarity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result depends on both the similarity measure used by the method and its implementation.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method is also measured by its ability to discover some or all of the </a:t>
            </a:r>
            <a:r>
              <a:rPr lang="en-US" altLang="en-US" sz="2400" u="sng" dirty="0"/>
              <a:t>hidden</a:t>
            </a:r>
            <a:r>
              <a:rPr lang="en-US" altLang="en-US" sz="2400" dirty="0"/>
              <a:t> patterns.</a:t>
            </a: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D774C5-B157-6142-BC4D-ACA04993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6B99-0C2E-4841-8DDC-F4D9E47E24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41794" name="Rectangle 2">
            <a:extLst>
              <a:ext uri="{FF2B5EF4-FFF2-40B4-BE49-F238E27FC236}">
                <a16:creationId xmlns:a16="http://schemas.microsoft.com/office/drawing/2014/main" id="{0E9E46D7-96D9-0141-B8F3-B64DEFE7C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4000"/>
              <a:t>Measure the Quality of Clustering</a:t>
            </a:r>
          </a:p>
        </p:txBody>
      </p:sp>
      <p:sp>
        <p:nvSpPr>
          <p:cNvPr id="1441795" name="Rectangle 3">
            <a:extLst>
              <a:ext uri="{FF2B5EF4-FFF2-40B4-BE49-F238E27FC236}">
                <a16:creationId xmlns:a16="http://schemas.microsoft.com/office/drawing/2014/main" id="{8A43C937-B599-324D-BFE4-6CF3272EE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Dissimilarity/Similarity metric: Similarity is expressed in terms of a distance function: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		</a:t>
            </a:r>
            <a:r>
              <a:rPr lang="en-US" altLang="en-US" sz="2800" i="1" dirty="0"/>
              <a:t>d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, j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Quality of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There is a separate “quality” function that measures the “goodness” of a cluster.</a:t>
            </a:r>
            <a:endParaRPr lang="en-US" altLang="en-US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It is hard to define “similar enough” or “good enough”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 the answer is typically highly subjective.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1288-F4CB-6BF4-268C-0A6E830A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Clustering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77E8-2B74-C4F2-C503-494831A0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u="sng" dirty="0"/>
              <a:t>Partitioning approach</a:t>
            </a:r>
            <a:r>
              <a:rPr lang="en-US" altLang="en-US" sz="2000" dirty="0"/>
              <a:t>: </a:t>
            </a:r>
          </a:p>
          <a:p>
            <a:pPr lvl="1" eaLnBrk="1" hangingPunct="1"/>
            <a:r>
              <a:rPr lang="en-US" altLang="en-US" sz="2000" dirty="0"/>
              <a:t>Construct various partitions and then evaluate them by some criterion, e.g., minimizing the sum of square errors</a:t>
            </a:r>
          </a:p>
          <a:p>
            <a:pPr lvl="1" eaLnBrk="1" hangingPunct="1"/>
            <a:r>
              <a:rPr lang="en-US" altLang="en-US" sz="2000" dirty="0"/>
              <a:t>Typical methods: k-means, k-medoids, CLARANS</a:t>
            </a:r>
          </a:p>
          <a:p>
            <a:pPr eaLnBrk="1" hangingPunct="1"/>
            <a:r>
              <a:rPr lang="en-US" altLang="en-US" sz="2000" u="sng" dirty="0"/>
              <a:t>Density-based approach</a:t>
            </a:r>
            <a:r>
              <a:rPr lang="en-US" altLang="en-US" sz="2000" dirty="0"/>
              <a:t>: </a:t>
            </a:r>
          </a:p>
          <a:p>
            <a:pPr lvl="1" eaLnBrk="1" hangingPunct="1"/>
            <a:r>
              <a:rPr lang="en-US" altLang="en-US" sz="2000" dirty="0"/>
              <a:t>Based on connectivity and density functions</a:t>
            </a:r>
          </a:p>
          <a:p>
            <a:pPr lvl="1" eaLnBrk="1" hangingPunct="1"/>
            <a:r>
              <a:rPr lang="en-US" altLang="en-US" sz="2000" dirty="0"/>
              <a:t>Typical methods: DBSACN, OPTICS, </a:t>
            </a:r>
            <a:r>
              <a:rPr lang="en-US" altLang="en-US" sz="2000" dirty="0" err="1"/>
              <a:t>DenClue</a:t>
            </a:r>
            <a:endParaRPr lang="en-US" altLang="en-US" sz="2000" dirty="0"/>
          </a:p>
          <a:p>
            <a:pPr eaLnBrk="1" hangingPunct="1"/>
            <a:r>
              <a:rPr lang="en-US" altLang="en-US" sz="2000" u="sng" dirty="0"/>
              <a:t>Hierarchical approach</a:t>
            </a:r>
            <a:r>
              <a:rPr lang="en-US" altLang="en-US" sz="2000" dirty="0"/>
              <a:t>: </a:t>
            </a:r>
          </a:p>
          <a:p>
            <a:pPr lvl="1" eaLnBrk="1" hangingPunct="1"/>
            <a:r>
              <a:rPr lang="en-US" altLang="en-US" sz="2000" dirty="0"/>
              <a:t>Create a hierarchical decomposition of the set of data (or objects) using some criterion</a:t>
            </a:r>
          </a:p>
          <a:p>
            <a:pPr lvl="1" eaLnBrk="1" hangingPunct="1"/>
            <a:r>
              <a:rPr lang="en-US" altLang="en-US" sz="2000" dirty="0"/>
              <a:t>Typical methods: Diana, Agnes, BIRCH, CAMELEON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A9FA-D194-0FCE-234A-1E71D79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CCF0-7946-AE4D-8E23-1ABEC6D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Partitioning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43CCC-0B5C-B74F-93FD-DD05D4F65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4B94-BF49-0F49-ADC0-F6B79952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F31E8A-BA0E-A042-9A3D-AB90955F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B3E9-1285-8A4F-BEFC-9C9DAF797CF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5391DEB5-E022-D44A-AA98-951FF70F8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4000" dirty="0"/>
              <a:t>Partitioning Algorithms: Basic Concept</a:t>
            </a:r>
            <a:endParaRPr lang="en-US" altLang="en-US" sz="3600" b="1" dirty="0"/>
          </a:p>
        </p:txBody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2190D819-5C78-EE4A-9A05-CF4BA33C4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Construct a partition of a database </a:t>
            </a:r>
            <a:r>
              <a:rPr lang="en-US" altLang="en-US" sz="2400" b="1" i="1" dirty="0"/>
              <a:t>D</a:t>
            </a:r>
            <a:r>
              <a:rPr lang="en-US" altLang="en-US" sz="2400" dirty="0"/>
              <a:t> of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objects into a set of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clusters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Given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find a partition of </a:t>
            </a:r>
            <a:r>
              <a:rPr lang="en-US" altLang="en-US" sz="2400" i="1" dirty="0"/>
              <a:t>k clusters </a:t>
            </a:r>
            <a:r>
              <a:rPr lang="en-US" altLang="en-US" sz="2400" dirty="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Heuristic methods: </a:t>
            </a:r>
            <a:r>
              <a:rPr lang="en-US" altLang="en-US" sz="2000" i="1" dirty="0"/>
              <a:t>k-means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k-medoids</a:t>
            </a:r>
            <a:r>
              <a:rPr lang="en-US" altLang="en-US" sz="2000" dirty="0"/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 dirty="0"/>
              <a:t>k-means</a:t>
            </a:r>
            <a:r>
              <a:rPr lang="en-US" altLang="en-US" sz="2000" dirty="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u="sng" dirty="0"/>
              <a:t>k-medoids</a:t>
            </a:r>
            <a:r>
              <a:rPr lang="en-US" altLang="en-US" sz="2000" dirty="0"/>
              <a:t> or PAM (Partition around medoids) (Kaufman &amp; Rousseeuw’87): Each cluster is represented by one of the objects in the cluster  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00B1-CA40-EF47-8D7A-1104B12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4884" y="567719"/>
            <a:ext cx="7772400" cy="1143000"/>
          </a:xfrm>
        </p:spPr>
        <p:txBody>
          <a:bodyPr/>
          <a:lstStyle/>
          <a:p>
            <a:r>
              <a:rPr lang="en-US" dirty="0"/>
              <a:t>The sum of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0725-BE3C-1045-8C07-3068F760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u="sng" dirty="0"/>
              <a:t>Partitioning method: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Partitioning a dataset </a:t>
            </a:r>
            <a:r>
              <a:rPr lang="en-US" altLang="en-US" sz="2400" b="1" i="1" dirty="0"/>
              <a:t>D</a:t>
            </a:r>
            <a:r>
              <a:rPr lang="en-US" altLang="en-US" sz="2400" dirty="0"/>
              <a:t> of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objects into a set of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clusters, such that the sum of squared distances is minimized:</a:t>
            </a:r>
            <a:endParaRPr lang="en-US" altLang="en-US" dirty="0"/>
          </a:p>
          <a:p>
            <a:pPr lvl="2" eaLnBrk="1" hangingPunct="1">
              <a:lnSpc>
                <a:spcPct val="110000"/>
              </a:lnSpc>
            </a:pPr>
            <a:endParaRPr lang="en-US" altLang="en-US" dirty="0"/>
          </a:p>
          <a:p>
            <a:pPr lvl="2"/>
            <a:r>
              <a:rPr lang="en-US" altLang="en-US" dirty="0"/>
              <a:t>E is the sum of the squared error for all objects in the dataset;</a:t>
            </a:r>
          </a:p>
          <a:p>
            <a:pPr lvl="2"/>
            <a:r>
              <a:rPr lang="en-US" altLang="en-US" dirty="0"/>
              <a:t>p is the point in space representing a given object; </a:t>
            </a:r>
          </a:p>
          <a:p>
            <a:pPr lvl="2"/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 is the centroid or medoid of cluster C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5DA5-FA4E-624E-88D4-9C1428BC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A43ABDC-7B43-394D-8397-6AF31FB22E6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10519"/>
            <a:ext cx="2286000" cy="2057400"/>
            <a:chOff x="528" y="240"/>
            <a:chExt cx="2142" cy="1872"/>
          </a:xfrm>
        </p:grpSpPr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AF14C4DE-0F86-004D-B9AC-1350A6E0F1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654408"/>
                </p:ext>
              </p:extLst>
            </p:nvPr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4025900" imgH="3454400" progId="Excel.Sheet.8">
                    <p:embed/>
                  </p:oleObj>
                </mc:Choice>
                <mc:Fallback>
                  <p:oleObj name="Worksheet" r:id="rId2" imgW="4025900" imgH="3454400" progId="Excel.Sheet.8">
                    <p:embed/>
                    <p:pic>
                      <p:nvPicPr>
                        <p:cNvPr id="1590277" name="Object 5">
                          <a:extLst>
                            <a:ext uri="{FF2B5EF4-FFF2-40B4-BE49-F238E27FC236}">
                              <a16:creationId xmlns:a16="http://schemas.microsoft.com/office/drawing/2014/main" id="{D43F936A-A361-C74D-B8C8-8580F622ED0A}"/>
                            </a:ext>
                          </a:extLst>
                        </p:cNvPr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1DEBABD-B353-CB45-BD98-2C07B1249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C0F0AAC-C1C8-9B4F-A803-F0B909712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E6825078-7D70-0A41-E5FD-17FEE515E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8849"/>
              </p:ext>
            </p:extLst>
          </p:nvPr>
        </p:nvGraphicFramePr>
        <p:xfrm>
          <a:off x="3276600" y="3581400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21300" imgH="5854700" progId="Equation.3">
                  <p:embed/>
                </p:oleObj>
              </mc:Choice>
              <mc:Fallback>
                <p:oleObj name="Equation" r:id="rId4" imgW="30721300" imgH="58547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94739FE4-DB5E-D78C-C032-F14B9178B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33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D7A214-0BDB-BB46-AB3C-08E3C74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4274-2105-7542-9098-B8B16EA4551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62274" name="Rectangle 2">
            <a:extLst>
              <a:ext uri="{FF2B5EF4-FFF2-40B4-BE49-F238E27FC236}">
                <a16:creationId xmlns:a16="http://schemas.microsoft.com/office/drawing/2014/main" id="{5E9C4D2F-74EE-AC43-9B57-560972D62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</a:t>
            </a:r>
            <a:r>
              <a:rPr lang="en-US" altLang="en-US" sz="4000" i="1"/>
              <a:t>K-Means</a:t>
            </a:r>
            <a:r>
              <a:rPr lang="en-US" altLang="en-US" sz="4000"/>
              <a:t> Clustering Method</a:t>
            </a:r>
            <a:r>
              <a:rPr lang="en-US" altLang="en-US" sz="3200" b="1"/>
              <a:t> </a:t>
            </a:r>
            <a:endParaRPr lang="en-US" altLang="en-US" sz="3600"/>
          </a:p>
        </p:txBody>
      </p:sp>
      <p:sp>
        <p:nvSpPr>
          <p:cNvPr id="1462275" name="Rectangle 3">
            <a:extLst>
              <a:ext uri="{FF2B5EF4-FFF2-40B4-BE49-F238E27FC236}">
                <a16:creationId xmlns:a16="http://schemas.microsoft.com/office/drawing/2014/main" id="{0A33E119-EA45-EE4F-9D63-EB69DF727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Given </a:t>
            </a:r>
            <a:r>
              <a:rPr lang="en-US" altLang="en-US" sz="2800" i="1" dirty="0"/>
              <a:t>k</a:t>
            </a:r>
            <a:r>
              <a:rPr lang="en-US" altLang="en-US" sz="2800" dirty="0"/>
              <a:t>, the </a:t>
            </a:r>
            <a:r>
              <a:rPr lang="en-US" altLang="en-US" sz="2800" i="1" dirty="0"/>
              <a:t>k-means</a:t>
            </a:r>
            <a:r>
              <a:rPr lang="en-US" altLang="en-US" sz="2800" dirty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Partition objects into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altLang="en-US" sz="2400" i="1" dirty="0">
                <a:solidFill>
                  <a:srgbClr val="FF0000"/>
                </a:solidFill>
              </a:rPr>
              <a:t>mean point</a:t>
            </a:r>
            <a:r>
              <a:rPr lang="en-US" altLang="en-US" sz="2400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4">
            <a:extLst>
              <a:ext uri="{FF2B5EF4-FFF2-40B4-BE49-F238E27FC236}">
                <a16:creationId xmlns:a16="http://schemas.microsoft.com/office/drawing/2014/main" id="{EE5E7577-ADF5-4C40-8A22-D5B7EB26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B4B-64F9-D146-825A-A9841D690E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90274" name="Rectangle 2">
            <a:extLst>
              <a:ext uri="{FF2B5EF4-FFF2-40B4-BE49-F238E27FC236}">
                <a16:creationId xmlns:a16="http://schemas.microsoft.com/office/drawing/2014/main" id="{74EFB254-F087-B24B-AD5E-DDCD24355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34" charset="-127"/>
              </a:rPr>
              <a:t>The </a:t>
            </a:r>
            <a:r>
              <a:rPr lang="en-US" altLang="ko-KR" sz="4000" i="1">
                <a:ea typeface="굴림" panose="020B0600000101010101" pitchFamily="34" charset="-127"/>
              </a:rPr>
              <a:t>K-Means</a:t>
            </a:r>
            <a:r>
              <a:rPr lang="en-US" altLang="ko-KR" sz="4000">
                <a:ea typeface="굴림" panose="020B0600000101010101" pitchFamily="34" charset="-127"/>
              </a:rPr>
              <a:t> Clustering Method</a:t>
            </a:r>
            <a:r>
              <a:rPr lang="en-US" altLang="ko-KR" sz="3200" b="1">
                <a:ea typeface="굴림" panose="020B0600000101010101" pitchFamily="34" charset="-127"/>
              </a:rPr>
              <a:t> </a:t>
            </a:r>
            <a:endParaRPr lang="en-US" altLang="ko-KR" sz="3600">
              <a:ea typeface="굴림" panose="020B0600000101010101" pitchFamily="34" charset="-127"/>
            </a:endParaRPr>
          </a:p>
        </p:txBody>
      </p:sp>
      <p:grpSp>
        <p:nvGrpSpPr>
          <p:cNvPr id="1590276" name="Group 4">
            <a:extLst>
              <a:ext uri="{FF2B5EF4-FFF2-40B4-BE49-F238E27FC236}">
                <a16:creationId xmlns:a16="http://schemas.microsoft.com/office/drawing/2014/main" id="{E1D479E0-92D3-0C4B-9A6B-FF71F190768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1590277" name="Object 5">
              <a:extLst>
                <a:ext uri="{FF2B5EF4-FFF2-40B4-BE49-F238E27FC236}">
                  <a16:creationId xmlns:a16="http://schemas.microsoft.com/office/drawing/2014/main" id="{D43F936A-A361-C74D-B8C8-8580F622E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4025900" imgH="3454400" progId="Excel.Sheet.8">
                    <p:embed/>
                  </p:oleObj>
                </mc:Choice>
                <mc:Fallback>
                  <p:oleObj name="Worksheet" r:id="rId2" imgW="4025900" imgH="3454400" progId="Excel.Sheet.8">
                    <p:embed/>
                    <p:pic>
                      <p:nvPicPr>
                        <p:cNvPr id="1590277" name="Object 5">
                          <a:extLst>
                            <a:ext uri="{FF2B5EF4-FFF2-40B4-BE49-F238E27FC236}">
                              <a16:creationId xmlns:a16="http://schemas.microsoft.com/office/drawing/2014/main" id="{D43F936A-A361-C74D-B8C8-8580F622ED0A}"/>
                            </a:ext>
                          </a:extLst>
                        </p:cNvPr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0278" name="Freeform 6">
              <a:extLst>
                <a:ext uri="{FF2B5EF4-FFF2-40B4-BE49-F238E27FC236}">
                  <a16:creationId xmlns:a16="http://schemas.microsoft.com/office/drawing/2014/main" id="{DFC1895E-03FD-7E4A-994B-42BA8612A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0279" name="Freeform 7">
              <a:extLst>
                <a:ext uri="{FF2B5EF4-FFF2-40B4-BE49-F238E27FC236}">
                  <a16:creationId xmlns:a16="http://schemas.microsoft.com/office/drawing/2014/main" id="{769FC2F3-E647-C047-A6D3-EDDD4319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90280" name="Group 8">
            <a:extLst>
              <a:ext uri="{FF2B5EF4-FFF2-40B4-BE49-F238E27FC236}">
                <a16:creationId xmlns:a16="http://schemas.microsoft.com/office/drawing/2014/main" id="{3399A552-1EA7-614A-A576-B238F5D10054}"/>
              </a:ext>
            </a:extLst>
          </p:cNvPr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1590281" name="Rectangle 9">
              <a:extLst>
                <a:ext uri="{FF2B5EF4-FFF2-40B4-BE49-F238E27FC236}">
                  <a16:creationId xmlns:a16="http://schemas.microsoft.com/office/drawing/2014/main" id="{70FA6AEB-6625-AC46-99E8-0B8313D9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282" name="Rectangle 10">
              <a:extLst>
                <a:ext uri="{FF2B5EF4-FFF2-40B4-BE49-F238E27FC236}">
                  <a16:creationId xmlns:a16="http://schemas.microsoft.com/office/drawing/2014/main" id="{9076AB10-C680-4B48-A276-936BA71A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3" name="Line 11">
              <a:extLst>
                <a:ext uri="{FF2B5EF4-FFF2-40B4-BE49-F238E27FC236}">
                  <a16:creationId xmlns:a16="http://schemas.microsoft.com/office/drawing/2014/main" id="{CCF5BC0A-9DC3-2F4E-8FF4-D6E90797C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4" name="Line 12">
              <a:extLst>
                <a:ext uri="{FF2B5EF4-FFF2-40B4-BE49-F238E27FC236}">
                  <a16:creationId xmlns:a16="http://schemas.microsoft.com/office/drawing/2014/main" id="{04ED5348-427C-0847-B7A1-B3FE2537B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5" name="Line 13">
              <a:extLst>
                <a:ext uri="{FF2B5EF4-FFF2-40B4-BE49-F238E27FC236}">
                  <a16:creationId xmlns:a16="http://schemas.microsoft.com/office/drawing/2014/main" id="{26D7210D-9383-4D43-A1C4-0DB6634B7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6" name="Line 14">
              <a:extLst>
                <a:ext uri="{FF2B5EF4-FFF2-40B4-BE49-F238E27FC236}">
                  <a16:creationId xmlns:a16="http://schemas.microsoft.com/office/drawing/2014/main" id="{87C49552-D846-FF40-9C51-2D84A038F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7" name="Line 15">
              <a:extLst>
                <a:ext uri="{FF2B5EF4-FFF2-40B4-BE49-F238E27FC236}">
                  <a16:creationId xmlns:a16="http://schemas.microsoft.com/office/drawing/2014/main" id="{2C5D248D-4175-0440-ABD0-C1781B0A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8" name="Line 16">
              <a:extLst>
                <a:ext uri="{FF2B5EF4-FFF2-40B4-BE49-F238E27FC236}">
                  <a16:creationId xmlns:a16="http://schemas.microsoft.com/office/drawing/2014/main" id="{BADFF599-BF87-FE48-9F39-4B4DC0D1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89" name="Line 17">
              <a:extLst>
                <a:ext uri="{FF2B5EF4-FFF2-40B4-BE49-F238E27FC236}">
                  <a16:creationId xmlns:a16="http://schemas.microsoft.com/office/drawing/2014/main" id="{D0306E6A-7D53-B347-850B-8DB5DE69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0" name="Line 18">
              <a:extLst>
                <a:ext uri="{FF2B5EF4-FFF2-40B4-BE49-F238E27FC236}">
                  <a16:creationId xmlns:a16="http://schemas.microsoft.com/office/drawing/2014/main" id="{6413BA06-9FD2-1547-B165-1395A2DE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1" name="Line 19">
              <a:extLst>
                <a:ext uri="{FF2B5EF4-FFF2-40B4-BE49-F238E27FC236}">
                  <a16:creationId xmlns:a16="http://schemas.microsoft.com/office/drawing/2014/main" id="{E16AC2E9-192D-E14B-9842-4269FC0BD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2" name="Line 20">
              <a:extLst>
                <a:ext uri="{FF2B5EF4-FFF2-40B4-BE49-F238E27FC236}">
                  <a16:creationId xmlns:a16="http://schemas.microsoft.com/office/drawing/2014/main" id="{84473FF4-B808-644A-BD11-F7066811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3" name="Line 21">
              <a:extLst>
                <a:ext uri="{FF2B5EF4-FFF2-40B4-BE49-F238E27FC236}">
                  <a16:creationId xmlns:a16="http://schemas.microsoft.com/office/drawing/2014/main" id="{C5EFE956-92A0-974D-90EF-B14FEC88E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4" name="Line 22">
              <a:extLst>
                <a:ext uri="{FF2B5EF4-FFF2-40B4-BE49-F238E27FC236}">
                  <a16:creationId xmlns:a16="http://schemas.microsoft.com/office/drawing/2014/main" id="{BF7C83C4-A656-604E-8C32-09A6FF0AE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5" name="Line 23">
              <a:extLst>
                <a:ext uri="{FF2B5EF4-FFF2-40B4-BE49-F238E27FC236}">
                  <a16:creationId xmlns:a16="http://schemas.microsoft.com/office/drawing/2014/main" id="{4F3B7C20-766A-2147-910B-83EFD8EBE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6" name="Line 24">
              <a:extLst>
                <a:ext uri="{FF2B5EF4-FFF2-40B4-BE49-F238E27FC236}">
                  <a16:creationId xmlns:a16="http://schemas.microsoft.com/office/drawing/2014/main" id="{2B5A8C21-8534-1D4B-AA54-E40B71A52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7" name="Line 25">
              <a:extLst>
                <a:ext uri="{FF2B5EF4-FFF2-40B4-BE49-F238E27FC236}">
                  <a16:creationId xmlns:a16="http://schemas.microsoft.com/office/drawing/2014/main" id="{FBBD76C0-B949-E54B-96FF-EE50956DC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8" name="Line 26">
              <a:extLst>
                <a:ext uri="{FF2B5EF4-FFF2-40B4-BE49-F238E27FC236}">
                  <a16:creationId xmlns:a16="http://schemas.microsoft.com/office/drawing/2014/main" id="{01B895DB-9C54-7646-99BB-01CBE3E0E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299" name="Line 27">
              <a:extLst>
                <a:ext uri="{FF2B5EF4-FFF2-40B4-BE49-F238E27FC236}">
                  <a16:creationId xmlns:a16="http://schemas.microsoft.com/office/drawing/2014/main" id="{97B91DA4-F315-7A47-A886-D176D3071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0" name="Line 28">
              <a:extLst>
                <a:ext uri="{FF2B5EF4-FFF2-40B4-BE49-F238E27FC236}">
                  <a16:creationId xmlns:a16="http://schemas.microsoft.com/office/drawing/2014/main" id="{3C592D11-17A2-5746-8E10-18F287FD8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1" name="Line 29">
              <a:extLst>
                <a:ext uri="{FF2B5EF4-FFF2-40B4-BE49-F238E27FC236}">
                  <a16:creationId xmlns:a16="http://schemas.microsoft.com/office/drawing/2014/main" id="{20043E93-3901-6046-A946-FFB3467E2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2" name="Line 30">
              <a:extLst>
                <a:ext uri="{FF2B5EF4-FFF2-40B4-BE49-F238E27FC236}">
                  <a16:creationId xmlns:a16="http://schemas.microsoft.com/office/drawing/2014/main" id="{5C1B2874-B883-A144-8FDC-5607A6965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3" name="Rectangle 31">
              <a:extLst>
                <a:ext uri="{FF2B5EF4-FFF2-40B4-BE49-F238E27FC236}">
                  <a16:creationId xmlns:a16="http://schemas.microsoft.com/office/drawing/2014/main" id="{791F0380-CBA6-6A4B-B9DA-EEAFB4E1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4" name="Line 32">
              <a:extLst>
                <a:ext uri="{FF2B5EF4-FFF2-40B4-BE49-F238E27FC236}">
                  <a16:creationId xmlns:a16="http://schemas.microsoft.com/office/drawing/2014/main" id="{3BB7E06E-2F45-6746-9DD6-BB60F9F80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5" name="Line 33">
              <a:extLst>
                <a:ext uri="{FF2B5EF4-FFF2-40B4-BE49-F238E27FC236}">
                  <a16:creationId xmlns:a16="http://schemas.microsoft.com/office/drawing/2014/main" id="{05B76EFA-BF1E-8341-834C-447F67EB2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6" name="Line 34">
              <a:extLst>
                <a:ext uri="{FF2B5EF4-FFF2-40B4-BE49-F238E27FC236}">
                  <a16:creationId xmlns:a16="http://schemas.microsoft.com/office/drawing/2014/main" id="{AFF05F87-AC54-FC45-AE01-C823501AB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7" name="Line 35">
              <a:extLst>
                <a:ext uri="{FF2B5EF4-FFF2-40B4-BE49-F238E27FC236}">
                  <a16:creationId xmlns:a16="http://schemas.microsoft.com/office/drawing/2014/main" id="{FA2A9163-0D0F-7E4A-B4D3-56049CCD7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8" name="Line 36">
              <a:extLst>
                <a:ext uri="{FF2B5EF4-FFF2-40B4-BE49-F238E27FC236}">
                  <a16:creationId xmlns:a16="http://schemas.microsoft.com/office/drawing/2014/main" id="{44E3295E-B520-9842-993E-BFCD0949F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09" name="Line 37">
              <a:extLst>
                <a:ext uri="{FF2B5EF4-FFF2-40B4-BE49-F238E27FC236}">
                  <a16:creationId xmlns:a16="http://schemas.microsoft.com/office/drawing/2014/main" id="{3D097770-B64E-C346-B1D3-CA45C9E0D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0" name="Line 38">
              <a:extLst>
                <a:ext uri="{FF2B5EF4-FFF2-40B4-BE49-F238E27FC236}">
                  <a16:creationId xmlns:a16="http://schemas.microsoft.com/office/drawing/2014/main" id="{C76423FC-CA3C-8F4F-8D5B-FF6789BCB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1" name="Line 39">
              <a:extLst>
                <a:ext uri="{FF2B5EF4-FFF2-40B4-BE49-F238E27FC236}">
                  <a16:creationId xmlns:a16="http://schemas.microsoft.com/office/drawing/2014/main" id="{5BAB2E68-E5D8-8C48-B73E-29195644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2" name="Line 40">
              <a:extLst>
                <a:ext uri="{FF2B5EF4-FFF2-40B4-BE49-F238E27FC236}">
                  <a16:creationId xmlns:a16="http://schemas.microsoft.com/office/drawing/2014/main" id="{4329CA14-016F-7F46-8BCB-DEBDDA641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3" name="Line 41">
              <a:extLst>
                <a:ext uri="{FF2B5EF4-FFF2-40B4-BE49-F238E27FC236}">
                  <a16:creationId xmlns:a16="http://schemas.microsoft.com/office/drawing/2014/main" id="{8E299ADF-F35B-2946-9D16-A86AFE772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4" name="Line 42">
              <a:extLst>
                <a:ext uri="{FF2B5EF4-FFF2-40B4-BE49-F238E27FC236}">
                  <a16:creationId xmlns:a16="http://schemas.microsoft.com/office/drawing/2014/main" id="{E81D8875-ACDB-A840-8B0E-69E764099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5" name="Line 43">
              <a:extLst>
                <a:ext uri="{FF2B5EF4-FFF2-40B4-BE49-F238E27FC236}">
                  <a16:creationId xmlns:a16="http://schemas.microsoft.com/office/drawing/2014/main" id="{158156D8-726B-074A-B1F4-387DB8654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6" name="Line 44">
              <a:extLst>
                <a:ext uri="{FF2B5EF4-FFF2-40B4-BE49-F238E27FC236}">
                  <a16:creationId xmlns:a16="http://schemas.microsoft.com/office/drawing/2014/main" id="{FBBD18A2-F951-9C47-BFBC-38CC3E498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7" name="Line 45">
              <a:extLst>
                <a:ext uri="{FF2B5EF4-FFF2-40B4-BE49-F238E27FC236}">
                  <a16:creationId xmlns:a16="http://schemas.microsoft.com/office/drawing/2014/main" id="{756975D4-EF0E-F749-A74E-7FE58464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8" name="Line 46">
              <a:extLst>
                <a:ext uri="{FF2B5EF4-FFF2-40B4-BE49-F238E27FC236}">
                  <a16:creationId xmlns:a16="http://schemas.microsoft.com/office/drawing/2014/main" id="{2618FC17-E83F-E549-BCB8-474C9022C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19" name="Line 47">
              <a:extLst>
                <a:ext uri="{FF2B5EF4-FFF2-40B4-BE49-F238E27FC236}">
                  <a16:creationId xmlns:a16="http://schemas.microsoft.com/office/drawing/2014/main" id="{D1866D99-00B4-3F4C-B805-BB0A06C95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0" name="Line 48">
              <a:extLst>
                <a:ext uri="{FF2B5EF4-FFF2-40B4-BE49-F238E27FC236}">
                  <a16:creationId xmlns:a16="http://schemas.microsoft.com/office/drawing/2014/main" id="{952865B9-EB56-894E-AEC0-EB4F034D9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1" name="Line 49">
              <a:extLst>
                <a:ext uri="{FF2B5EF4-FFF2-40B4-BE49-F238E27FC236}">
                  <a16:creationId xmlns:a16="http://schemas.microsoft.com/office/drawing/2014/main" id="{920FF276-F55B-AB42-9680-290139ECF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2" name="Line 50">
              <a:extLst>
                <a:ext uri="{FF2B5EF4-FFF2-40B4-BE49-F238E27FC236}">
                  <a16:creationId xmlns:a16="http://schemas.microsoft.com/office/drawing/2014/main" id="{5CCD8C5C-5DA4-C743-8455-7AB20B07A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3" name="Line 51">
              <a:extLst>
                <a:ext uri="{FF2B5EF4-FFF2-40B4-BE49-F238E27FC236}">
                  <a16:creationId xmlns:a16="http://schemas.microsoft.com/office/drawing/2014/main" id="{2ED313F4-AA4A-2C49-8C45-2F75A7C80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4" name="Line 52">
              <a:extLst>
                <a:ext uri="{FF2B5EF4-FFF2-40B4-BE49-F238E27FC236}">
                  <a16:creationId xmlns:a16="http://schemas.microsoft.com/office/drawing/2014/main" id="{12A0BFA3-FBD5-3644-8FEE-2AE3C7101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5" name="Line 53">
              <a:extLst>
                <a:ext uri="{FF2B5EF4-FFF2-40B4-BE49-F238E27FC236}">
                  <a16:creationId xmlns:a16="http://schemas.microsoft.com/office/drawing/2014/main" id="{659A2E3A-1E53-6F47-97FD-800E4B6D4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6" name="Line 54">
              <a:extLst>
                <a:ext uri="{FF2B5EF4-FFF2-40B4-BE49-F238E27FC236}">
                  <a16:creationId xmlns:a16="http://schemas.microsoft.com/office/drawing/2014/main" id="{277D717C-2203-FD44-BB71-964AA1B78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7" name="Line 55">
              <a:extLst>
                <a:ext uri="{FF2B5EF4-FFF2-40B4-BE49-F238E27FC236}">
                  <a16:creationId xmlns:a16="http://schemas.microsoft.com/office/drawing/2014/main" id="{0A05609B-897B-184D-9CDE-108718FFD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28" name="Freeform 56">
              <a:extLst>
                <a:ext uri="{FF2B5EF4-FFF2-40B4-BE49-F238E27FC236}">
                  <a16:creationId xmlns:a16="http://schemas.microsoft.com/office/drawing/2014/main" id="{CBB8E977-B4AD-8940-A93B-0CA9B192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29" name="Freeform 57">
              <a:extLst>
                <a:ext uri="{FF2B5EF4-FFF2-40B4-BE49-F238E27FC236}">
                  <a16:creationId xmlns:a16="http://schemas.microsoft.com/office/drawing/2014/main" id="{A8D91957-9960-1C4B-BD7F-175BB692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0" name="Freeform 58">
              <a:extLst>
                <a:ext uri="{FF2B5EF4-FFF2-40B4-BE49-F238E27FC236}">
                  <a16:creationId xmlns:a16="http://schemas.microsoft.com/office/drawing/2014/main" id="{85416315-A327-964B-8555-C9AF894D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1" name="Freeform 59">
              <a:extLst>
                <a:ext uri="{FF2B5EF4-FFF2-40B4-BE49-F238E27FC236}">
                  <a16:creationId xmlns:a16="http://schemas.microsoft.com/office/drawing/2014/main" id="{1ADD8E4B-4B03-B74B-8683-46097DFD9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2" name="Freeform 60">
              <a:extLst>
                <a:ext uri="{FF2B5EF4-FFF2-40B4-BE49-F238E27FC236}">
                  <a16:creationId xmlns:a16="http://schemas.microsoft.com/office/drawing/2014/main" id="{FFD67D6A-187D-E34E-AAE3-F91C70AB9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3" name="Freeform 61">
              <a:extLst>
                <a:ext uri="{FF2B5EF4-FFF2-40B4-BE49-F238E27FC236}">
                  <a16:creationId xmlns:a16="http://schemas.microsoft.com/office/drawing/2014/main" id="{9A520A50-26E0-A743-B07A-9BE6A040D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4" name="Freeform 62">
              <a:extLst>
                <a:ext uri="{FF2B5EF4-FFF2-40B4-BE49-F238E27FC236}">
                  <a16:creationId xmlns:a16="http://schemas.microsoft.com/office/drawing/2014/main" id="{D74E376A-230E-164A-88E5-074594CCA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5" name="Freeform 63">
              <a:extLst>
                <a:ext uri="{FF2B5EF4-FFF2-40B4-BE49-F238E27FC236}">
                  <a16:creationId xmlns:a16="http://schemas.microsoft.com/office/drawing/2014/main" id="{4420CADE-3A31-3541-9526-9D4E15F73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6" name="Freeform 64">
              <a:extLst>
                <a:ext uri="{FF2B5EF4-FFF2-40B4-BE49-F238E27FC236}">
                  <a16:creationId xmlns:a16="http://schemas.microsoft.com/office/drawing/2014/main" id="{060340D9-F7EA-204B-BB38-62EC59E10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7" name="Freeform 65">
              <a:extLst>
                <a:ext uri="{FF2B5EF4-FFF2-40B4-BE49-F238E27FC236}">
                  <a16:creationId xmlns:a16="http://schemas.microsoft.com/office/drawing/2014/main" id="{D28E2291-99F3-1944-9DE9-26F77E55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8" name="Oval 66">
              <a:extLst>
                <a:ext uri="{FF2B5EF4-FFF2-40B4-BE49-F238E27FC236}">
                  <a16:creationId xmlns:a16="http://schemas.microsoft.com/office/drawing/2014/main" id="{AB9E769C-1BC8-3446-A975-8ABE36C5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39" name="Oval 67">
              <a:extLst>
                <a:ext uri="{FF2B5EF4-FFF2-40B4-BE49-F238E27FC236}">
                  <a16:creationId xmlns:a16="http://schemas.microsoft.com/office/drawing/2014/main" id="{A40B620A-50EA-7843-A73D-7AA6B0F3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0340" name="Rectangle 68">
              <a:extLst>
                <a:ext uri="{FF2B5EF4-FFF2-40B4-BE49-F238E27FC236}">
                  <a16:creationId xmlns:a16="http://schemas.microsoft.com/office/drawing/2014/main" id="{D9E69577-3594-E747-92A5-A7857470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1" name="Rectangle 69">
              <a:extLst>
                <a:ext uri="{FF2B5EF4-FFF2-40B4-BE49-F238E27FC236}">
                  <a16:creationId xmlns:a16="http://schemas.microsoft.com/office/drawing/2014/main" id="{30A77001-193D-FC4F-86CA-EACFE05D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2" name="Rectangle 70">
              <a:extLst>
                <a:ext uri="{FF2B5EF4-FFF2-40B4-BE49-F238E27FC236}">
                  <a16:creationId xmlns:a16="http://schemas.microsoft.com/office/drawing/2014/main" id="{8E45DFB8-7668-2245-9E77-F0027012B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3" name="Rectangle 71">
              <a:extLst>
                <a:ext uri="{FF2B5EF4-FFF2-40B4-BE49-F238E27FC236}">
                  <a16:creationId xmlns:a16="http://schemas.microsoft.com/office/drawing/2014/main" id="{E9D6933C-A4FB-FB4E-BF86-893DF129F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4" name="Rectangle 72">
              <a:extLst>
                <a:ext uri="{FF2B5EF4-FFF2-40B4-BE49-F238E27FC236}">
                  <a16:creationId xmlns:a16="http://schemas.microsoft.com/office/drawing/2014/main" id="{AEBA05C2-AE8C-F347-87B6-E2121533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5" name="Rectangle 73">
              <a:extLst>
                <a:ext uri="{FF2B5EF4-FFF2-40B4-BE49-F238E27FC236}">
                  <a16:creationId xmlns:a16="http://schemas.microsoft.com/office/drawing/2014/main" id="{90B12D63-1D13-1E48-9350-E7DB08ED8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6" name="Rectangle 74">
              <a:extLst>
                <a:ext uri="{FF2B5EF4-FFF2-40B4-BE49-F238E27FC236}">
                  <a16:creationId xmlns:a16="http://schemas.microsoft.com/office/drawing/2014/main" id="{3F0A4139-A4C1-044E-BBA7-2086EBD9B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7" name="Rectangle 75">
              <a:extLst>
                <a:ext uri="{FF2B5EF4-FFF2-40B4-BE49-F238E27FC236}">
                  <a16:creationId xmlns:a16="http://schemas.microsoft.com/office/drawing/2014/main" id="{8C42093A-EE82-784E-804F-0E550A9D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8" name="Rectangle 76">
              <a:extLst>
                <a:ext uri="{FF2B5EF4-FFF2-40B4-BE49-F238E27FC236}">
                  <a16:creationId xmlns:a16="http://schemas.microsoft.com/office/drawing/2014/main" id="{8CCAD0A5-A8A4-DE45-9FB9-AD53C0CC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49" name="Rectangle 77">
              <a:extLst>
                <a:ext uri="{FF2B5EF4-FFF2-40B4-BE49-F238E27FC236}">
                  <a16:creationId xmlns:a16="http://schemas.microsoft.com/office/drawing/2014/main" id="{96B5ECD6-0DB3-CD41-A726-CACDF9FC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0" name="Rectangle 78">
              <a:extLst>
                <a:ext uri="{FF2B5EF4-FFF2-40B4-BE49-F238E27FC236}">
                  <a16:creationId xmlns:a16="http://schemas.microsoft.com/office/drawing/2014/main" id="{508EFEFC-D37C-8A40-99ED-3288B68D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1" name="Rectangle 79">
              <a:extLst>
                <a:ext uri="{FF2B5EF4-FFF2-40B4-BE49-F238E27FC236}">
                  <a16:creationId xmlns:a16="http://schemas.microsoft.com/office/drawing/2014/main" id="{D003E984-7DF7-8143-A3D7-5C7D8144F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2" name="Rectangle 80">
              <a:extLst>
                <a:ext uri="{FF2B5EF4-FFF2-40B4-BE49-F238E27FC236}">
                  <a16:creationId xmlns:a16="http://schemas.microsoft.com/office/drawing/2014/main" id="{027822BF-1D96-7749-BBA3-0F7720C3E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3" name="Rectangle 81">
              <a:extLst>
                <a:ext uri="{FF2B5EF4-FFF2-40B4-BE49-F238E27FC236}">
                  <a16:creationId xmlns:a16="http://schemas.microsoft.com/office/drawing/2014/main" id="{F4AF6C8E-D162-574D-B497-73CAB55F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4" name="Rectangle 82">
              <a:extLst>
                <a:ext uri="{FF2B5EF4-FFF2-40B4-BE49-F238E27FC236}">
                  <a16:creationId xmlns:a16="http://schemas.microsoft.com/office/drawing/2014/main" id="{6178ABD4-F50E-AE43-8CD4-955C8134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5" name="Rectangle 83">
              <a:extLst>
                <a:ext uri="{FF2B5EF4-FFF2-40B4-BE49-F238E27FC236}">
                  <a16:creationId xmlns:a16="http://schemas.microsoft.com/office/drawing/2014/main" id="{43714DBB-45D9-EC49-9485-EB827E056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6" name="Rectangle 84">
              <a:extLst>
                <a:ext uri="{FF2B5EF4-FFF2-40B4-BE49-F238E27FC236}">
                  <a16:creationId xmlns:a16="http://schemas.microsoft.com/office/drawing/2014/main" id="{1C33335D-C60E-DF4E-9095-F9165C42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7" name="Rectangle 85">
              <a:extLst>
                <a:ext uri="{FF2B5EF4-FFF2-40B4-BE49-F238E27FC236}">
                  <a16:creationId xmlns:a16="http://schemas.microsoft.com/office/drawing/2014/main" id="{C4397AE8-D33C-A64E-9AC9-6559CB98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8" name="Rectangle 86">
              <a:extLst>
                <a:ext uri="{FF2B5EF4-FFF2-40B4-BE49-F238E27FC236}">
                  <a16:creationId xmlns:a16="http://schemas.microsoft.com/office/drawing/2014/main" id="{0507237A-4DE1-A440-B099-79546CA5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59" name="Rectangle 87">
              <a:extLst>
                <a:ext uri="{FF2B5EF4-FFF2-40B4-BE49-F238E27FC236}">
                  <a16:creationId xmlns:a16="http://schemas.microsoft.com/office/drawing/2014/main" id="{4AD628C8-5A19-D948-8BC7-4623D7260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60" name="Rectangle 88">
              <a:extLst>
                <a:ext uri="{FF2B5EF4-FFF2-40B4-BE49-F238E27FC236}">
                  <a16:creationId xmlns:a16="http://schemas.microsoft.com/office/drawing/2014/main" id="{BBD4ADEE-48EA-2947-8D19-B1A6050AE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61" name="Rectangle 89">
              <a:extLst>
                <a:ext uri="{FF2B5EF4-FFF2-40B4-BE49-F238E27FC236}">
                  <a16:creationId xmlns:a16="http://schemas.microsoft.com/office/drawing/2014/main" id="{AB56B1EF-0B70-F942-B451-79921E58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0362" name="Rectangle 90">
              <a:extLst>
                <a:ext uri="{FF2B5EF4-FFF2-40B4-BE49-F238E27FC236}">
                  <a16:creationId xmlns:a16="http://schemas.microsoft.com/office/drawing/2014/main" id="{FF374004-8E2B-D840-99DC-D1FEB1BA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0363" name="Freeform 91">
              <a:extLst>
                <a:ext uri="{FF2B5EF4-FFF2-40B4-BE49-F238E27FC236}">
                  <a16:creationId xmlns:a16="http://schemas.microsoft.com/office/drawing/2014/main" id="{4832EDA8-3D76-174A-86E9-867D6ABB3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0364" name="Freeform 92">
              <a:extLst>
                <a:ext uri="{FF2B5EF4-FFF2-40B4-BE49-F238E27FC236}">
                  <a16:creationId xmlns:a16="http://schemas.microsoft.com/office/drawing/2014/main" id="{A4563755-5D71-8646-A289-48665B339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0365" name="Line 93">
            <a:extLst>
              <a:ext uri="{FF2B5EF4-FFF2-40B4-BE49-F238E27FC236}">
                <a16:creationId xmlns:a16="http://schemas.microsoft.com/office/drawing/2014/main" id="{97A5A7AB-A478-4E43-915F-1DC578E46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0366" name="Group 94">
            <a:extLst>
              <a:ext uri="{FF2B5EF4-FFF2-40B4-BE49-F238E27FC236}">
                <a16:creationId xmlns:a16="http://schemas.microsoft.com/office/drawing/2014/main" id="{385735E4-004B-A34D-95A2-32BE93F260FF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1590367" name="Object 95">
              <a:extLst>
                <a:ext uri="{FF2B5EF4-FFF2-40B4-BE49-F238E27FC236}">
                  <a16:creationId xmlns:a16="http://schemas.microsoft.com/office/drawing/2014/main" id="{54711DB1-090B-864D-9623-47CCEFD941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4051300" imgH="3479800" progId="Excel.Sheet.8">
                    <p:embed/>
                  </p:oleObj>
                </mc:Choice>
                <mc:Fallback>
                  <p:oleObj name="Worksheet" r:id="rId4" imgW="4051300" imgH="3479800" progId="Excel.Sheet.8">
                    <p:embed/>
                    <p:pic>
                      <p:nvPicPr>
                        <p:cNvPr id="1590367" name="Object 95">
                          <a:extLst>
                            <a:ext uri="{FF2B5EF4-FFF2-40B4-BE49-F238E27FC236}">
                              <a16:creationId xmlns:a16="http://schemas.microsoft.com/office/drawing/2014/main" id="{54711DB1-090B-864D-9623-47CCEFD941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0368" name="Line 96">
              <a:extLst>
                <a:ext uri="{FF2B5EF4-FFF2-40B4-BE49-F238E27FC236}">
                  <a16:creationId xmlns:a16="http://schemas.microsoft.com/office/drawing/2014/main" id="{7344095A-6284-2843-89F0-0535C1698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0369" name="Group 97">
            <a:extLst>
              <a:ext uri="{FF2B5EF4-FFF2-40B4-BE49-F238E27FC236}">
                <a16:creationId xmlns:a16="http://schemas.microsoft.com/office/drawing/2014/main" id="{AF01ED6C-C183-3040-B4A3-BBC01CC9079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1590370" name="Group 98">
              <a:extLst>
                <a:ext uri="{FF2B5EF4-FFF2-40B4-BE49-F238E27FC236}">
                  <a16:creationId xmlns:a16="http://schemas.microsoft.com/office/drawing/2014/main" id="{78BD1B78-DB72-4842-8F87-257CB65F1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590371" name="Object 99">
                <a:extLst>
                  <a:ext uri="{FF2B5EF4-FFF2-40B4-BE49-F238E27FC236}">
                    <a16:creationId xmlns:a16="http://schemas.microsoft.com/office/drawing/2014/main" id="{3765834A-EF91-F44F-8F53-3AE224E7F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4038600" imgH="3467100" progId="Excel.Sheet.8">
                      <p:embed/>
                    </p:oleObj>
                  </mc:Choice>
                  <mc:Fallback>
                    <p:oleObj name="Worksheet" r:id="rId6" imgW="4038600" imgH="3467100" progId="Excel.Sheet.8">
                      <p:embed/>
                      <p:pic>
                        <p:nvPicPr>
                          <p:cNvPr id="1590371" name="Object 99">
                            <a:extLst>
                              <a:ext uri="{FF2B5EF4-FFF2-40B4-BE49-F238E27FC236}">
                                <a16:creationId xmlns:a16="http://schemas.microsoft.com/office/drawing/2014/main" id="{3765834A-EF91-F44F-8F53-3AE224E7F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0372" name="Freeform 100">
                <a:extLst>
                  <a:ext uri="{FF2B5EF4-FFF2-40B4-BE49-F238E27FC236}">
                    <a16:creationId xmlns:a16="http://schemas.microsoft.com/office/drawing/2014/main" id="{790CD415-0523-CC4F-B1D6-49260C626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0373" name="Freeform 101">
                <a:extLst>
                  <a:ext uri="{FF2B5EF4-FFF2-40B4-BE49-F238E27FC236}">
                    <a16:creationId xmlns:a16="http://schemas.microsoft.com/office/drawing/2014/main" id="{04C390F9-ABC5-4B4D-9510-0B15E06F0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90374" name="Line 102">
              <a:extLst>
                <a:ext uri="{FF2B5EF4-FFF2-40B4-BE49-F238E27FC236}">
                  <a16:creationId xmlns:a16="http://schemas.microsoft.com/office/drawing/2014/main" id="{D1C8F4F3-D744-B742-B9B0-9C4EDBADD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0375" name="Rectangle 103">
            <a:extLst>
              <a:ext uri="{FF2B5EF4-FFF2-40B4-BE49-F238E27FC236}">
                <a16:creationId xmlns:a16="http://schemas.microsoft.com/office/drawing/2014/main" id="{269C8F38-A445-4E40-9CAA-DD05C275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376" name="Rectangle 104">
            <a:extLst>
              <a:ext uri="{FF2B5EF4-FFF2-40B4-BE49-F238E27FC236}">
                <a16:creationId xmlns:a16="http://schemas.microsoft.com/office/drawing/2014/main" id="{556A631D-6F5C-4142-9A01-3566A985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77" name="Line 105">
            <a:extLst>
              <a:ext uri="{FF2B5EF4-FFF2-40B4-BE49-F238E27FC236}">
                <a16:creationId xmlns:a16="http://schemas.microsoft.com/office/drawing/2014/main" id="{4B890943-0B22-F04A-ABDE-F556C98D5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78" name="Line 106">
            <a:extLst>
              <a:ext uri="{FF2B5EF4-FFF2-40B4-BE49-F238E27FC236}">
                <a16:creationId xmlns:a16="http://schemas.microsoft.com/office/drawing/2014/main" id="{EAE7FDB2-D351-0742-AFBB-E9A912AF2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79" name="Line 107">
            <a:extLst>
              <a:ext uri="{FF2B5EF4-FFF2-40B4-BE49-F238E27FC236}">
                <a16:creationId xmlns:a16="http://schemas.microsoft.com/office/drawing/2014/main" id="{85C17F4C-4B86-0844-A488-BF4A42AC2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0" name="Line 108">
            <a:extLst>
              <a:ext uri="{FF2B5EF4-FFF2-40B4-BE49-F238E27FC236}">
                <a16:creationId xmlns:a16="http://schemas.microsoft.com/office/drawing/2014/main" id="{4F5A5EB2-20B3-6249-98A8-582090F3F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1" name="Line 109">
            <a:extLst>
              <a:ext uri="{FF2B5EF4-FFF2-40B4-BE49-F238E27FC236}">
                <a16:creationId xmlns:a16="http://schemas.microsoft.com/office/drawing/2014/main" id="{C5B01BFB-B0B8-324C-B07A-DC7C5AE70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2" name="Line 110">
            <a:extLst>
              <a:ext uri="{FF2B5EF4-FFF2-40B4-BE49-F238E27FC236}">
                <a16:creationId xmlns:a16="http://schemas.microsoft.com/office/drawing/2014/main" id="{2E4A4831-732B-5143-B9A9-3DC14B737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3" name="Line 111">
            <a:extLst>
              <a:ext uri="{FF2B5EF4-FFF2-40B4-BE49-F238E27FC236}">
                <a16:creationId xmlns:a16="http://schemas.microsoft.com/office/drawing/2014/main" id="{DA135DCB-0BBE-1F41-9EEA-0E428AD63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4" name="Line 112">
            <a:extLst>
              <a:ext uri="{FF2B5EF4-FFF2-40B4-BE49-F238E27FC236}">
                <a16:creationId xmlns:a16="http://schemas.microsoft.com/office/drawing/2014/main" id="{7F855DA9-016D-704C-8DC0-87D1D10B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5" name="Line 113">
            <a:extLst>
              <a:ext uri="{FF2B5EF4-FFF2-40B4-BE49-F238E27FC236}">
                <a16:creationId xmlns:a16="http://schemas.microsoft.com/office/drawing/2014/main" id="{00034638-FC37-7346-AA82-40EE46E2A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6" name="Line 114">
            <a:extLst>
              <a:ext uri="{FF2B5EF4-FFF2-40B4-BE49-F238E27FC236}">
                <a16:creationId xmlns:a16="http://schemas.microsoft.com/office/drawing/2014/main" id="{F5ECA9D6-7FAD-564D-B596-DBBB63B2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7" name="Line 115">
            <a:extLst>
              <a:ext uri="{FF2B5EF4-FFF2-40B4-BE49-F238E27FC236}">
                <a16:creationId xmlns:a16="http://schemas.microsoft.com/office/drawing/2014/main" id="{33050257-8A08-044C-AA72-A236D8B8E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8" name="Line 116">
            <a:extLst>
              <a:ext uri="{FF2B5EF4-FFF2-40B4-BE49-F238E27FC236}">
                <a16:creationId xmlns:a16="http://schemas.microsoft.com/office/drawing/2014/main" id="{75BA89DD-F35F-9F40-BB97-4EC3C7BC4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89" name="Line 117">
            <a:extLst>
              <a:ext uri="{FF2B5EF4-FFF2-40B4-BE49-F238E27FC236}">
                <a16:creationId xmlns:a16="http://schemas.microsoft.com/office/drawing/2014/main" id="{21E96BFB-AAF3-6D43-8CE3-0A592642D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0" name="Line 118">
            <a:extLst>
              <a:ext uri="{FF2B5EF4-FFF2-40B4-BE49-F238E27FC236}">
                <a16:creationId xmlns:a16="http://schemas.microsoft.com/office/drawing/2014/main" id="{DD171805-3FE3-8241-B649-8639AFD4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1" name="Line 119">
            <a:extLst>
              <a:ext uri="{FF2B5EF4-FFF2-40B4-BE49-F238E27FC236}">
                <a16:creationId xmlns:a16="http://schemas.microsoft.com/office/drawing/2014/main" id="{E3568470-B176-E44F-94C5-2247C9B53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2" name="Line 120">
            <a:extLst>
              <a:ext uri="{FF2B5EF4-FFF2-40B4-BE49-F238E27FC236}">
                <a16:creationId xmlns:a16="http://schemas.microsoft.com/office/drawing/2014/main" id="{9F4660D9-332C-4F43-A1B4-AC9A9A87F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3" name="Line 121">
            <a:extLst>
              <a:ext uri="{FF2B5EF4-FFF2-40B4-BE49-F238E27FC236}">
                <a16:creationId xmlns:a16="http://schemas.microsoft.com/office/drawing/2014/main" id="{D15C463E-FC1B-0E46-B748-36F725DE7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4" name="Line 122">
            <a:extLst>
              <a:ext uri="{FF2B5EF4-FFF2-40B4-BE49-F238E27FC236}">
                <a16:creationId xmlns:a16="http://schemas.microsoft.com/office/drawing/2014/main" id="{98FB3DD8-64CC-724E-9149-0DB450881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5" name="Line 123">
            <a:extLst>
              <a:ext uri="{FF2B5EF4-FFF2-40B4-BE49-F238E27FC236}">
                <a16:creationId xmlns:a16="http://schemas.microsoft.com/office/drawing/2014/main" id="{1DABBAB8-3F24-3040-B4FD-3EEC498E6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6" name="Line 124">
            <a:extLst>
              <a:ext uri="{FF2B5EF4-FFF2-40B4-BE49-F238E27FC236}">
                <a16:creationId xmlns:a16="http://schemas.microsoft.com/office/drawing/2014/main" id="{7B39D5AC-F092-B34F-8CEC-5660C7414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7" name="Rectangle 125">
            <a:extLst>
              <a:ext uri="{FF2B5EF4-FFF2-40B4-BE49-F238E27FC236}">
                <a16:creationId xmlns:a16="http://schemas.microsoft.com/office/drawing/2014/main" id="{407EC9E2-C069-1544-8A9B-CC20EFE0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8" name="Line 126">
            <a:extLst>
              <a:ext uri="{FF2B5EF4-FFF2-40B4-BE49-F238E27FC236}">
                <a16:creationId xmlns:a16="http://schemas.microsoft.com/office/drawing/2014/main" id="{E5AE4B09-1CE8-EA44-AB59-EAA3AC9D5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99" name="Line 127">
            <a:extLst>
              <a:ext uri="{FF2B5EF4-FFF2-40B4-BE49-F238E27FC236}">
                <a16:creationId xmlns:a16="http://schemas.microsoft.com/office/drawing/2014/main" id="{C58F531C-6320-054B-858D-348A639C3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0" name="Line 128">
            <a:extLst>
              <a:ext uri="{FF2B5EF4-FFF2-40B4-BE49-F238E27FC236}">
                <a16:creationId xmlns:a16="http://schemas.microsoft.com/office/drawing/2014/main" id="{C67B1A38-FDE3-AB4B-A058-15CF39FD9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1" name="Line 129">
            <a:extLst>
              <a:ext uri="{FF2B5EF4-FFF2-40B4-BE49-F238E27FC236}">
                <a16:creationId xmlns:a16="http://schemas.microsoft.com/office/drawing/2014/main" id="{C3019332-677D-1D40-8985-60D671209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2" name="Line 130">
            <a:extLst>
              <a:ext uri="{FF2B5EF4-FFF2-40B4-BE49-F238E27FC236}">
                <a16:creationId xmlns:a16="http://schemas.microsoft.com/office/drawing/2014/main" id="{59607C4A-2063-C948-90A0-437EF6A9C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3" name="Line 131">
            <a:extLst>
              <a:ext uri="{FF2B5EF4-FFF2-40B4-BE49-F238E27FC236}">
                <a16:creationId xmlns:a16="http://schemas.microsoft.com/office/drawing/2014/main" id="{ED1EC4F9-204C-1444-AE34-A1A3F3A4E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4" name="Line 132">
            <a:extLst>
              <a:ext uri="{FF2B5EF4-FFF2-40B4-BE49-F238E27FC236}">
                <a16:creationId xmlns:a16="http://schemas.microsoft.com/office/drawing/2014/main" id="{1E4E2C0C-C58B-3245-9F90-656569199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5" name="Line 133">
            <a:extLst>
              <a:ext uri="{FF2B5EF4-FFF2-40B4-BE49-F238E27FC236}">
                <a16:creationId xmlns:a16="http://schemas.microsoft.com/office/drawing/2014/main" id="{05E39A86-28BC-8B45-9299-81BA68868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6" name="Line 134">
            <a:extLst>
              <a:ext uri="{FF2B5EF4-FFF2-40B4-BE49-F238E27FC236}">
                <a16:creationId xmlns:a16="http://schemas.microsoft.com/office/drawing/2014/main" id="{09607112-BE9D-F944-A1B6-C6CEB9C2A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7" name="Line 135">
            <a:extLst>
              <a:ext uri="{FF2B5EF4-FFF2-40B4-BE49-F238E27FC236}">
                <a16:creationId xmlns:a16="http://schemas.microsoft.com/office/drawing/2014/main" id="{F175BE85-5C1E-154F-AD9A-95B4D3389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8" name="Line 136">
            <a:extLst>
              <a:ext uri="{FF2B5EF4-FFF2-40B4-BE49-F238E27FC236}">
                <a16:creationId xmlns:a16="http://schemas.microsoft.com/office/drawing/2014/main" id="{9C09C022-7D69-0847-8829-689EDE6CA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09" name="Line 137">
            <a:extLst>
              <a:ext uri="{FF2B5EF4-FFF2-40B4-BE49-F238E27FC236}">
                <a16:creationId xmlns:a16="http://schemas.microsoft.com/office/drawing/2014/main" id="{BD5C2431-5E51-7A44-95EE-B1B04E8E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0" name="Line 138">
            <a:extLst>
              <a:ext uri="{FF2B5EF4-FFF2-40B4-BE49-F238E27FC236}">
                <a16:creationId xmlns:a16="http://schemas.microsoft.com/office/drawing/2014/main" id="{CE5E37F1-8B4C-4444-9652-3F45A48D6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1" name="Line 139">
            <a:extLst>
              <a:ext uri="{FF2B5EF4-FFF2-40B4-BE49-F238E27FC236}">
                <a16:creationId xmlns:a16="http://schemas.microsoft.com/office/drawing/2014/main" id="{450223D0-5B9B-BD4A-871B-58A9AED87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2" name="Line 140">
            <a:extLst>
              <a:ext uri="{FF2B5EF4-FFF2-40B4-BE49-F238E27FC236}">
                <a16:creationId xmlns:a16="http://schemas.microsoft.com/office/drawing/2014/main" id="{1D1B617C-5AFB-9E45-B658-C0D791348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3" name="Line 141">
            <a:extLst>
              <a:ext uri="{FF2B5EF4-FFF2-40B4-BE49-F238E27FC236}">
                <a16:creationId xmlns:a16="http://schemas.microsoft.com/office/drawing/2014/main" id="{0CE5D288-6C6D-0149-A627-5D7851873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4" name="Line 142">
            <a:extLst>
              <a:ext uri="{FF2B5EF4-FFF2-40B4-BE49-F238E27FC236}">
                <a16:creationId xmlns:a16="http://schemas.microsoft.com/office/drawing/2014/main" id="{7EF09D74-093A-634E-A85B-437FD97A1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5" name="Line 143">
            <a:extLst>
              <a:ext uri="{FF2B5EF4-FFF2-40B4-BE49-F238E27FC236}">
                <a16:creationId xmlns:a16="http://schemas.microsoft.com/office/drawing/2014/main" id="{992DDF9A-4837-3F47-A55C-51D55050AB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6" name="Line 144">
            <a:extLst>
              <a:ext uri="{FF2B5EF4-FFF2-40B4-BE49-F238E27FC236}">
                <a16:creationId xmlns:a16="http://schemas.microsoft.com/office/drawing/2014/main" id="{9DA00256-D290-E843-9A15-077FF14A5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7" name="Line 145">
            <a:extLst>
              <a:ext uri="{FF2B5EF4-FFF2-40B4-BE49-F238E27FC236}">
                <a16:creationId xmlns:a16="http://schemas.microsoft.com/office/drawing/2014/main" id="{97CF15A4-2730-8844-9E71-5313F1D5B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8" name="Line 146">
            <a:extLst>
              <a:ext uri="{FF2B5EF4-FFF2-40B4-BE49-F238E27FC236}">
                <a16:creationId xmlns:a16="http://schemas.microsoft.com/office/drawing/2014/main" id="{33A4A96A-441B-5441-A529-1653FDD25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19" name="Line 147">
            <a:extLst>
              <a:ext uri="{FF2B5EF4-FFF2-40B4-BE49-F238E27FC236}">
                <a16:creationId xmlns:a16="http://schemas.microsoft.com/office/drawing/2014/main" id="{C3B33C8A-3F38-204C-BC6D-DB67DCF50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20" name="Line 148">
            <a:extLst>
              <a:ext uri="{FF2B5EF4-FFF2-40B4-BE49-F238E27FC236}">
                <a16:creationId xmlns:a16="http://schemas.microsoft.com/office/drawing/2014/main" id="{6068722A-6AEE-474E-B78D-78D1D621F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21" name="Line 149">
            <a:extLst>
              <a:ext uri="{FF2B5EF4-FFF2-40B4-BE49-F238E27FC236}">
                <a16:creationId xmlns:a16="http://schemas.microsoft.com/office/drawing/2014/main" id="{1681265F-CA1D-264E-90FB-EFD1D1448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22" name="Freeform 150">
            <a:extLst>
              <a:ext uri="{FF2B5EF4-FFF2-40B4-BE49-F238E27FC236}">
                <a16:creationId xmlns:a16="http://schemas.microsoft.com/office/drawing/2014/main" id="{41FAF360-6BD8-674E-BDB9-80E159EF6673}"/>
              </a:ext>
            </a:extLst>
          </p:cNvPr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3" name="Freeform 151">
            <a:extLst>
              <a:ext uri="{FF2B5EF4-FFF2-40B4-BE49-F238E27FC236}">
                <a16:creationId xmlns:a16="http://schemas.microsoft.com/office/drawing/2014/main" id="{698C8407-C2B0-8E49-B406-4E26D120651D}"/>
              </a:ext>
            </a:extLst>
          </p:cNvPr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4" name="Freeform 152">
            <a:extLst>
              <a:ext uri="{FF2B5EF4-FFF2-40B4-BE49-F238E27FC236}">
                <a16:creationId xmlns:a16="http://schemas.microsoft.com/office/drawing/2014/main" id="{F3DA9094-049E-5E47-990C-B7960A04B260}"/>
              </a:ext>
            </a:extLst>
          </p:cNvPr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30 h 59"/>
              <a:gd name="T4" fmla="*/ 28 w 56"/>
              <a:gd name="T5" fmla="*/ 59 h 59"/>
              <a:gd name="T6" fmla="*/ 0 w 56"/>
              <a:gd name="T7" fmla="*/ 30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5" name="Freeform 153">
            <a:extLst>
              <a:ext uri="{FF2B5EF4-FFF2-40B4-BE49-F238E27FC236}">
                <a16:creationId xmlns:a16="http://schemas.microsoft.com/office/drawing/2014/main" id="{F6400DD6-606B-0745-969A-C5C2E854CCB7}"/>
              </a:ext>
            </a:extLst>
          </p:cNvPr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9 w 57"/>
              <a:gd name="T1" fmla="*/ 0 h 59"/>
              <a:gd name="T2" fmla="*/ 57 w 57"/>
              <a:gd name="T3" fmla="*/ 29 h 59"/>
              <a:gd name="T4" fmla="*/ 29 w 57"/>
              <a:gd name="T5" fmla="*/ 59 h 59"/>
              <a:gd name="T6" fmla="*/ 0 w 57"/>
              <a:gd name="T7" fmla="*/ 29 h 59"/>
              <a:gd name="T8" fmla="*/ 29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6" name="Freeform 154">
            <a:extLst>
              <a:ext uri="{FF2B5EF4-FFF2-40B4-BE49-F238E27FC236}">
                <a16:creationId xmlns:a16="http://schemas.microsoft.com/office/drawing/2014/main" id="{29F9CC8E-BFC1-6B4E-B92B-860C0281F65E}"/>
              </a:ext>
            </a:extLst>
          </p:cNvPr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7" name="Freeform 155">
            <a:extLst>
              <a:ext uri="{FF2B5EF4-FFF2-40B4-BE49-F238E27FC236}">
                <a16:creationId xmlns:a16="http://schemas.microsoft.com/office/drawing/2014/main" id="{6941D118-1732-DE4A-BF1D-E35F1F5705E8}"/>
              </a:ext>
            </a:extLst>
          </p:cNvPr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8" name="Freeform 156">
            <a:extLst>
              <a:ext uri="{FF2B5EF4-FFF2-40B4-BE49-F238E27FC236}">
                <a16:creationId xmlns:a16="http://schemas.microsoft.com/office/drawing/2014/main" id="{B7669B47-3DC3-AC4C-8131-2507FEDD840F}"/>
              </a:ext>
            </a:extLst>
          </p:cNvPr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8 w 57"/>
              <a:gd name="T1" fmla="*/ 0 h 59"/>
              <a:gd name="T2" fmla="*/ 57 w 57"/>
              <a:gd name="T3" fmla="*/ 29 h 59"/>
              <a:gd name="T4" fmla="*/ 28 w 57"/>
              <a:gd name="T5" fmla="*/ 59 h 59"/>
              <a:gd name="T6" fmla="*/ 0 w 57"/>
              <a:gd name="T7" fmla="*/ 29 h 59"/>
              <a:gd name="T8" fmla="*/ 28 w 5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29" name="Freeform 157">
            <a:extLst>
              <a:ext uri="{FF2B5EF4-FFF2-40B4-BE49-F238E27FC236}">
                <a16:creationId xmlns:a16="http://schemas.microsoft.com/office/drawing/2014/main" id="{1FCD244F-A70B-E24A-BFA7-37BC543FDD68}"/>
              </a:ext>
            </a:extLst>
          </p:cNvPr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8 w 57"/>
              <a:gd name="T1" fmla="*/ 0 h 60"/>
              <a:gd name="T2" fmla="*/ 57 w 57"/>
              <a:gd name="T3" fmla="*/ 30 h 60"/>
              <a:gd name="T4" fmla="*/ 28 w 57"/>
              <a:gd name="T5" fmla="*/ 60 h 60"/>
              <a:gd name="T6" fmla="*/ 0 w 57"/>
              <a:gd name="T7" fmla="*/ 30 h 60"/>
              <a:gd name="T8" fmla="*/ 28 w 5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30" name="Rectangle 158">
            <a:extLst>
              <a:ext uri="{FF2B5EF4-FFF2-40B4-BE49-F238E27FC236}">
                <a16:creationId xmlns:a16="http://schemas.microsoft.com/office/drawing/2014/main" id="{D9E9CE67-7ABD-8F4F-843C-28C97E2E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1" name="Rectangle 159">
            <a:extLst>
              <a:ext uri="{FF2B5EF4-FFF2-40B4-BE49-F238E27FC236}">
                <a16:creationId xmlns:a16="http://schemas.microsoft.com/office/drawing/2014/main" id="{7A762686-3B21-B04B-A4C4-BE429261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2" name="Rectangle 160">
            <a:extLst>
              <a:ext uri="{FF2B5EF4-FFF2-40B4-BE49-F238E27FC236}">
                <a16:creationId xmlns:a16="http://schemas.microsoft.com/office/drawing/2014/main" id="{86721343-F28F-B647-8074-9FF1D47D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3" name="Rectangle 161">
            <a:extLst>
              <a:ext uri="{FF2B5EF4-FFF2-40B4-BE49-F238E27FC236}">
                <a16:creationId xmlns:a16="http://schemas.microsoft.com/office/drawing/2014/main" id="{D6D7E33D-70C9-8544-B558-0343A5A9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4" name="Rectangle 162">
            <a:extLst>
              <a:ext uri="{FF2B5EF4-FFF2-40B4-BE49-F238E27FC236}">
                <a16:creationId xmlns:a16="http://schemas.microsoft.com/office/drawing/2014/main" id="{018754F4-13D3-9941-9320-5A9F1B7C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5" name="Rectangle 163">
            <a:extLst>
              <a:ext uri="{FF2B5EF4-FFF2-40B4-BE49-F238E27FC236}">
                <a16:creationId xmlns:a16="http://schemas.microsoft.com/office/drawing/2014/main" id="{BFC0F188-0CFE-E249-9483-6C09510E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6" name="Rectangle 164">
            <a:extLst>
              <a:ext uri="{FF2B5EF4-FFF2-40B4-BE49-F238E27FC236}">
                <a16:creationId xmlns:a16="http://schemas.microsoft.com/office/drawing/2014/main" id="{BBC5B30C-FCCB-6340-9024-C1258BC0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7" name="Rectangle 165">
            <a:extLst>
              <a:ext uri="{FF2B5EF4-FFF2-40B4-BE49-F238E27FC236}">
                <a16:creationId xmlns:a16="http://schemas.microsoft.com/office/drawing/2014/main" id="{7857980F-3888-3844-9F72-F0E2627B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8" name="Rectangle 166">
            <a:extLst>
              <a:ext uri="{FF2B5EF4-FFF2-40B4-BE49-F238E27FC236}">
                <a16:creationId xmlns:a16="http://schemas.microsoft.com/office/drawing/2014/main" id="{C01C2465-06C8-7A4F-829A-3D0688DD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39" name="Rectangle 167">
            <a:extLst>
              <a:ext uri="{FF2B5EF4-FFF2-40B4-BE49-F238E27FC236}">
                <a16:creationId xmlns:a16="http://schemas.microsoft.com/office/drawing/2014/main" id="{CC5AEF2B-35BB-2349-884E-45816A985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0" name="Rectangle 168">
            <a:extLst>
              <a:ext uri="{FF2B5EF4-FFF2-40B4-BE49-F238E27FC236}">
                <a16:creationId xmlns:a16="http://schemas.microsoft.com/office/drawing/2014/main" id="{2DE0483A-C06E-B744-BEEB-5F31C04B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1" name="Rectangle 169">
            <a:extLst>
              <a:ext uri="{FF2B5EF4-FFF2-40B4-BE49-F238E27FC236}">
                <a16:creationId xmlns:a16="http://schemas.microsoft.com/office/drawing/2014/main" id="{CCE9DA62-9EB7-E548-9489-9A29E2CA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2" name="Rectangle 170">
            <a:extLst>
              <a:ext uri="{FF2B5EF4-FFF2-40B4-BE49-F238E27FC236}">
                <a16:creationId xmlns:a16="http://schemas.microsoft.com/office/drawing/2014/main" id="{48C6149D-491C-034D-A49C-7A45F348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3" name="Rectangle 171">
            <a:extLst>
              <a:ext uri="{FF2B5EF4-FFF2-40B4-BE49-F238E27FC236}">
                <a16:creationId xmlns:a16="http://schemas.microsoft.com/office/drawing/2014/main" id="{5BE6E915-BBED-BF42-AB62-9A859C95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4" name="Rectangle 172">
            <a:extLst>
              <a:ext uri="{FF2B5EF4-FFF2-40B4-BE49-F238E27FC236}">
                <a16:creationId xmlns:a16="http://schemas.microsoft.com/office/drawing/2014/main" id="{083B19EC-13AB-5F49-82D4-46DB653D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5" name="Rectangle 173">
            <a:extLst>
              <a:ext uri="{FF2B5EF4-FFF2-40B4-BE49-F238E27FC236}">
                <a16:creationId xmlns:a16="http://schemas.microsoft.com/office/drawing/2014/main" id="{72B10E31-2F30-414F-AA52-DB5DD7E6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6" name="Rectangle 174">
            <a:extLst>
              <a:ext uri="{FF2B5EF4-FFF2-40B4-BE49-F238E27FC236}">
                <a16:creationId xmlns:a16="http://schemas.microsoft.com/office/drawing/2014/main" id="{AD0C9C47-97C1-1A4F-AB90-DB85A1F71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7" name="Rectangle 175">
            <a:extLst>
              <a:ext uri="{FF2B5EF4-FFF2-40B4-BE49-F238E27FC236}">
                <a16:creationId xmlns:a16="http://schemas.microsoft.com/office/drawing/2014/main" id="{57291E40-AD96-2044-862B-F64DBC61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8" name="Rectangle 176">
            <a:extLst>
              <a:ext uri="{FF2B5EF4-FFF2-40B4-BE49-F238E27FC236}">
                <a16:creationId xmlns:a16="http://schemas.microsoft.com/office/drawing/2014/main" id="{A916B709-D9D8-7345-A71E-19061063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49" name="Rectangle 177">
            <a:extLst>
              <a:ext uri="{FF2B5EF4-FFF2-40B4-BE49-F238E27FC236}">
                <a16:creationId xmlns:a16="http://schemas.microsoft.com/office/drawing/2014/main" id="{D2BA07C2-CAEB-D14F-8DA6-9BAD16B0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50" name="Rectangle 178">
            <a:extLst>
              <a:ext uri="{FF2B5EF4-FFF2-40B4-BE49-F238E27FC236}">
                <a16:creationId xmlns:a16="http://schemas.microsoft.com/office/drawing/2014/main" id="{D092500E-3AC4-134E-802F-6F49B742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51" name="Rectangle 179">
            <a:extLst>
              <a:ext uri="{FF2B5EF4-FFF2-40B4-BE49-F238E27FC236}">
                <a16:creationId xmlns:a16="http://schemas.microsoft.com/office/drawing/2014/main" id="{0D465FDC-3DA2-F24A-B58F-95435492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0452" name="Rectangle 180">
            <a:extLst>
              <a:ext uri="{FF2B5EF4-FFF2-40B4-BE49-F238E27FC236}">
                <a16:creationId xmlns:a16="http://schemas.microsoft.com/office/drawing/2014/main" id="{6376E50C-E16B-664E-A5D9-F6815426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53" name="Text Box 181">
            <a:extLst>
              <a:ext uri="{FF2B5EF4-FFF2-40B4-BE49-F238E27FC236}">
                <a16:creationId xmlns:a16="http://schemas.microsoft.com/office/drawing/2014/main" id="{57837B04-6AEF-B444-BED6-DFDFEA82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latin typeface="Tahoma" panose="020B0604030504040204" pitchFamily="34" charset="0"/>
                <a:ea typeface="굴림" panose="020B0600000101010101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Tahoma" panose="020B0604030504040204" pitchFamily="34" charset="0"/>
                <a:ea typeface="굴림" panose="020B0600000101010101" pitchFamily="34" charset="-127"/>
              </a:rPr>
              <a:t>Arbitrarily choose K object as initial cluster center</a:t>
            </a:r>
          </a:p>
        </p:txBody>
      </p:sp>
      <p:sp>
        <p:nvSpPr>
          <p:cNvPr id="1590454" name="Line 182">
            <a:extLst>
              <a:ext uri="{FF2B5EF4-FFF2-40B4-BE49-F238E27FC236}">
                <a16:creationId xmlns:a16="http://schemas.microsoft.com/office/drawing/2014/main" id="{65318DFB-2316-3143-B614-E48C4D49C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0455" name="Line 183">
            <a:extLst>
              <a:ext uri="{FF2B5EF4-FFF2-40B4-BE49-F238E27FC236}">
                <a16:creationId xmlns:a16="http://schemas.microsoft.com/office/drawing/2014/main" id="{F5B88964-8B48-FE40-8296-6F1A151A1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0456" name="Text Box 184">
            <a:extLst>
              <a:ext uri="{FF2B5EF4-FFF2-40B4-BE49-F238E27FC236}">
                <a16:creationId xmlns:a16="http://schemas.microsoft.com/office/drawing/2014/main" id="{95138F88-C3EC-0648-A6C0-49AC7785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Assign each objects to most similar center</a:t>
            </a:r>
          </a:p>
        </p:txBody>
      </p:sp>
      <p:sp>
        <p:nvSpPr>
          <p:cNvPr id="1590457" name="Text Box 185">
            <a:extLst>
              <a:ext uri="{FF2B5EF4-FFF2-40B4-BE49-F238E27FC236}">
                <a16:creationId xmlns:a16="http://schemas.microsoft.com/office/drawing/2014/main" id="{333D5276-604D-664C-8BA4-3CC0110E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Update the cluster means</a:t>
            </a:r>
          </a:p>
        </p:txBody>
      </p:sp>
      <p:sp>
        <p:nvSpPr>
          <p:cNvPr id="1590458" name="Freeform 186">
            <a:extLst>
              <a:ext uri="{FF2B5EF4-FFF2-40B4-BE49-F238E27FC236}">
                <a16:creationId xmlns:a16="http://schemas.microsoft.com/office/drawing/2014/main" id="{672AA416-0A9F-E348-A137-29E18E833424}"/>
              </a:ext>
            </a:extLst>
          </p:cNvPr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8 w 56"/>
              <a:gd name="T1" fmla="*/ 0 h 60"/>
              <a:gd name="T2" fmla="*/ 56 w 56"/>
              <a:gd name="T3" fmla="*/ 30 h 60"/>
              <a:gd name="T4" fmla="*/ 28 w 56"/>
              <a:gd name="T5" fmla="*/ 60 h 60"/>
              <a:gd name="T6" fmla="*/ 0 w 56"/>
              <a:gd name="T7" fmla="*/ 30 h 60"/>
              <a:gd name="T8" fmla="*/ 28 w 56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59" name="Freeform 187">
            <a:extLst>
              <a:ext uri="{FF2B5EF4-FFF2-40B4-BE49-F238E27FC236}">
                <a16:creationId xmlns:a16="http://schemas.microsoft.com/office/drawing/2014/main" id="{0CAA9F2F-ED76-C840-97BA-14F162EC1F7A}"/>
              </a:ext>
            </a:extLst>
          </p:cNvPr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8 w 56"/>
              <a:gd name="T1" fmla="*/ 0 h 59"/>
              <a:gd name="T2" fmla="*/ 56 w 56"/>
              <a:gd name="T3" fmla="*/ 29 h 59"/>
              <a:gd name="T4" fmla="*/ 28 w 56"/>
              <a:gd name="T5" fmla="*/ 59 h 59"/>
              <a:gd name="T6" fmla="*/ 0 w 56"/>
              <a:gd name="T7" fmla="*/ 29 h 59"/>
              <a:gd name="T8" fmla="*/ 28 w 56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60" name="Oval 188">
            <a:extLst>
              <a:ext uri="{FF2B5EF4-FFF2-40B4-BE49-F238E27FC236}">
                <a16:creationId xmlns:a16="http://schemas.microsoft.com/office/drawing/2014/main" id="{F3907817-6C55-4944-89E7-615B1C6C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61" name="Oval 189">
            <a:extLst>
              <a:ext uri="{FF2B5EF4-FFF2-40B4-BE49-F238E27FC236}">
                <a16:creationId xmlns:a16="http://schemas.microsoft.com/office/drawing/2014/main" id="{D6637D92-165A-4449-A436-48AAFCA6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0462" name="Text Box 190">
            <a:extLst>
              <a:ext uri="{FF2B5EF4-FFF2-40B4-BE49-F238E27FC236}">
                <a16:creationId xmlns:a16="http://schemas.microsoft.com/office/drawing/2014/main" id="{D01A01DB-265D-3E4A-9CBC-D09D35ED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Update the cluster means</a:t>
            </a:r>
          </a:p>
        </p:txBody>
      </p:sp>
      <p:sp>
        <p:nvSpPr>
          <p:cNvPr id="1590463" name="Text Box 191">
            <a:extLst>
              <a:ext uri="{FF2B5EF4-FFF2-40B4-BE49-F238E27FC236}">
                <a16:creationId xmlns:a16="http://schemas.microsoft.com/office/drawing/2014/main" id="{438943EA-CA66-F84C-8EF1-E9C7E162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reassign</a:t>
            </a:r>
          </a:p>
        </p:txBody>
      </p:sp>
      <p:sp>
        <p:nvSpPr>
          <p:cNvPr id="1590464" name="Line 192">
            <a:extLst>
              <a:ext uri="{FF2B5EF4-FFF2-40B4-BE49-F238E27FC236}">
                <a16:creationId xmlns:a16="http://schemas.microsoft.com/office/drawing/2014/main" id="{F2AD9C29-6EBF-5746-9220-FEDDF1569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0465" name="Text Box 193">
            <a:extLst>
              <a:ext uri="{FF2B5EF4-FFF2-40B4-BE49-F238E27FC236}">
                <a16:creationId xmlns:a16="http://schemas.microsoft.com/office/drawing/2014/main" id="{786733E6-9084-3849-B419-AF74CA32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reassign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37E362-EB00-DB4B-A1E7-8378E4CF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F014-531B-DD41-900B-BCC45F8D741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64322" name="Rectangle 2">
            <a:extLst>
              <a:ext uri="{FF2B5EF4-FFF2-40B4-BE49-F238E27FC236}">
                <a16:creationId xmlns:a16="http://schemas.microsoft.com/office/drawing/2014/main" id="{017132EA-01DE-4F4C-803F-BB318DBA7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Comments on the </a:t>
            </a:r>
            <a:r>
              <a:rPr lang="en-US" altLang="en-US" sz="4000" i="1" dirty="0"/>
              <a:t>K-Means</a:t>
            </a:r>
            <a:r>
              <a:rPr lang="en-US" altLang="en-US" sz="4000" dirty="0"/>
              <a:t> Method</a:t>
            </a:r>
            <a:endParaRPr lang="en-US" altLang="en-US" sz="3200" b="1" dirty="0"/>
          </a:p>
        </p:txBody>
      </p:sp>
      <p:sp>
        <p:nvSpPr>
          <p:cNvPr id="1464323" name="Rectangle 3">
            <a:extLst>
              <a:ext uri="{FF2B5EF4-FFF2-40B4-BE49-F238E27FC236}">
                <a16:creationId xmlns:a16="http://schemas.microsoft.com/office/drawing/2014/main" id="{9CD02512-C772-7F4B-BF9B-4873CFE0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u="sng" dirty="0"/>
              <a:t>Strength:</a:t>
            </a:r>
            <a:r>
              <a:rPr lang="en-US" altLang="en-US" sz="2000" dirty="0"/>
              <a:t> </a:t>
            </a:r>
            <a:r>
              <a:rPr lang="en-US" altLang="en-US" sz="2000" i="1" dirty="0"/>
              <a:t>Relatively efficient</a:t>
            </a:r>
            <a:r>
              <a:rPr lang="en-US" altLang="en-US" sz="2000" dirty="0"/>
              <a:t>: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tkn</a:t>
            </a:r>
            <a:r>
              <a:rPr lang="en-US" altLang="en-US" sz="2000" dirty="0"/>
              <a:t>),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# objects,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is # clusters, and </a:t>
            </a:r>
            <a:r>
              <a:rPr lang="en-US" altLang="en-US" sz="2000" i="1" dirty="0"/>
              <a:t>t  </a:t>
            </a:r>
            <a:r>
              <a:rPr lang="en-US" altLang="en-US" sz="2000" dirty="0"/>
              <a:t>is # iterations. Normally,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&lt;&lt; </a:t>
            </a:r>
            <a:r>
              <a:rPr lang="en-US" altLang="en-US" sz="2000" i="1" dirty="0"/>
              <a:t>n</a:t>
            </a:r>
            <a:r>
              <a:rPr lang="en-US" altLang="en-US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000" u="sng" dirty="0"/>
              <a:t>Comment:</a:t>
            </a:r>
            <a:r>
              <a:rPr lang="en-US" altLang="en-US" sz="2000" dirty="0"/>
              <a:t> Often terminates at a </a:t>
            </a:r>
            <a:r>
              <a:rPr lang="en-US" altLang="en-US" sz="2000" i="1" dirty="0"/>
              <a:t>local optimum</a:t>
            </a:r>
            <a:r>
              <a:rPr lang="en-US" altLang="en-US" sz="2000" dirty="0"/>
              <a:t>. The </a:t>
            </a:r>
            <a:r>
              <a:rPr lang="en-US" altLang="en-US" sz="2000" i="1" dirty="0"/>
              <a:t>global optimum</a:t>
            </a:r>
            <a:r>
              <a:rPr lang="en-US" altLang="en-US" sz="2000" dirty="0"/>
              <a:t> may be found using techniques such as: </a:t>
            </a:r>
            <a:r>
              <a:rPr lang="en-US" altLang="en-US" sz="2000" i="1" dirty="0"/>
              <a:t>deterministic annealing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genetic algorithms.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u="sng" dirty="0"/>
              <a:t>Weakness</a:t>
            </a:r>
            <a:endParaRPr lang="en-US" altLang="en-US" sz="2000" dirty="0"/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Applicable only when </a:t>
            </a:r>
            <a:r>
              <a:rPr lang="en-US" altLang="en-US" sz="1800" i="1" dirty="0"/>
              <a:t>mean</a:t>
            </a:r>
            <a:r>
              <a:rPr lang="en-US" altLang="en-US" sz="1800" dirty="0"/>
              <a:t> is defined.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Need to specify </a:t>
            </a:r>
            <a:r>
              <a:rPr lang="en-US" altLang="en-US" sz="1800" i="1" dirty="0"/>
              <a:t>k, </a:t>
            </a:r>
            <a:r>
              <a:rPr lang="en-US" altLang="en-US" sz="1800" dirty="0"/>
              <a:t>the </a:t>
            </a:r>
            <a:r>
              <a:rPr lang="en-US" altLang="en-US" sz="1800" i="1" dirty="0"/>
              <a:t>number</a:t>
            </a:r>
            <a:r>
              <a:rPr lang="en-US" altLang="en-US" sz="1800" dirty="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Unable to handle noisy data and </a:t>
            </a:r>
            <a:r>
              <a:rPr lang="en-US" altLang="en-US" sz="1800" i="1" dirty="0"/>
              <a:t>outliers</a:t>
            </a:r>
            <a:endParaRPr lang="en-US" altLang="en-US" sz="1800" dirty="0"/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6">
            <a:extLst>
              <a:ext uri="{FF2B5EF4-FFF2-40B4-BE49-F238E27FC236}">
                <a16:creationId xmlns:a16="http://schemas.microsoft.com/office/drawing/2014/main" id="{56824325-4607-DF4D-B0E3-E2F03B5D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7C63-5E4B-0541-890A-A23CDE06C4C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40450" name="Rectangle 2">
            <a:extLst>
              <a:ext uri="{FF2B5EF4-FFF2-40B4-BE49-F238E27FC236}">
                <a16:creationId xmlns:a16="http://schemas.microsoft.com/office/drawing/2014/main" id="{5B301C6F-3E65-7A44-B1D0-1E280C49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34" charset="-127"/>
              </a:rPr>
              <a:t>What is the problem of k-Means Method?</a:t>
            </a:r>
            <a:endParaRPr lang="en-US" altLang="en-US" sz="4000">
              <a:ea typeface="굴림" panose="020B0600000101010101" pitchFamily="34" charset="-127"/>
            </a:endParaRPr>
          </a:p>
        </p:txBody>
      </p:sp>
      <p:sp>
        <p:nvSpPr>
          <p:cNvPr id="1640451" name="Rectangle 3">
            <a:extLst>
              <a:ext uri="{FF2B5EF4-FFF2-40B4-BE49-F238E27FC236}">
                <a16:creationId xmlns:a16="http://schemas.microsoft.com/office/drawing/2014/main" id="{B79233A8-656A-064B-9FF4-87033D59CA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The k-means algorithm is sensitive to outliers!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34" charset="-127"/>
              </a:rPr>
              <a:t>Since an object with an extremely large value may substantially distort the data distribution.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K-Medoids:  Instead of taking the </a:t>
            </a:r>
            <a:r>
              <a:rPr lang="en-US" altLang="ko-KR" sz="2000" b="1" dirty="0">
                <a:ea typeface="굴림" panose="020B0600000101010101" pitchFamily="34" charset="-127"/>
              </a:rPr>
              <a:t>mean</a:t>
            </a:r>
            <a:r>
              <a:rPr lang="en-US" altLang="ko-KR" sz="2000" dirty="0">
                <a:ea typeface="굴림" panose="020B0600000101010101" pitchFamily="34" charset="-127"/>
              </a:rPr>
              <a:t> value of the object in a cluster as a reference point, </a:t>
            </a:r>
            <a:r>
              <a:rPr lang="en-US" altLang="ko-KR" sz="2000" b="1" dirty="0">
                <a:ea typeface="굴림" panose="020B0600000101010101" pitchFamily="34" charset="-127"/>
              </a:rPr>
              <a:t>medoids</a:t>
            </a:r>
            <a:r>
              <a:rPr lang="en-US" altLang="ko-KR" sz="2000" dirty="0">
                <a:ea typeface="굴림" panose="020B0600000101010101" pitchFamily="34" charset="-127"/>
              </a:rPr>
              <a:t> can be used, which is the </a:t>
            </a:r>
            <a:r>
              <a:rPr lang="en-US" altLang="ko-KR" sz="2000" b="1" dirty="0">
                <a:ea typeface="굴림" panose="020B0600000101010101" pitchFamily="34" charset="-127"/>
              </a:rPr>
              <a:t>most centrally located</a:t>
            </a:r>
            <a:r>
              <a:rPr lang="en-US" altLang="ko-KR" sz="2000" dirty="0">
                <a:ea typeface="굴림" panose="020B0600000101010101" pitchFamily="34" charset="-127"/>
              </a:rPr>
              <a:t> object in a cluster. </a:t>
            </a:r>
          </a:p>
        </p:txBody>
      </p:sp>
      <p:grpSp>
        <p:nvGrpSpPr>
          <p:cNvPr id="1640452" name="Group 4">
            <a:extLst>
              <a:ext uri="{FF2B5EF4-FFF2-40B4-BE49-F238E27FC236}">
                <a16:creationId xmlns:a16="http://schemas.microsoft.com/office/drawing/2014/main" id="{79C8976F-A029-834D-8A74-5DA37EAA487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1640453" name="Group 5">
              <a:extLst>
                <a:ext uri="{FF2B5EF4-FFF2-40B4-BE49-F238E27FC236}">
                  <a16:creationId xmlns:a16="http://schemas.microsoft.com/office/drawing/2014/main" id="{E2245521-73DB-444F-B42D-02D2F1C20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1640454" name="Rectangle 6">
                <a:extLst>
                  <a:ext uri="{FF2B5EF4-FFF2-40B4-BE49-F238E27FC236}">
                    <a16:creationId xmlns:a16="http://schemas.microsoft.com/office/drawing/2014/main" id="{4B03C94C-E523-0C41-81DB-B1A41C8C5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5" name="Rectangle 7">
                <a:extLst>
                  <a:ext uri="{FF2B5EF4-FFF2-40B4-BE49-F238E27FC236}">
                    <a16:creationId xmlns:a16="http://schemas.microsoft.com/office/drawing/2014/main" id="{49120D2E-006B-1348-99E0-A39CFE1C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6" name="Line 8">
                <a:extLst>
                  <a:ext uri="{FF2B5EF4-FFF2-40B4-BE49-F238E27FC236}">
                    <a16:creationId xmlns:a16="http://schemas.microsoft.com/office/drawing/2014/main" id="{2BB846AE-C50A-3A48-96F7-2295E0018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7" name="Line 9">
                <a:extLst>
                  <a:ext uri="{FF2B5EF4-FFF2-40B4-BE49-F238E27FC236}">
                    <a16:creationId xmlns:a16="http://schemas.microsoft.com/office/drawing/2014/main" id="{DE897B32-7443-D346-A394-68DDC0FBA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8" name="Line 10">
                <a:extLst>
                  <a:ext uri="{FF2B5EF4-FFF2-40B4-BE49-F238E27FC236}">
                    <a16:creationId xmlns:a16="http://schemas.microsoft.com/office/drawing/2014/main" id="{88A99ADD-76C3-AA44-927F-5DD3996F6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59" name="Line 11">
                <a:extLst>
                  <a:ext uri="{FF2B5EF4-FFF2-40B4-BE49-F238E27FC236}">
                    <a16:creationId xmlns:a16="http://schemas.microsoft.com/office/drawing/2014/main" id="{20E63072-57DD-9748-BFE9-1D8200471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0" name="Line 12">
                <a:extLst>
                  <a:ext uri="{FF2B5EF4-FFF2-40B4-BE49-F238E27FC236}">
                    <a16:creationId xmlns:a16="http://schemas.microsoft.com/office/drawing/2014/main" id="{56E96B43-C9D4-E443-8957-D5C8CD247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1" name="Line 13">
                <a:extLst>
                  <a:ext uri="{FF2B5EF4-FFF2-40B4-BE49-F238E27FC236}">
                    <a16:creationId xmlns:a16="http://schemas.microsoft.com/office/drawing/2014/main" id="{3F38265B-4FB2-9A49-9FAE-E95C30E96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2" name="Line 14">
                <a:extLst>
                  <a:ext uri="{FF2B5EF4-FFF2-40B4-BE49-F238E27FC236}">
                    <a16:creationId xmlns:a16="http://schemas.microsoft.com/office/drawing/2014/main" id="{8A855C72-23BF-164C-814A-E0A33EF4F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3" name="Line 15">
                <a:extLst>
                  <a:ext uri="{FF2B5EF4-FFF2-40B4-BE49-F238E27FC236}">
                    <a16:creationId xmlns:a16="http://schemas.microsoft.com/office/drawing/2014/main" id="{A567BBF1-90A0-E148-91C2-1F30DDA65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4" name="Line 16">
                <a:extLst>
                  <a:ext uri="{FF2B5EF4-FFF2-40B4-BE49-F238E27FC236}">
                    <a16:creationId xmlns:a16="http://schemas.microsoft.com/office/drawing/2014/main" id="{0BAF6A26-559F-F346-8DEF-642535C34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5" name="Line 17">
                <a:extLst>
                  <a:ext uri="{FF2B5EF4-FFF2-40B4-BE49-F238E27FC236}">
                    <a16:creationId xmlns:a16="http://schemas.microsoft.com/office/drawing/2014/main" id="{0CF011DD-B44C-B04E-8FE7-5136E91F3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6" name="Line 18">
                <a:extLst>
                  <a:ext uri="{FF2B5EF4-FFF2-40B4-BE49-F238E27FC236}">
                    <a16:creationId xmlns:a16="http://schemas.microsoft.com/office/drawing/2014/main" id="{3088F940-A9DF-9142-8AA0-624E8716D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7" name="Line 19">
                <a:extLst>
                  <a:ext uri="{FF2B5EF4-FFF2-40B4-BE49-F238E27FC236}">
                    <a16:creationId xmlns:a16="http://schemas.microsoft.com/office/drawing/2014/main" id="{DBA94B26-8CC4-C84B-B2C2-5E77556D7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8" name="Line 20">
                <a:extLst>
                  <a:ext uri="{FF2B5EF4-FFF2-40B4-BE49-F238E27FC236}">
                    <a16:creationId xmlns:a16="http://schemas.microsoft.com/office/drawing/2014/main" id="{793FFA40-4FF9-D849-8B71-A85029BC1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69" name="Line 21">
                <a:extLst>
                  <a:ext uri="{FF2B5EF4-FFF2-40B4-BE49-F238E27FC236}">
                    <a16:creationId xmlns:a16="http://schemas.microsoft.com/office/drawing/2014/main" id="{C6C87950-004E-1A41-958B-A97082E34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0" name="Line 22">
                <a:extLst>
                  <a:ext uri="{FF2B5EF4-FFF2-40B4-BE49-F238E27FC236}">
                    <a16:creationId xmlns:a16="http://schemas.microsoft.com/office/drawing/2014/main" id="{B5B98C14-DA19-9743-A052-E0728049E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1" name="Line 23">
                <a:extLst>
                  <a:ext uri="{FF2B5EF4-FFF2-40B4-BE49-F238E27FC236}">
                    <a16:creationId xmlns:a16="http://schemas.microsoft.com/office/drawing/2014/main" id="{9155ACD3-3A71-EC40-8DED-158767D6A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2" name="Line 24">
                <a:extLst>
                  <a:ext uri="{FF2B5EF4-FFF2-40B4-BE49-F238E27FC236}">
                    <a16:creationId xmlns:a16="http://schemas.microsoft.com/office/drawing/2014/main" id="{F187DB57-EFC3-0E41-B734-12250AC05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3" name="Line 25">
                <a:extLst>
                  <a:ext uri="{FF2B5EF4-FFF2-40B4-BE49-F238E27FC236}">
                    <a16:creationId xmlns:a16="http://schemas.microsoft.com/office/drawing/2014/main" id="{541282D9-DD24-ED4F-A51C-B330EC2C4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4" name="Line 26">
                <a:extLst>
                  <a:ext uri="{FF2B5EF4-FFF2-40B4-BE49-F238E27FC236}">
                    <a16:creationId xmlns:a16="http://schemas.microsoft.com/office/drawing/2014/main" id="{DC7AAEAD-72D1-784F-8223-5BB6495AF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5" name="Line 27">
                <a:extLst>
                  <a:ext uri="{FF2B5EF4-FFF2-40B4-BE49-F238E27FC236}">
                    <a16:creationId xmlns:a16="http://schemas.microsoft.com/office/drawing/2014/main" id="{0C2F1427-E49B-854E-A5AE-F40954CDC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6" name="Rectangle 28">
                <a:extLst>
                  <a:ext uri="{FF2B5EF4-FFF2-40B4-BE49-F238E27FC236}">
                    <a16:creationId xmlns:a16="http://schemas.microsoft.com/office/drawing/2014/main" id="{57BF01F6-6EE2-7444-9F9B-F4A6AE147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7" name="Line 29">
                <a:extLst>
                  <a:ext uri="{FF2B5EF4-FFF2-40B4-BE49-F238E27FC236}">
                    <a16:creationId xmlns:a16="http://schemas.microsoft.com/office/drawing/2014/main" id="{D4964F68-3A74-E742-B79A-3625E3AB5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8" name="Line 30">
                <a:extLst>
                  <a:ext uri="{FF2B5EF4-FFF2-40B4-BE49-F238E27FC236}">
                    <a16:creationId xmlns:a16="http://schemas.microsoft.com/office/drawing/2014/main" id="{D10E0545-321B-5A4F-9047-A4AA79F6C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79" name="Line 31">
                <a:extLst>
                  <a:ext uri="{FF2B5EF4-FFF2-40B4-BE49-F238E27FC236}">
                    <a16:creationId xmlns:a16="http://schemas.microsoft.com/office/drawing/2014/main" id="{F0F944A2-04F2-8A4B-BE1B-4BC8E4B22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0" name="Line 32">
                <a:extLst>
                  <a:ext uri="{FF2B5EF4-FFF2-40B4-BE49-F238E27FC236}">
                    <a16:creationId xmlns:a16="http://schemas.microsoft.com/office/drawing/2014/main" id="{E65C5A8E-2274-7047-B6CA-D00BE9DE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1" name="Line 33">
                <a:extLst>
                  <a:ext uri="{FF2B5EF4-FFF2-40B4-BE49-F238E27FC236}">
                    <a16:creationId xmlns:a16="http://schemas.microsoft.com/office/drawing/2014/main" id="{6290A72E-AC6A-C042-81C4-4D543A980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2" name="Line 34">
                <a:extLst>
                  <a:ext uri="{FF2B5EF4-FFF2-40B4-BE49-F238E27FC236}">
                    <a16:creationId xmlns:a16="http://schemas.microsoft.com/office/drawing/2014/main" id="{B26EF48F-732F-174A-9308-9ACBDAAE6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3" name="Line 35">
                <a:extLst>
                  <a:ext uri="{FF2B5EF4-FFF2-40B4-BE49-F238E27FC236}">
                    <a16:creationId xmlns:a16="http://schemas.microsoft.com/office/drawing/2014/main" id="{F832F450-D005-8142-BDAD-5665E23FA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4" name="Line 36">
                <a:extLst>
                  <a:ext uri="{FF2B5EF4-FFF2-40B4-BE49-F238E27FC236}">
                    <a16:creationId xmlns:a16="http://schemas.microsoft.com/office/drawing/2014/main" id="{08CD1F9B-5689-214B-8314-4D4271F6F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5" name="Line 37">
                <a:extLst>
                  <a:ext uri="{FF2B5EF4-FFF2-40B4-BE49-F238E27FC236}">
                    <a16:creationId xmlns:a16="http://schemas.microsoft.com/office/drawing/2014/main" id="{755DEDB8-DCD5-6244-B3CC-34C08E51E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6" name="Line 38">
                <a:extLst>
                  <a:ext uri="{FF2B5EF4-FFF2-40B4-BE49-F238E27FC236}">
                    <a16:creationId xmlns:a16="http://schemas.microsoft.com/office/drawing/2014/main" id="{6546D005-7ED3-5A47-874C-905D86D1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7" name="Line 39">
                <a:extLst>
                  <a:ext uri="{FF2B5EF4-FFF2-40B4-BE49-F238E27FC236}">
                    <a16:creationId xmlns:a16="http://schemas.microsoft.com/office/drawing/2014/main" id="{D64FBB4D-2706-D846-801D-13E65F12F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8" name="Line 40">
                <a:extLst>
                  <a:ext uri="{FF2B5EF4-FFF2-40B4-BE49-F238E27FC236}">
                    <a16:creationId xmlns:a16="http://schemas.microsoft.com/office/drawing/2014/main" id="{B1EFBCAA-EA38-E444-A8CC-B814C87F4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89" name="Line 41">
                <a:extLst>
                  <a:ext uri="{FF2B5EF4-FFF2-40B4-BE49-F238E27FC236}">
                    <a16:creationId xmlns:a16="http://schemas.microsoft.com/office/drawing/2014/main" id="{BDDE434E-93E8-1041-A849-A6E37A87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0" name="Line 42">
                <a:extLst>
                  <a:ext uri="{FF2B5EF4-FFF2-40B4-BE49-F238E27FC236}">
                    <a16:creationId xmlns:a16="http://schemas.microsoft.com/office/drawing/2014/main" id="{770B73FF-CF90-D74C-A5E4-1FD698CFE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1" name="Line 43">
                <a:extLst>
                  <a:ext uri="{FF2B5EF4-FFF2-40B4-BE49-F238E27FC236}">
                    <a16:creationId xmlns:a16="http://schemas.microsoft.com/office/drawing/2014/main" id="{0C4C1BEB-5948-034A-9F75-199D2BE5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2" name="Line 44">
                <a:extLst>
                  <a:ext uri="{FF2B5EF4-FFF2-40B4-BE49-F238E27FC236}">
                    <a16:creationId xmlns:a16="http://schemas.microsoft.com/office/drawing/2014/main" id="{4A2F493D-B319-BD49-8E65-BD64BA153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3" name="Line 45">
                <a:extLst>
                  <a:ext uri="{FF2B5EF4-FFF2-40B4-BE49-F238E27FC236}">
                    <a16:creationId xmlns:a16="http://schemas.microsoft.com/office/drawing/2014/main" id="{AABE2641-7C4C-5F48-88BA-C5C26E08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4" name="Line 46">
                <a:extLst>
                  <a:ext uri="{FF2B5EF4-FFF2-40B4-BE49-F238E27FC236}">
                    <a16:creationId xmlns:a16="http://schemas.microsoft.com/office/drawing/2014/main" id="{A015EEC5-F997-4A49-B937-4E479D5D8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5" name="Line 47">
                <a:extLst>
                  <a:ext uri="{FF2B5EF4-FFF2-40B4-BE49-F238E27FC236}">
                    <a16:creationId xmlns:a16="http://schemas.microsoft.com/office/drawing/2014/main" id="{FE00F20F-57BC-1E46-BF52-47961216A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6" name="Line 48">
                <a:extLst>
                  <a:ext uri="{FF2B5EF4-FFF2-40B4-BE49-F238E27FC236}">
                    <a16:creationId xmlns:a16="http://schemas.microsoft.com/office/drawing/2014/main" id="{459936A9-5CEA-6844-A0D5-0F0EC056E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7" name="Line 49">
                <a:extLst>
                  <a:ext uri="{FF2B5EF4-FFF2-40B4-BE49-F238E27FC236}">
                    <a16:creationId xmlns:a16="http://schemas.microsoft.com/office/drawing/2014/main" id="{271BA44B-6F3A-FB46-85B7-C4AEAC7AD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8" name="Line 50">
                <a:extLst>
                  <a:ext uri="{FF2B5EF4-FFF2-40B4-BE49-F238E27FC236}">
                    <a16:creationId xmlns:a16="http://schemas.microsoft.com/office/drawing/2014/main" id="{B72C858F-624A-984D-A74F-FDF7ED205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99" name="Line 51">
                <a:extLst>
                  <a:ext uri="{FF2B5EF4-FFF2-40B4-BE49-F238E27FC236}">
                    <a16:creationId xmlns:a16="http://schemas.microsoft.com/office/drawing/2014/main" id="{448F339E-5734-7A45-B9FD-C3F398728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0" name="Line 52">
                <a:extLst>
                  <a:ext uri="{FF2B5EF4-FFF2-40B4-BE49-F238E27FC236}">
                    <a16:creationId xmlns:a16="http://schemas.microsoft.com/office/drawing/2014/main" id="{FF7793E7-90E0-A240-9770-BC51452F5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1" name="Freeform 53">
                <a:extLst>
                  <a:ext uri="{FF2B5EF4-FFF2-40B4-BE49-F238E27FC236}">
                    <a16:creationId xmlns:a16="http://schemas.microsoft.com/office/drawing/2014/main" id="{39ADF62A-EEAD-8848-90FA-6A921C329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2" name="Freeform 54">
                <a:extLst>
                  <a:ext uri="{FF2B5EF4-FFF2-40B4-BE49-F238E27FC236}">
                    <a16:creationId xmlns:a16="http://schemas.microsoft.com/office/drawing/2014/main" id="{126C9C8C-E36E-754C-AB3A-27DD7AFE0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3" name="Freeform 55">
                <a:extLst>
                  <a:ext uri="{FF2B5EF4-FFF2-40B4-BE49-F238E27FC236}">
                    <a16:creationId xmlns:a16="http://schemas.microsoft.com/office/drawing/2014/main" id="{29866F11-206D-4443-A81C-202F3493D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4" name="Freeform 56">
                <a:extLst>
                  <a:ext uri="{FF2B5EF4-FFF2-40B4-BE49-F238E27FC236}">
                    <a16:creationId xmlns:a16="http://schemas.microsoft.com/office/drawing/2014/main" id="{71681960-9CEA-A446-B107-A10D6D541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5" name="Freeform 57">
                <a:extLst>
                  <a:ext uri="{FF2B5EF4-FFF2-40B4-BE49-F238E27FC236}">
                    <a16:creationId xmlns:a16="http://schemas.microsoft.com/office/drawing/2014/main" id="{B363E612-2663-CB41-8D08-4B9E2BD82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6" name="Freeform 58">
                <a:extLst>
                  <a:ext uri="{FF2B5EF4-FFF2-40B4-BE49-F238E27FC236}">
                    <a16:creationId xmlns:a16="http://schemas.microsoft.com/office/drawing/2014/main" id="{EDE8E5BB-2DCB-2047-B7BD-287ED48D0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7" name="Freeform 59">
                <a:extLst>
                  <a:ext uri="{FF2B5EF4-FFF2-40B4-BE49-F238E27FC236}">
                    <a16:creationId xmlns:a16="http://schemas.microsoft.com/office/drawing/2014/main" id="{09933B30-02BE-ED44-90BD-BC25359D8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8" name="Freeform 60">
                <a:extLst>
                  <a:ext uri="{FF2B5EF4-FFF2-40B4-BE49-F238E27FC236}">
                    <a16:creationId xmlns:a16="http://schemas.microsoft.com/office/drawing/2014/main" id="{D566FC02-AAB2-E94F-97FC-841530405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09" name="Freeform 61">
                <a:extLst>
                  <a:ext uri="{FF2B5EF4-FFF2-40B4-BE49-F238E27FC236}">
                    <a16:creationId xmlns:a16="http://schemas.microsoft.com/office/drawing/2014/main" id="{A8DB9398-F271-0044-9EEF-86F178073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10" name="Freeform 62">
                <a:extLst>
                  <a:ext uri="{FF2B5EF4-FFF2-40B4-BE49-F238E27FC236}">
                    <a16:creationId xmlns:a16="http://schemas.microsoft.com/office/drawing/2014/main" id="{B42AB808-5EDB-C542-B87F-E45782F55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11" name="Rectangle 63">
                <a:extLst>
                  <a:ext uri="{FF2B5EF4-FFF2-40B4-BE49-F238E27FC236}">
                    <a16:creationId xmlns:a16="http://schemas.microsoft.com/office/drawing/2014/main" id="{95878535-ACE0-2C40-B218-87DFA644F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2" name="Rectangle 64">
                <a:extLst>
                  <a:ext uri="{FF2B5EF4-FFF2-40B4-BE49-F238E27FC236}">
                    <a16:creationId xmlns:a16="http://schemas.microsoft.com/office/drawing/2014/main" id="{A28D8BE4-67AD-BE46-8948-0733AE566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3" name="Rectangle 65">
                <a:extLst>
                  <a:ext uri="{FF2B5EF4-FFF2-40B4-BE49-F238E27FC236}">
                    <a16:creationId xmlns:a16="http://schemas.microsoft.com/office/drawing/2014/main" id="{772F869C-4AD4-414B-9DC1-AF856792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4" name="Rectangle 66">
                <a:extLst>
                  <a:ext uri="{FF2B5EF4-FFF2-40B4-BE49-F238E27FC236}">
                    <a16:creationId xmlns:a16="http://schemas.microsoft.com/office/drawing/2014/main" id="{A8627EC8-4D90-4447-A6CA-E1A56BEC0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5" name="Rectangle 67">
                <a:extLst>
                  <a:ext uri="{FF2B5EF4-FFF2-40B4-BE49-F238E27FC236}">
                    <a16:creationId xmlns:a16="http://schemas.microsoft.com/office/drawing/2014/main" id="{48B5823D-C96C-F243-9491-1B05AAC79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6" name="Rectangle 68">
                <a:extLst>
                  <a:ext uri="{FF2B5EF4-FFF2-40B4-BE49-F238E27FC236}">
                    <a16:creationId xmlns:a16="http://schemas.microsoft.com/office/drawing/2014/main" id="{E4AACB5C-C2A5-414B-BCAF-D5444C46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7" name="Rectangle 69">
                <a:extLst>
                  <a:ext uri="{FF2B5EF4-FFF2-40B4-BE49-F238E27FC236}">
                    <a16:creationId xmlns:a16="http://schemas.microsoft.com/office/drawing/2014/main" id="{217259AD-7BD4-8049-8CBE-4FA9AA05C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8" name="Rectangle 70">
                <a:extLst>
                  <a:ext uri="{FF2B5EF4-FFF2-40B4-BE49-F238E27FC236}">
                    <a16:creationId xmlns:a16="http://schemas.microsoft.com/office/drawing/2014/main" id="{043E732E-4422-5941-BAFF-45D6C578F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19" name="Rectangle 71">
                <a:extLst>
                  <a:ext uri="{FF2B5EF4-FFF2-40B4-BE49-F238E27FC236}">
                    <a16:creationId xmlns:a16="http://schemas.microsoft.com/office/drawing/2014/main" id="{DBFBADB1-7B5F-3448-BFD3-397EDFFE5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0" name="Rectangle 72">
                <a:extLst>
                  <a:ext uri="{FF2B5EF4-FFF2-40B4-BE49-F238E27FC236}">
                    <a16:creationId xmlns:a16="http://schemas.microsoft.com/office/drawing/2014/main" id="{DA158498-93BF-1749-94EB-83F18D3D8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1" name="Rectangle 73">
                <a:extLst>
                  <a:ext uri="{FF2B5EF4-FFF2-40B4-BE49-F238E27FC236}">
                    <a16:creationId xmlns:a16="http://schemas.microsoft.com/office/drawing/2014/main" id="{C491B9AD-2653-904C-8BF1-D71D15E54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2" name="Rectangle 74">
                <a:extLst>
                  <a:ext uri="{FF2B5EF4-FFF2-40B4-BE49-F238E27FC236}">
                    <a16:creationId xmlns:a16="http://schemas.microsoft.com/office/drawing/2014/main" id="{AB8C83F0-519E-484B-AE5F-11325DB00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3" name="Rectangle 75">
                <a:extLst>
                  <a:ext uri="{FF2B5EF4-FFF2-40B4-BE49-F238E27FC236}">
                    <a16:creationId xmlns:a16="http://schemas.microsoft.com/office/drawing/2014/main" id="{9B3A48A2-15BD-1948-800B-599F9D3E0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4" name="Rectangle 76">
                <a:extLst>
                  <a:ext uri="{FF2B5EF4-FFF2-40B4-BE49-F238E27FC236}">
                    <a16:creationId xmlns:a16="http://schemas.microsoft.com/office/drawing/2014/main" id="{578CDF84-4C15-604C-A803-B1A26C2E2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5" name="Rectangle 77">
                <a:extLst>
                  <a:ext uri="{FF2B5EF4-FFF2-40B4-BE49-F238E27FC236}">
                    <a16:creationId xmlns:a16="http://schemas.microsoft.com/office/drawing/2014/main" id="{9FE49ACC-24A3-1D4B-ADEB-C9BB55577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6" name="Rectangle 78">
                <a:extLst>
                  <a:ext uri="{FF2B5EF4-FFF2-40B4-BE49-F238E27FC236}">
                    <a16:creationId xmlns:a16="http://schemas.microsoft.com/office/drawing/2014/main" id="{C0B26F87-A42D-544C-BA2A-951E0F9C6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7" name="Rectangle 79">
                <a:extLst>
                  <a:ext uri="{FF2B5EF4-FFF2-40B4-BE49-F238E27FC236}">
                    <a16:creationId xmlns:a16="http://schemas.microsoft.com/office/drawing/2014/main" id="{5B8C45F9-50BE-1645-B7AE-951BBC996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8" name="Rectangle 80">
                <a:extLst>
                  <a:ext uri="{FF2B5EF4-FFF2-40B4-BE49-F238E27FC236}">
                    <a16:creationId xmlns:a16="http://schemas.microsoft.com/office/drawing/2014/main" id="{B5D21B40-927A-3A4E-A06D-359A76E4D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29" name="Rectangle 81">
                <a:extLst>
                  <a:ext uri="{FF2B5EF4-FFF2-40B4-BE49-F238E27FC236}">
                    <a16:creationId xmlns:a16="http://schemas.microsoft.com/office/drawing/2014/main" id="{FB9FBD69-CCFC-D048-82FC-32813241C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30" name="Rectangle 82">
                <a:extLst>
                  <a:ext uri="{FF2B5EF4-FFF2-40B4-BE49-F238E27FC236}">
                    <a16:creationId xmlns:a16="http://schemas.microsoft.com/office/drawing/2014/main" id="{2CA6D635-95CC-E348-9CB6-CCA1E67DF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31" name="Rectangle 83">
                <a:extLst>
                  <a:ext uri="{FF2B5EF4-FFF2-40B4-BE49-F238E27FC236}">
                    <a16:creationId xmlns:a16="http://schemas.microsoft.com/office/drawing/2014/main" id="{5494B37B-C3D6-184C-A691-BE337F3F0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32" name="Rectangle 84">
                <a:extLst>
                  <a:ext uri="{FF2B5EF4-FFF2-40B4-BE49-F238E27FC236}">
                    <a16:creationId xmlns:a16="http://schemas.microsoft.com/office/drawing/2014/main" id="{E8A5D4BB-1ADD-3B4E-8ECA-6CF88C86A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33" name="Rectangle 85">
                <a:extLst>
                  <a:ext uri="{FF2B5EF4-FFF2-40B4-BE49-F238E27FC236}">
                    <a16:creationId xmlns:a16="http://schemas.microsoft.com/office/drawing/2014/main" id="{FB47E95F-E54D-7C4A-ABC9-52A8A0FD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534" name="Group 86">
              <a:extLst>
                <a:ext uri="{FF2B5EF4-FFF2-40B4-BE49-F238E27FC236}">
                  <a16:creationId xmlns:a16="http://schemas.microsoft.com/office/drawing/2014/main" id="{224DA606-8F88-EA4E-8D2D-7CE09D26F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1640535" name="Rectangle 87">
                <a:extLst>
                  <a:ext uri="{FF2B5EF4-FFF2-40B4-BE49-F238E27FC236}">
                    <a16:creationId xmlns:a16="http://schemas.microsoft.com/office/drawing/2014/main" id="{B019266A-8994-4242-B32B-B3BFD73C9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6" name="Rectangle 88">
                <a:extLst>
                  <a:ext uri="{FF2B5EF4-FFF2-40B4-BE49-F238E27FC236}">
                    <a16:creationId xmlns:a16="http://schemas.microsoft.com/office/drawing/2014/main" id="{038D0C83-5FB8-B943-BCEB-7451ACCD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7" name="Line 89">
                <a:extLst>
                  <a:ext uri="{FF2B5EF4-FFF2-40B4-BE49-F238E27FC236}">
                    <a16:creationId xmlns:a16="http://schemas.microsoft.com/office/drawing/2014/main" id="{30EF0F8A-D061-1648-B3F0-74BF3A2F1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8" name="Line 90">
                <a:extLst>
                  <a:ext uri="{FF2B5EF4-FFF2-40B4-BE49-F238E27FC236}">
                    <a16:creationId xmlns:a16="http://schemas.microsoft.com/office/drawing/2014/main" id="{777CF7C3-2DDE-1B41-AF14-6CD2BC625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39" name="Line 91">
                <a:extLst>
                  <a:ext uri="{FF2B5EF4-FFF2-40B4-BE49-F238E27FC236}">
                    <a16:creationId xmlns:a16="http://schemas.microsoft.com/office/drawing/2014/main" id="{A0D431B3-D391-1C45-863F-95CC70E61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0" name="Line 92">
                <a:extLst>
                  <a:ext uri="{FF2B5EF4-FFF2-40B4-BE49-F238E27FC236}">
                    <a16:creationId xmlns:a16="http://schemas.microsoft.com/office/drawing/2014/main" id="{40AEC332-3B1F-FD47-831E-9BC6C8DF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1" name="Line 93">
                <a:extLst>
                  <a:ext uri="{FF2B5EF4-FFF2-40B4-BE49-F238E27FC236}">
                    <a16:creationId xmlns:a16="http://schemas.microsoft.com/office/drawing/2014/main" id="{CBA8F11E-604F-B849-8EAB-78C8BF183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2" name="Line 94">
                <a:extLst>
                  <a:ext uri="{FF2B5EF4-FFF2-40B4-BE49-F238E27FC236}">
                    <a16:creationId xmlns:a16="http://schemas.microsoft.com/office/drawing/2014/main" id="{58084960-AD2E-A74F-90DD-0F821998A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3" name="Line 95">
                <a:extLst>
                  <a:ext uri="{FF2B5EF4-FFF2-40B4-BE49-F238E27FC236}">
                    <a16:creationId xmlns:a16="http://schemas.microsoft.com/office/drawing/2014/main" id="{85823607-E4AD-404B-AB33-E242C4E7B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4" name="Line 96">
                <a:extLst>
                  <a:ext uri="{FF2B5EF4-FFF2-40B4-BE49-F238E27FC236}">
                    <a16:creationId xmlns:a16="http://schemas.microsoft.com/office/drawing/2014/main" id="{2E03D29D-58CB-3E48-B0EA-03A048BD2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5" name="Line 97">
                <a:extLst>
                  <a:ext uri="{FF2B5EF4-FFF2-40B4-BE49-F238E27FC236}">
                    <a16:creationId xmlns:a16="http://schemas.microsoft.com/office/drawing/2014/main" id="{D276ED48-074E-4C45-946F-F7D0A7750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6" name="Line 98">
                <a:extLst>
                  <a:ext uri="{FF2B5EF4-FFF2-40B4-BE49-F238E27FC236}">
                    <a16:creationId xmlns:a16="http://schemas.microsoft.com/office/drawing/2014/main" id="{11C23867-6722-A340-A681-4E39F3AB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7" name="Line 99">
                <a:extLst>
                  <a:ext uri="{FF2B5EF4-FFF2-40B4-BE49-F238E27FC236}">
                    <a16:creationId xmlns:a16="http://schemas.microsoft.com/office/drawing/2014/main" id="{885BBC8B-2DF8-6B4C-A506-B342B0231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8" name="Line 100">
                <a:extLst>
                  <a:ext uri="{FF2B5EF4-FFF2-40B4-BE49-F238E27FC236}">
                    <a16:creationId xmlns:a16="http://schemas.microsoft.com/office/drawing/2014/main" id="{9B463B92-382F-614B-B0B9-B9A587A2E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49" name="Line 101">
                <a:extLst>
                  <a:ext uri="{FF2B5EF4-FFF2-40B4-BE49-F238E27FC236}">
                    <a16:creationId xmlns:a16="http://schemas.microsoft.com/office/drawing/2014/main" id="{36937CD2-E053-4943-885A-0446D2505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0" name="Line 102">
                <a:extLst>
                  <a:ext uri="{FF2B5EF4-FFF2-40B4-BE49-F238E27FC236}">
                    <a16:creationId xmlns:a16="http://schemas.microsoft.com/office/drawing/2014/main" id="{F152C339-63F0-7147-9614-3F04C34F6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1" name="Line 103">
                <a:extLst>
                  <a:ext uri="{FF2B5EF4-FFF2-40B4-BE49-F238E27FC236}">
                    <a16:creationId xmlns:a16="http://schemas.microsoft.com/office/drawing/2014/main" id="{9F321095-F9F7-3B4F-BBAD-199919925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2" name="Line 104">
                <a:extLst>
                  <a:ext uri="{FF2B5EF4-FFF2-40B4-BE49-F238E27FC236}">
                    <a16:creationId xmlns:a16="http://schemas.microsoft.com/office/drawing/2014/main" id="{42B11D9F-8022-0C44-A171-48CB16575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3" name="Line 105">
                <a:extLst>
                  <a:ext uri="{FF2B5EF4-FFF2-40B4-BE49-F238E27FC236}">
                    <a16:creationId xmlns:a16="http://schemas.microsoft.com/office/drawing/2014/main" id="{D9F98F7F-881D-BC4F-955C-437E12E88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4" name="Line 106">
                <a:extLst>
                  <a:ext uri="{FF2B5EF4-FFF2-40B4-BE49-F238E27FC236}">
                    <a16:creationId xmlns:a16="http://schemas.microsoft.com/office/drawing/2014/main" id="{5B70934D-06A7-214F-931B-5A75557E9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5" name="Line 107">
                <a:extLst>
                  <a:ext uri="{FF2B5EF4-FFF2-40B4-BE49-F238E27FC236}">
                    <a16:creationId xmlns:a16="http://schemas.microsoft.com/office/drawing/2014/main" id="{09D12EAF-610B-3E44-86BE-3A1B482F1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6" name="Line 108">
                <a:extLst>
                  <a:ext uri="{FF2B5EF4-FFF2-40B4-BE49-F238E27FC236}">
                    <a16:creationId xmlns:a16="http://schemas.microsoft.com/office/drawing/2014/main" id="{8FFBB0D6-AC15-1148-85D7-56C193A0C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7" name="Rectangle 109">
                <a:extLst>
                  <a:ext uri="{FF2B5EF4-FFF2-40B4-BE49-F238E27FC236}">
                    <a16:creationId xmlns:a16="http://schemas.microsoft.com/office/drawing/2014/main" id="{3AF6AE67-F3E3-1347-8DAE-59F1946FB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8" name="Line 110">
                <a:extLst>
                  <a:ext uri="{FF2B5EF4-FFF2-40B4-BE49-F238E27FC236}">
                    <a16:creationId xmlns:a16="http://schemas.microsoft.com/office/drawing/2014/main" id="{25B340C9-F0EE-1D4D-B96A-3EE098E6E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59" name="Line 111">
                <a:extLst>
                  <a:ext uri="{FF2B5EF4-FFF2-40B4-BE49-F238E27FC236}">
                    <a16:creationId xmlns:a16="http://schemas.microsoft.com/office/drawing/2014/main" id="{BDC03B5B-433A-DB49-81E0-9F2C44C93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0" name="Line 112">
                <a:extLst>
                  <a:ext uri="{FF2B5EF4-FFF2-40B4-BE49-F238E27FC236}">
                    <a16:creationId xmlns:a16="http://schemas.microsoft.com/office/drawing/2014/main" id="{651208AE-B170-764C-920E-0500125CD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1" name="Line 113">
                <a:extLst>
                  <a:ext uri="{FF2B5EF4-FFF2-40B4-BE49-F238E27FC236}">
                    <a16:creationId xmlns:a16="http://schemas.microsoft.com/office/drawing/2014/main" id="{9723C312-7DBF-B748-8A72-9069F103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2" name="Line 114">
                <a:extLst>
                  <a:ext uri="{FF2B5EF4-FFF2-40B4-BE49-F238E27FC236}">
                    <a16:creationId xmlns:a16="http://schemas.microsoft.com/office/drawing/2014/main" id="{D41D380C-A628-FE45-9F5F-4E97CA290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3" name="Line 115">
                <a:extLst>
                  <a:ext uri="{FF2B5EF4-FFF2-40B4-BE49-F238E27FC236}">
                    <a16:creationId xmlns:a16="http://schemas.microsoft.com/office/drawing/2014/main" id="{BF94CD04-6C54-F540-80A6-692C4448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4" name="Line 116">
                <a:extLst>
                  <a:ext uri="{FF2B5EF4-FFF2-40B4-BE49-F238E27FC236}">
                    <a16:creationId xmlns:a16="http://schemas.microsoft.com/office/drawing/2014/main" id="{10913368-5322-E340-8013-A7C3D3BA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5" name="Line 117">
                <a:extLst>
                  <a:ext uri="{FF2B5EF4-FFF2-40B4-BE49-F238E27FC236}">
                    <a16:creationId xmlns:a16="http://schemas.microsoft.com/office/drawing/2014/main" id="{792D6F6A-A2E2-624D-90A2-18FB0D79D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6" name="Line 118">
                <a:extLst>
                  <a:ext uri="{FF2B5EF4-FFF2-40B4-BE49-F238E27FC236}">
                    <a16:creationId xmlns:a16="http://schemas.microsoft.com/office/drawing/2014/main" id="{317FFA59-EC07-5448-AC26-1B8E8AB5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7" name="Line 119">
                <a:extLst>
                  <a:ext uri="{FF2B5EF4-FFF2-40B4-BE49-F238E27FC236}">
                    <a16:creationId xmlns:a16="http://schemas.microsoft.com/office/drawing/2014/main" id="{B2A9E904-953E-3941-A252-EDDA976AB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8" name="Line 120">
                <a:extLst>
                  <a:ext uri="{FF2B5EF4-FFF2-40B4-BE49-F238E27FC236}">
                    <a16:creationId xmlns:a16="http://schemas.microsoft.com/office/drawing/2014/main" id="{649DA9CC-CB73-734A-BE2B-F9EF3BC20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69" name="Line 121">
                <a:extLst>
                  <a:ext uri="{FF2B5EF4-FFF2-40B4-BE49-F238E27FC236}">
                    <a16:creationId xmlns:a16="http://schemas.microsoft.com/office/drawing/2014/main" id="{CA0CD766-8BA3-1341-B9B4-22E1CCB3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0" name="Line 122">
                <a:extLst>
                  <a:ext uri="{FF2B5EF4-FFF2-40B4-BE49-F238E27FC236}">
                    <a16:creationId xmlns:a16="http://schemas.microsoft.com/office/drawing/2014/main" id="{33F292BB-3592-4F43-B149-D0E04C38E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1" name="Line 123">
                <a:extLst>
                  <a:ext uri="{FF2B5EF4-FFF2-40B4-BE49-F238E27FC236}">
                    <a16:creationId xmlns:a16="http://schemas.microsoft.com/office/drawing/2014/main" id="{99D0C6B5-5DD0-E249-8305-D714AA6BE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2" name="Line 124">
                <a:extLst>
                  <a:ext uri="{FF2B5EF4-FFF2-40B4-BE49-F238E27FC236}">
                    <a16:creationId xmlns:a16="http://schemas.microsoft.com/office/drawing/2014/main" id="{67AC8748-2603-154C-B4D9-517E9C24B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3" name="Line 125">
                <a:extLst>
                  <a:ext uri="{FF2B5EF4-FFF2-40B4-BE49-F238E27FC236}">
                    <a16:creationId xmlns:a16="http://schemas.microsoft.com/office/drawing/2014/main" id="{28E7CC90-9AB0-ED42-916B-B13A532FE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4" name="Line 126">
                <a:extLst>
                  <a:ext uri="{FF2B5EF4-FFF2-40B4-BE49-F238E27FC236}">
                    <a16:creationId xmlns:a16="http://schemas.microsoft.com/office/drawing/2014/main" id="{8B5600C0-6295-0C4B-A381-9766AA5FD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5" name="Line 127">
                <a:extLst>
                  <a:ext uri="{FF2B5EF4-FFF2-40B4-BE49-F238E27FC236}">
                    <a16:creationId xmlns:a16="http://schemas.microsoft.com/office/drawing/2014/main" id="{EBC687A3-C931-8742-AB84-805ECF491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6" name="Line 128">
                <a:extLst>
                  <a:ext uri="{FF2B5EF4-FFF2-40B4-BE49-F238E27FC236}">
                    <a16:creationId xmlns:a16="http://schemas.microsoft.com/office/drawing/2014/main" id="{F40149CF-C39D-2C44-BCA2-067A288AA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7" name="Line 129">
                <a:extLst>
                  <a:ext uri="{FF2B5EF4-FFF2-40B4-BE49-F238E27FC236}">
                    <a16:creationId xmlns:a16="http://schemas.microsoft.com/office/drawing/2014/main" id="{880F4FFE-BB08-7444-9B94-7BE071319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8" name="Line 130">
                <a:extLst>
                  <a:ext uri="{FF2B5EF4-FFF2-40B4-BE49-F238E27FC236}">
                    <a16:creationId xmlns:a16="http://schemas.microsoft.com/office/drawing/2014/main" id="{2E873DF8-6FFC-984D-B35C-77F027825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79" name="Line 131">
                <a:extLst>
                  <a:ext uri="{FF2B5EF4-FFF2-40B4-BE49-F238E27FC236}">
                    <a16:creationId xmlns:a16="http://schemas.microsoft.com/office/drawing/2014/main" id="{D1FB3903-46FF-7243-87AF-DCF25F902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0" name="Line 132">
                <a:extLst>
                  <a:ext uri="{FF2B5EF4-FFF2-40B4-BE49-F238E27FC236}">
                    <a16:creationId xmlns:a16="http://schemas.microsoft.com/office/drawing/2014/main" id="{C8896665-318A-7446-8E4E-0812B66F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1" name="Line 133">
                <a:extLst>
                  <a:ext uri="{FF2B5EF4-FFF2-40B4-BE49-F238E27FC236}">
                    <a16:creationId xmlns:a16="http://schemas.microsoft.com/office/drawing/2014/main" id="{6AE60C56-61AD-014D-9FB0-B255A3B09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2" name="Freeform 134">
                <a:extLst>
                  <a:ext uri="{FF2B5EF4-FFF2-40B4-BE49-F238E27FC236}">
                    <a16:creationId xmlns:a16="http://schemas.microsoft.com/office/drawing/2014/main" id="{76A1313D-9C26-624A-9EFF-B8337763D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3" name="Freeform 135">
                <a:extLst>
                  <a:ext uri="{FF2B5EF4-FFF2-40B4-BE49-F238E27FC236}">
                    <a16:creationId xmlns:a16="http://schemas.microsoft.com/office/drawing/2014/main" id="{43103F16-32AC-AB4A-8469-33C7B532A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4" name="Freeform 136">
                <a:extLst>
                  <a:ext uri="{FF2B5EF4-FFF2-40B4-BE49-F238E27FC236}">
                    <a16:creationId xmlns:a16="http://schemas.microsoft.com/office/drawing/2014/main" id="{E7DDF598-0904-7E45-B8C4-991EC5684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5" name="Freeform 137">
                <a:extLst>
                  <a:ext uri="{FF2B5EF4-FFF2-40B4-BE49-F238E27FC236}">
                    <a16:creationId xmlns:a16="http://schemas.microsoft.com/office/drawing/2014/main" id="{9543A8CE-CF99-F34F-88EF-3AA72919C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6" name="Freeform 138">
                <a:extLst>
                  <a:ext uri="{FF2B5EF4-FFF2-40B4-BE49-F238E27FC236}">
                    <a16:creationId xmlns:a16="http://schemas.microsoft.com/office/drawing/2014/main" id="{5E6B4D94-0D26-E94F-87C1-D39055DFA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7" name="Freeform 139">
                <a:extLst>
                  <a:ext uri="{FF2B5EF4-FFF2-40B4-BE49-F238E27FC236}">
                    <a16:creationId xmlns:a16="http://schemas.microsoft.com/office/drawing/2014/main" id="{92C27B0E-9C2A-A641-A576-CB42FD898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8" name="Freeform 140">
                <a:extLst>
                  <a:ext uri="{FF2B5EF4-FFF2-40B4-BE49-F238E27FC236}">
                    <a16:creationId xmlns:a16="http://schemas.microsoft.com/office/drawing/2014/main" id="{0B62A38F-8D66-CB41-816A-2C887BBDF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89" name="Freeform 141">
                <a:extLst>
                  <a:ext uri="{FF2B5EF4-FFF2-40B4-BE49-F238E27FC236}">
                    <a16:creationId xmlns:a16="http://schemas.microsoft.com/office/drawing/2014/main" id="{0F1C3CEC-2A16-1845-A30F-2349D3617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0" name="Freeform 142">
                <a:extLst>
                  <a:ext uri="{FF2B5EF4-FFF2-40B4-BE49-F238E27FC236}">
                    <a16:creationId xmlns:a16="http://schemas.microsoft.com/office/drawing/2014/main" id="{AF1E606A-E71F-C943-88C7-512DC0533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1" name="Freeform 143">
                <a:extLst>
                  <a:ext uri="{FF2B5EF4-FFF2-40B4-BE49-F238E27FC236}">
                    <a16:creationId xmlns:a16="http://schemas.microsoft.com/office/drawing/2014/main" id="{3AA5DE8E-E4A0-FC40-92B7-A3D785C6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92" name="Rectangle 144">
                <a:extLst>
                  <a:ext uri="{FF2B5EF4-FFF2-40B4-BE49-F238E27FC236}">
                    <a16:creationId xmlns:a16="http://schemas.microsoft.com/office/drawing/2014/main" id="{BDFE1A75-7139-D54A-B8A1-ECEACFEAC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3" name="Rectangle 145">
                <a:extLst>
                  <a:ext uri="{FF2B5EF4-FFF2-40B4-BE49-F238E27FC236}">
                    <a16:creationId xmlns:a16="http://schemas.microsoft.com/office/drawing/2014/main" id="{0019C6E6-D8A0-564C-8AD3-7DB855D51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4" name="Rectangle 146">
                <a:extLst>
                  <a:ext uri="{FF2B5EF4-FFF2-40B4-BE49-F238E27FC236}">
                    <a16:creationId xmlns:a16="http://schemas.microsoft.com/office/drawing/2014/main" id="{E4E22A03-770C-304C-BB84-FA2BF88E5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5" name="Rectangle 147">
                <a:extLst>
                  <a:ext uri="{FF2B5EF4-FFF2-40B4-BE49-F238E27FC236}">
                    <a16:creationId xmlns:a16="http://schemas.microsoft.com/office/drawing/2014/main" id="{B29E9477-DC1E-5445-A3DB-B5074805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6" name="Rectangle 148">
                <a:extLst>
                  <a:ext uri="{FF2B5EF4-FFF2-40B4-BE49-F238E27FC236}">
                    <a16:creationId xmlns:a16="http://schemas.microsoft.com/office/drawing/2014/main" id="{E0CA9444-1546-CF4A-8195-A37DB7660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7" name="Rectangle 149">
                <a:extLst>
                  <a:ext uri="{FF2B5EF4-FFF2-40B4-BE49-F238E27FC236}">
                    <a16:creationId xmlns:a16="http://schemas.microsoft.com/office/drawing/2014/main" id="{C70CBF63-9511-3F49-8B98-FAB3BD0EE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8" name="Rectangle 150">
                <a:extLst>
                  <a:ext uri="{FF2B5EF4-FFF2-40B4-BE49-F238E27FC236}">
                    <a16:creationId xmlns:a16="http://schemas.microsoft.com/office/drawing/2014/main" id="{9FE68888-E8CC-9140-8015-38D8C27FE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599" name="Rectangle 151">
                <a:extLst>
                  <a:ext uri="{FF2B5EF4-FFF2-40B4-BE49-F238E27FC236}">
                    <a16:creationId xmlns:a16="http://schemas.microsoft.com/office/drawing/2014/main" id="{7D37BDE9-2913-CF43-8256-FCAE8261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0" name="Rectangle 152">
                <a:extLst>
                  <a:ext uri="{FF2B5EF4-FFF2-40B4-BE49-F238E27FC236}">
                    <a16:creationId xmlns:a16="http://schemas.microsoft.com/office/drawing/2014/main" id="{413E1F1D-408E-7B4E-BAB7-E5DA2BC9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1" name="Rectangle 153">
                <a:extLst>
                  <a:ext uri="{FF2B5EF4-FFF2-40B4-BE49-F238E27FC236}">
                    <a16:creationId xmlns:a16="http://schemas.microsoft.com/office/drawing/2014/main" id="{457DE6E5-A5BC-D542-B7C7-433A690F7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2" name="Rectangle 154">
                <a:extLst>
                  <a:ext uri="{FF2B5EF4-FFF2-40B4-BE49-F238E27FC236}">
                    <a16:creationId xmlns:a16="http://schemas.microsoft.com/office/drawing/2014/main" id="{766DDEC2-E1B2-A34C-9271-498845F64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3" name="Rectangle 155">
                <a:extLst>
                  <a:ext uri="{FF2B5EF4-FFF2-40B4-BE49-F238E27FC236}">
                    <a16:creationId xmlns:a16="http://schemas.microsoft.com/office/drawing/2014/main" id="{5DEB6605-BE4E-0F4F-B3FE-264DCC5A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4" name="Rectangle 156">
                <a:extLst>
                  <a:ext uri="{FF2B5EF4-FFF2-40B4-BE49-F238E27FC236}">
                    <a16:creationId xmlns:a16="http://schemas.microsoft.com/office/drawing/2014/main" id="{1A711605-1D8C-7144-B6E5-A408A9FF1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5" name="Rectangle 157">
                <a:extLst>
                  <a:ext uri="{FF2B5EF4-FFF2-40B4-BE49-F238E27FC236}">
                    <a16:creationId xmlns:a16="http://schemas.microsoft.com/office/drawing/2014/main" id="{AE872A22-923B-2D4C-915B-85B417121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6" name="Rectangle 158">
                <a:extLst>
                  <a:ext uri="{FF2B5EF4-FFF2-40B4-BE49-F238E27FC236}">
                    <a16:creationId xmlns:a16="http://schemas.microsoft.com/office/drawing/2014/main" id="{2A291705-D40E-B24D-BB7E-D460A15B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7" name="Rectangle 159">
                <a:extLst>
                  <a:ext uri="{FF2B5EF4-FFF2-40B4-BE49-F238E27FC236}">
                    <a16:creationId xmlns:a16="http://schemas.microsoft.com/office/drawing/2014/main" id="{73426F66-E8DA-AD4E-864B-CD899A07B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8" name="Rectangle 160">
                <a:extLst>
                  <a:ext uri="{FF2B5EF4-FFF2-40B4-BE49-F238E27FC236}">
                    <a16:creationId xmlns:a16="http://schemas.microsoft.com/office/drawing/2014/main" id="{2920C24E-EBFA-0040-AB5E-39404397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09" name="Rectangle 161">
                <a:extLst>
                  <a:ext uri="{FF2B5EF4-FFF2-40B4-BE49-F238E27FC236}">
                    <a16:creationId xmlns:a16="http://schemas.microsoft.com/office/drawing/2014/main" id="{05DBF563-36F9-F344-989C-19B5BF54B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10" name="Rectangle 162">
                <a:extLst>
                  <a:ext uri="{FF2B5EF4-FFF2-40B4-BE49-F238E27FC236}">
                    <a16:creationId xmlns:a16="http://schemas.microsoft.com/office/drawing/2014/main" id="{9C55E9A4-410A-0E4D-A92B-EB38ED37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11" name="Rectangle 163">
                <a:extLst>
                  <a:ext uri="{FF2B5EF4-FFF2-40B4-BE49-F238E27FC236}">
                    <a16:creationId xmlns:a16="http://schemas.microsoft.com/office/drawing/2014/main" id="{8AB301A1-329A-F849-ABD4-60210636A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12" name="Rectangle 164">
                <a:extLst>
                  <a:ext uri="{FF2B5EF4-FFF2-40B4-BE49-F238E27FC236}">
                    <a16:creationId xmlns:a16="http://schemas.microsoft.com/office/drawing/2014/main" id="{2A188115-A980-1A4B-8AF5-F2E622BC1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13" name="Rectangle 165">
                <a:extLst>
                  <a:ext uri="{FF2B5EF4-FFF2-40B4-BE49-F238E27FC236}">
                    <a16:creationId xmlns:a16="http://schemas.microsoft.com/office/drawing/2014/main" id="{29065C6B-E916-A049-A346-542F4888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ahoma" panose="020B060403050404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1640614" name="Rectangle 166">
                <a:extLst>
                  <a:ext uri="{FF2B5EF4-FFF2-40B4-BE49-F238E27FC236}">
                    <a16:creationId xmlns:a16="http://schemas.microsoft.com/office/drawing/2014/main" id="{24791910-213D-FC4A-BD03-DE2D1F512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15" name="Freeform 167">
                <a:extLst>
                  <a:ext uri="{FF2B5EF4-FFF2-40B4-BE49-F238E27FC236}">
                    <a16:creationId xmlns:a16="http://schemas.microsoft.com/office/drawing/2014/main" id="{BDCC997C-93AA-BF43-AC2B-4A78E2DEB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0616" name="Freeform 168">
                <a:extLst>
                  <a:ext uri="{FF2B5EF4-FFF2-40B4-BE49-F238E27FC236}">
                    <a16:creationId xmlns:a16="http://schemas.microsoft.com/office/drawing/2014/main" id="{12356340-8F82-4D45-910E-F61EB96E3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0617" name="AutoShape 169">
                <a:extLst>
                  <a:ext uri="{FF2B5EF4-FFF2-40B4-BE49-F238E27FC236}">
                    <a16:creationId xmlns:a16="http://schemas.microsoft.com/office/drawing/2014/main" id="{B08BB813-9510-A143-A021-10F015CB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18" name="AutoShape 170">
                <a:extLst>
                  <a:ext uri="{FF2B5EF4-FFF2-40B4-BE49-F238E27FC236}">
                    <a16:creationId xmlns:a16="http://schemas.microsoft.com/office/drawing/2014/main" id="{731A30C1-F87D-914C-AA13-0B8AF73C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619" name="Line 171">
              <a:extLst>
                <a:ext uri="{FF2B5EF4-FFF2-40B4-BE49-F238E27FC236}">
                  <a16:creationId xmlns:a16="http://schemas.microsoft.com/office/drawing/2014/main" id="{21B613E1-1881-D54B-A822-274C05477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Partitioning Approach</a:t>
            </a:r>
          </a:p>
          <a:p>
            <a:pPr lvl="1"/>
            <a:r>
              <a:rPr lang="en-US" dirty="0"/>
              <a:t>Density-based Approach</a:t>
            </a:r>
          </a:p>
          <a:p>
            <a:pPr lvl="1"/>
            <a:r>
              <a:rPr lang="en-US" dirty="0"/>
              <a:t>Hierarchical Approach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5AB21B-7059-4644-BF32-525997CA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2250-0F58-EE43-BA2C-DA587EE2907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66370" name="Rectangle 2">
            <a:extLst>
              <a:ext uri="{FF2B5EF4-FFF2-40B4-BE49-F238E27FC236}">
                <a16:creationId xmlns:a16="http://schemas.microsoft.com/office/drawing/2014/main" id="{AAF71E01-A554-B04E-8534-351BB982A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</a:t>
            </a:r>
            <a:r>
              <a:rPr lang="en-US" altLang="en-US" sz="4000" i="1"/>
              <a:t> K</a:t>
            </a:r>
            <a:r>
              <a:rPr lang="en-US" altLang="en-US" sz="4000"/>
              <a:t>-</a:t>
            </a:r>
            <a:r>
              <a:rPr lang="en-US" altLang="en-US" sz="4000" i="1"/>
              <a:t>Medoids</a:t>
            </a:r>
            <a:r>
              <a:rPr lang="en-US" altLang="en-US"/>
              <a:t> </a:t>
            </a:r>
            <a:r>
              <a:rPr lang="en-US" altLang="en-US" sz="4000"/>
              <a:t>Clustering Method</a:t>
            </a:r>
          </a:p>
        </p:txBody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23EFD260-4DFB-9642-8DE5-B1B401186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 dirty="0"/>
              <a:t>Find </a:t>
            </a:r>
            <a:r>
              <a:rPr lang="en-US" altLang="en-US" sz="2400" i="1" dirty="0"/>
              <a:t>representative</a:t>
            </a:r>
            <a:r>
              <a:rPr lang="en-US" altLang="en-US" sz="2400" dirty="0"/>
              <a:t> objects, called </a:t>
            </a:r>
            <a:r>
              <a:rPr lang="en-US" altLang="en-US" sz="2400" u="sng" dirty="0"/>
              <a:t>medoids</a:t>
            </a:r>
            <a:r>
              <a:rPr lang="en-US" altLang="en-US" sz="2400" dirty="0"/>
              <a:t>, in clusters</a:t>
            </a:r>
          </a:p>
          <a:p>
            <a:pPr>
              <a:lnSpc>
                <a:spcPct val="140000"/>
              </a:lnSpc>
            </a:pPr>
            <a:r>
              <a:rPr lang="en-US" altLang="en-US" sz="2400" i="1" dirty="0"/>
              <a:t>PAM</a:t>
            </a:r>
            <a:r>
              <a:rPr lang="en-US" altLang="en-US" sz="2400" dirty="0"/>
              <a:t> (Partitioning Around Medoids)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Starts from an initial set of medoids and iteratively replaces one of the medoids with one of the non-medoids if it improves the total distance of the resulting clustering</a:t>
            </a:r>
          </a:p>
          <a:p>
            <a:pPr lvl="1">
              <a:lnSpc>
                <a:spcPct val="140000"/>
              </a:lnSpc>
            </a:pPr>
            <a:r>
              <a:rPr lang="en-US" altLang="en-US" sz="2000" i="1" dirty="0"/>
              <a:t>PAM</a:t>
            </a:r>
            <a:r>
              <a:rPr lang="en-US" altLang="en-US" sz="2000" dirty="0"/>
              <a:t> works effectively for small data sets but does not scale well for large data sets</a:t>
            </a: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C2182E-63AB-B14A-BBEF-A8BA6156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C10C-6DF6-264A-ACE9-9D2E8E0003A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A8F13522-21A1-2B40-A3E0-1A33F8649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panose="020B0600000101010101" pitchFamily="34" charset="-127"/>
              </a:rPr>
              <a:t>PAM (Partitioning Around Medoids) </a:t>
            </a:r>
            <a:endParaRPr lang="en-US" altLang="ko-KR" sz="5400" dirty="0">
              <a:ea typeface="굴림" panose="020B0600000101010101" pitchFamily="34" charset="-127"/>
            </a:endParaRP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8F5EBDCB-7A93-5DCC-DE8D-852CD9DC9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18682"/>
            <a:ext cx="8305800" cy="4429718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 Placeholder 4">
            <a:extLst>
              <a:ext uri="{FF2B5EF4-FFF2-40B4-BE49-F238E27FC236}">
                <a16:creationId xmlns:a16="http://schemas.microsoft.com/office/drawing/2014/main" id="{A64AD493-E6E0-E04F-BBD0-EA4E815C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372B-06C5-374A-BA57-87D416076C2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94370" name="Rectangle 2">
            <a:extLst>
              <a:ext uri="{FF2B5EF4-FFF2-40B4-BE49-F238E27FC236}">
                <a16:creationId xmlns:a16="http://schemas.microsoft.com/office/drawing/2014/main" id="{E31190C6-7D6D-7449-8416-393E5C045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220" y="203994"/>
            <a:ext cx="7772400" cy="1143000"/>
          </a:xfrm>
        </p:spPr>
        <p:txBody>
          <a:bodyPr/>
          <a:lstStyle/>
          <a:p>
            <a:r>
              <a:rPr lang="en-US" altLang="ko-KR" sz="4000" dirty="0">
                <a:ea typeface="굴림" panose="020B0600000101010101" pitchFamily="34" charset="-127"/>
              </a:rPr>
              <a:t>Typical k-medoids algorithm (PAM)</a:t>
            </a:r>
            <a:endParaRPr lang="en-US" altLang="ko-KR" sz="6000" b="1" i="1" baseline="-25000" dirty="0">
              <a:ea typeface="굴림" panose="020B0600000101010101" pitchFamily="34" charset="-127"/>
              <a:sym typeface="Symbol" pitchFamily="2" charset="2"/>
            </a:endParaRPr>
          </a:p>
        </p:txBody>
      </p:sp>
      <p:grpSp>
        <p:nvGrpSpPr>
          <p:cNvPr id="1594371" name="Group 3">
            <a:extLst>
              <a:ext uri="{FF2B5EF4-FFF2-40B4-BE49-F238E27FC236}">
                <a16:creationId xmlns:a16="http://schemas.microsoft.com/office/drawing/2014/main" id="{AEC5998F-084B-0046-978E-7B180CF9DC2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1594372" name="Object 4">
              <a:extLst>
                <a:ext uri="{FF2B5EF4-FFF2-40B4-BE49-F238E27FC236}">
                  <a16:creationId xmlns:a16="http://schemas.microsoft.com/office/drawing/2014/main" id="{EA32E704-414C-8A47-BB24-10FB772F5A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616200" imgH="2463800" progId="Excel.Sheet.8">
                    <p:embed/>
                  </p:oleObj>
                </mc:Choice>
                <mc:Fallback>
                  <p:oleObj name="Worksheet" r:id="rId2" imgW="2616200" imgH="2463800" progId="Excel.Sheet.8">
                    <p:embed/>
                    <p:pic>
                      <p:nvPicPr>
                        <p:cNvPr id="1594372" name="Object 4">
                          <a:extLst>
                            <a:ext uri="{FF2B5EF4-FFF2-40B4-BE49-F238E27FC236}">
                              <a16:creationId xmlns:a16="http://schemas.microsoft.com/office/drawing/2014/main" id="{EA32E704-414C-8A47-BB24-10FB772F5A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4373" name="Line 5">
              <a:extLst>
                <a:ext uri="{FF2B5EF4-FFF2-40B4-BE49-F238E27FC236}">
                  <a16:creationId xmlns:a16="http://schemas.microsoft.com/office/drawing/2014/main" id="{9084A94D-339D-F442-B843-285A3A32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4374" name="Oval 6">
              <a:extLst>
                <a:ext uri="{FF2B5EF4-FFF2-40B4-BE49-F238E27FC236}">
                  <a16:creationId xmlns:a16="http://schemas.microsoft.com/office/drawing/2014/main" id="{300A0259-1D88-A049-8470-E033880D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4375" name="Oval 7">
              <a:extLst>
                <a:ext uri="{FF2B5EF4-FFF2-40B4-BE49-F238E27FC236}">
                  <a16:creationId xmlns:a16="http://schemas.microsoft.com/office/drawing/2014/main" id="{1F01E66C-0F03-D643-A18D-B1BCB2DD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4376" name="Text Box 8">
            <a:extLst>
              <a:ext uri="{FF2B5EF4-FFF2-40B4-BE49-F238E27FC236}">
                <a16:creationId xmlns:a16="http://schemas.microsoft.com/office/drawing/2014/main" id="{92DD5402-FE46-AC40-A106-DA3956F9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0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Total Cost = 20</a:t>
            </a:r>
          </a:p>
        </p:txBody>
      </p:sp>
      <p:sp>
        <p:nvSpPr>
          <p:cNvPr id="1594377" name="Rectangle 9">
            <a:extLst>
              <a:ext uri="{FF2B5EF4-FFF2-40B4-BE49-F238E27FC236}">
                <a16:creationId xmlns:a16="http://schemas.microsoft.com/office/drawing/2014/main" id="{5CA2AB41-DC67-7640-9936-0CAEAC92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378" name="Rectangle 10">
            <a:extLst>
              <a:ext uri="{FF2B5EF4-FFF2-40B4-BE49-F238E27FC236}">
                <a16:creationId xmlns:a16="http://schemas.microsoft.com/office/drawing/2014/main" id="{B1FC68B5-3DF3-9144-82FF-53A1BFA3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79" name="Line 11">
            <a:extLst>
              <a:ext uri="{FF2B5EF4-FFF2-40B4-BE49-F238E27FC236}">
                <a16:creationId xmlns:a16="http://schemas.microsoft.com/office/drawing/2014/main" id="{673DE715-046E-7C4E-97C9-E835987C7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0" name="Line 12">
            <a:extLst>
              <a:ext uri="{FF2B5EF4-FFF2-40B4-BE49-F238E27FC236}">
                <a16:creationId xmlns:a16="http://schemas.microsoft.com/office/drawing/2014/main" id="{870A633B-A85C-2747-AA42-46D51237E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1" name="Line 13">
            <a:extLst>
              <a:ext uri="{FF2B5EF4-FFF2-40B4-BE49-F238E27FC236}">
                <a16:creationId xmlns:a16="http://schemas.microsoft.com/office/drawing/2014/main" id="{DB72A9D2-DCEB-544A-A08F-8F728D1D5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2" name="Line 14">
            <a:extLst>
              <a:ext uri="{FF2B5EF4-FFF2-40B4-BE49-F238E27FC236}">
                <a16:creationId xmlns:a16="http://schemas.microsoft.com/office/drawing/2014/main" id="{C02305CF-DA48-F442-953A-87255CE1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3" name="Line 15">
            <a:extLst>
              <a:ext uri="{FF2B5EF4-FFF2-40B4-BE49-F238E27FC236}">
                <a16:creationId xmlns:a16="http://schemas.microsoft.com/office/drawing/2014/main" id="{7A058806-AC85-1F44-BAE6-91A2332F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4" name="Line 16">
            <a:extLst>
              <a:ext uri="{FF2B5EF4-FFF2-40B4-BE49-F238E27FC236}">
                <a16:creationId xmlns:a16="http://schemas.microsoft.com/office/drawing/2014/main" id="{D521DFBE-6C18-2F48-B245-5DD657F90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5" name="Line 17">
            <a:extLst>
              <a:ext uri="{FF2B5EF4-FFF2-40B4-BE49-F238E27FC236}">
                <a16:creationId xmlns:a16="http://schemas.microsoft.com/office/drawing/2014/main" id="{60F786B9-3BC9-4F42-95D7-D936B000F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6" name="Line 18">
            <a:extLst>
              <a:ext uri="{FF2B5EF4-FFF2-40B4-BE49-F238E27FC236}">
                <a16:creationId xmlns:a16="http://schemas.microsoft.com/office/drawing/2014/main" id="{8F5875EE-E83D-E141-A89B-6630BE529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7" name="Line 19">
            <a:extLst>
              <a:ext uri="{FF2B5EF4-FFF2-40B4-BE49-F238E27FC236}">
                <a16:creationId xmlns:a16="http://schemas.microsoft.com/office/drawing/2014/main" id="{FF6D81A0-C60B-FF41-9661-06644C961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8" name="Line 20">
            <a:extLst>
              <a:ext uri="{FF2B5EF4-FFF2-40B4-BE49-F238E27FC236}">
                <a16:creationId xmlns:a16="http://schemas.microsoft.com/office/drawing/2014/main" id="{1BC20916-22AC-F947-B5FB-2EDA55BE7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89" name="Line 21">
            <a:extLst>
              <a:ext uri="{FF2B5EF4-FFF2-40B4-BE49-F238E27FC236}">
                <a16:creationId xmlns:a16="http://schemas.microsoft.com/office/drawing/2014/main" id="{AD934F72-21EB-C844-A1CD-529B0C93C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0" name="Line 22">
            <a:extLst>
              <a:ext uri="{FF2B5EF4-FFF2-40B4-BE49-F238E27FC236}">
                <a16:creationId xmlns:a16="http://schemas.microsoft.com/office/drawing/2014/main" id="{27A5FEC8-9C7C-DC44-AC90-0223660FD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1" name="Line 23">
            <a:extLst>
              <a:ext uri="{FF2B5EF4-FFF2-40B4-BE49-F238E27FC236}">
                <a16:creationId xmlns:a16="http://schemas.microsoft.com/office/drawing/2014/main" id="{A1A1CB21-C7A2-FB4E-BC64-F0474E3AD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2" name="Line 24">
            <a:extLst>
              <a:ext uri="{FF2B5EF4-FFF2-40B4-BE49-F238E27FC236}">
                <a16:creationId xmlns:a16="http://schemas.microsoft.com/office/drawing/2014/main" id="{C84F769F-6FE9-0D43-9085-EFCEFC0F5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3" name="Line 25">
            <a:extLst>
              <a:ext uri="{FF2B5EF4-FFF2-40B4-BE49-F238E27FC236}">
                <a16:creationId xmlns:a16="http://schemas.microsoft.com/office/drawing/2014/main" id="{E5F68ED5-8C8B-7B4D-AA6D-37A59E4A6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4" name="Line 26">
            <a:extLst>
              <a:ext uri="{FF2B5EF4-FFF2-40B4-BE49-F238E27FC236}">
                <a16:creationId xmlns:a16="http://schemas.microsoft.com/office/drawing/2014/main" id="{1E1BC427-E382-A145-BF28-3A3937ED9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5" name="Line 27">
            <a:extLst>
              <a:ext uri="{FF2B5EF4-FFF2-40B4-BE49-F238E27FC236}">
                <a16:creationId xmlns:a16="http://schemas.microsoft.com/office/drawing/2014/main" id="{9F4FEDAB-1212-2048-8255-1B40C265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6" name="Line 28">
            <a:extLst>
              <a:ext uri="{FF2B5EF4-FFF2-40B4-BE49-F238E27FC236}">
                <a16:creationId xmlns:a16="http://schemas.microsoft.com/office/drawing/2014/main" id="{FBFC7B17-94AE-744E-9F6B-DF01C11C3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7" name="Line 29">
            <a:extLst>
              <a:ext uri="{FF2B5EF4-FFF2-40B4-BE49-F238E27FC236}">
                <a16:creationId xmlns:a16="http://schemas.microsoft.com/office/drawing/2014/main" id="{2AAF5145-BEA4-D945-B86F-B2D37CBA8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8" name="Line 30">
            <a:extLst>
              <a:ext uri="{FF2B5EF4-FFF2-40B4-BE49-F238E27FC236}">
                <a16:creationId xmlns:a16="http://schemas.microsoft.com/office/drawing/2014/main" id="{6447A625-B402-0741-B1BF-4ABDAC9ED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9" name="Rectangle 31">
            <a:extLst>
              <a:ext uri="{FF2B5EF4-FFF2-40B4-BE49-F238E27FC236}">
                <a16:creationId xmlns:a16="http://schemas.microsoft.com/office/drawing/2014/main" id="{9D90DD3E-1D51-DD4B-9E88-CB93EAFD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0" name="Line 32">
            <a:extLst>
              <a:ext uri="{FF2B5EF4-FFF2-40B4-BE49-F238E27FC236}">
                <a16:creationId xmlns:a16="http://schemas.microsoft.com/office/drawing/2014/main" id="{5D39799F-0028-C34B-B3B6-B93942440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1" name="Line 33">
            <a:extLst>
              <a:ext uri="{FF2B5EF4-FFF2-40B4-BE49-F238E27FC236}">
                <a16:creationId xmlns:a16="http://schemas.microsoft.com/office/drawing/2014/main" id="{591CD0C0-838C-0E48-9C97-C900BF516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2" name="Line 34">
            <a:extLst>
              <a:ext uri="{FF2B5EF4-FFF2-40B4-BE49-F238E27FC236}">
                <a16:creationId xmlns:a16="http://schemas.microsoft.com/office/drawing/2014/main" id="{4DCDC5BC-8226-8447-9356-20C0692CB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3" name="Line 35">
            <a:extLst>
              <a:ext uri="{FF2B5EF4-FFF2-40B4-BE49-F238E27FC236}">
                <a16:creationId xmlns:a16="http://schemas.microsoft.com/office/drawing/2014/main" id="{28095E2F-EBA7-C94A-991C-01DE6CDF3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4" name="Line 36">
            <a:extLst>
              <a:ext uri="{FF2B5EF4-FFF2-40B4-BE49-F238E27FC236}">
                <a16:creationId xmlns:a16="http://schemas.microsoft.com/office/drawing/2014/main" id="{A95EF678-51D7-FE4F-B8E9-FD10E636A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5" name="Line 37">
            <a:extLst>
              <a:ext uri="{FF2B5EF4-FFF2-40B4-BE49-F238E27FC236}">
                <a16:creationId xmlns:a16="http://schemas.microsoft.com/office/drawing/2014/main" id="{1F57B5CA-2B98-614D-B715-32415B7B5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6" name="Line 38">
            <a:extLst>
              <a:ext uri="{FF2B5EF4-FFF2-40B4-BE49-F238E27FC236}">
                <a16:creationId xmlns:a16="http://schemas.microsoft.com/office/drawing/2014/main" id="{21CAB2FC-C3E3-734F-86C8-7D732D4D0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7" name="Line 39">
            <a:extLst>
              <a:ext uri="{FF2B5EF4-FFF2-40B4-BE49-F238E27FC236}">
                <a16:creationId xmlns:a16="http://schemas.microsoft.com/office/drawing/2014/main" id="{6C5671EF-3F7F-594B-9BA2-CE517858F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8" name="Line 40">
            <a:extLst>
              <a:ext uri="{FF2B5EF4-FFF2-40B4-BE49-F238E27FC236}">
                <a16:creationId xmlns:a16="http://schemas.microsoft.com/office/drawing/2014/main" id="{C9B30352-2A22-ED44-B7C7-F876E6047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09" name="Line 41">
            <a:extLst>
              <a:ext uri="{FF2B5EF4-FFF2-40B4-BE49-F238E27FC236}">
                <a16:creationId xmlns:a16="http://schemas.microsoft.com/office/drawing/2014/main" id="{FCADF3AC-886D-7D46-95BB-5551667C5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0" name="Line 42">
            <a:extLst>
              <a:ext uri="{FF2B5EF4-FFF2-40B4-BE49-F238E27FC236}">
                <a16:creationId xmlns:a16="http://schemas.microsoft.com/office/drawing/2014/main" id="{A9F600BC-CA8F-7047-97B6-06AF4B810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1" name="Line 43">
            <a:extLst>
              <a:ext uri="{FF2B5EF4-FFF2-40B4-BE49-F238E27FC236}">
                <a16:creationId xmlns:a16="http://schemas.microsoft.com/office/drawing/2014/main" id="{1079399A-8CE2-D140-8070-82152D8F0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2" name="Line 44">
            <a:extLst>
              <a:ext uri="{FF2B5EF4-FFF2-40B4-BE49-F238E27FC236}">
                <a16:creationId xmlns:a16="http://schemas.microsoft.com/office/drawing/2014/main" id="{F26F6136-1B68-F646-919B-02CAB415D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3" name="Line 45">
            <a:extLst>
              <a:ext uri="{FF2B5EF4-FFF2-40B4-BE49-F238E27FC236}">
                <a16:creationId xmlns:a16="http://schemas.microsoft.com/office/drawing/2014/main" id="{E854DAB1-DDDF-4B43-B348-102DC59EE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4" name="Line 46">
            <a:extLst>
              <a:ext uri="{FF2B5EF4-FFF2-40B4-BE49-F238E27FC236}">
                <a16:creationId xmlns:a16="http://schemas.microsoft.com/office/drawing/2014/main" id="{53141941-F260-6344-B130-89D828989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5" name="Line 47">
            <a:extLst>
              <a:ext uri="{FF2B5EF4-FFF2-40B4-BE49-F238E27FC236}">
                <a16:creationId xmlns:a16="http://schemas.microsoft.com/office/drawing/2014/main" id="{01A84130-1F23-2048-A3CA-2C41FB1AE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6" name="Line 48">
            <a:extLst>
              <a:ext uri="{FF2B5EF4-FFF2-40B4-BE49-F238E27FC236}">
                <a16:creationId xmlns:a16="http://schemas.microsoft.com/office/drawing/2014/main" id="{5CADC6F9-7C7A-6145-940C-27E99E9F8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7" name="Line 49">
            <a:extLst>
              <a:ext uri="{FF2B5EF4-FFF2-40B4-BE49-F238E27FC236}">
                <a16:creationId xmlns:a16="http://schemas.microsoft.com/office/drawing/2014/main" id="{4257407F-8BCE-AA46-A4BE-440D5EFE3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8" name="Line 50">
            <a:extLst>
              <a:ext uri="{FF2B5EF4-FFF2-40B4-BE49-F238E27FC236}">
                <a16:creationId xmlns:a16="http://schemas.microsoft.com/office/drawing/2014/main" id="{63737550-222A-F544-8419-1A19A881B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19" name="Line 51">
            <a:extLst>
              <a:ext uri="{FF2B5EF4-FFF2-40B4-BE49-F238E27FC236}">
                <a16:creationId xmlns:a16="http://schemas.microsoft.com/office/drawing/2014/main" id="{DFE0FCEF-49E2-C04E-938D-877CF963B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20" name="Line 52">
            <a:extLst>
              <a:ext uri="{FF2B5EF4-FFF2-40B4-BE49-F238E27FC236}">
                <a16:creationId xmlns:a16="http://schemas.microsoft.com/office/drawing/2014/main" id="{B644EF18-D7EC-0C4C-9F1D-DC865F07C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21" name="Line 53">
            <a:extLst>
              <a:ext uri="{FF2B5EF4-FFF2-40B4-BE49-F238E27FC236}">
                <a16:creationId xmlns:a16="http://schemas.microsoft.com/office/drawing/2014/main" id="{762D82F9-6B85-DE4C-99DD-1780962B0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22" name="Line 54">
            <a:extLst>
              <a:ext uri="{FF2B5EF4-FFF2-40B4-BE49-F238E27FC236}">
                <a16:creationId xmlns:a16="http://schemas.microsoft.com/office/drawing/2014/main" id="{134BD680-74C7-474D-9D33-2C579A91E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23" name="Line 55">
            <a:extLst>
              <a:ext uri="{FF2B5EF4-FFF2-40B4-BE49-F238E27FC236}">
                <a16:creationId xmlns:a16="http://schemas.microsoft.com/office/drawing/2014/main" id="{E3A2CC7B-4A1A-DF49-A65E-D61F477D7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24" name="Freeform 56">
            <a:extLst>
              <a:ext uri="{FF2B5EF4-FFF2-40B4-BE49-F238E27FC236}">
                <a16:creationId xmlns:a16="http://schemas.microsoft.com/office/drawing/2014/main" id="{406FB1C6-3076-CC4B-9F88-592A685551A1}"/>
              </a:ext>
            </a:extLst>
          </p:cNvPr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25" name="Freeform 57">
            <a:extLst>
              <a:ext uri="{FF2B5EF4-FFF2-40B4-BE49-F238E27FC236}">
                <a16:creationId xmlns:a16="http://schemas.microsoft.com/office/drawing/2014/main" id="{7AB88B59-5838-B348-B9AC-4C5FB4357B79}"/>
              </a:ext>
            </a:extLst>
          </p:cNvPr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26" name="Freeform 58">
            <a:extLst>
              <a:ext uri="{FF2B5EF4-FFF2-40B4-BE49-F238E27FC236}">
                <a16:creationId xmlns:a16="http://schemas.microsoft.com/office/drawing/2014/main" id="{2F7EED2B-86DF-E647-84A7-5B4E0483746E}"/>
              </a:ext>
            </a:extLst>
          </p:cNvPr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27" name="Freeform 59">
            <a:extLst>
              <a:ext uri="{FF2B5EF4-FFF2-40B4-BE49-F238E27FC236}">
                <a16:creationId xmlns:a16="http://schemas.microsoft.com/office/drawing/2014/main" id="{78492FD5-8972-EF49-8DA6-2725C2F78F49}"/>
              </a:ext>
            </a:extLst>
          </p:cNvPr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28" name="Freeform 60">
            <a:extLst>
              <a:ext uri="{FF2B5EF4-FFF2-40B4-BE49-F238E27FC236}">
                <a16:creationId xmlns:a16="http://schemas.microsoft.com/office/drawing/2014/main" id="{FAD946C8-F51B-244C-AA88-7844915FF9D9}"/>
              </a:ext>
            </a:extLst>
          </p:cNvPr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29" name="Freeform 61">
            <a:extLst>
              <a:ext uri="{FF2B5EF4-FFF2-40B4-BE49-F238E27FC236}">
                <a16:creationId xmlns:a16="http://schemas.microsoft.com/office/drawing/2014/main" id="{F018F837-3615-B74E-BAB6-94ABA7E7C5CC}"/>
              </a:ext>
            </a:extLst>
          </p:cNvPr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7 h 95"/>
              <a:gd name="T4" fmla="*/ 48 w 96"/>
              <a:gd name="T5" fmla="*/ 95 h 95"/>
              <a:gd name="T6" fmla="*/ 0 w 96"/>
              <a:gd name="T7" fmla="*/ 47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30" name="Freeform 62">
            <a:extLst>
              <a:ext uri="{FF2B5EF4-FFF2-40B4-BE49-F238E27FC236}">
                <a16:creationId xmlns:a16="http://schemas.microsoft.com/office/drawing/2014/main" id="{A84ED9E0-34C3-0D4F-9B84-EF5264D3BDAA}"/>
              </a:ext>
            </a:extLst>
          </p:cNvPr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31" name="Freeform 63">
            <a:extLst>
              <a:ext uri="{FF2B5EF4-FFF2-40B4-BE49-F238E27FC236}">
                <a16:creationId xmlns:a16="http://schemas.microsoft.com/office/drawing/2014/main" id="{E563D022-C98B-DE44-8FB1-F8FFD4A0749C}"/>
              </a:ext>
            </a:extLst>
          </p:cNvPr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32" name="Rectangle 64">
            <a:extLst>
              <a:ext uri="{FF2B5EF4-FFF2-40B4-BE49-F238E27FC236}">
                <a16:creationId xmlns:a16="http://schemas.microsoft.com/office/drawing/2014/main" id="{22A6DF4F-04F5-8941-BB10-435B356D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3" name="Rectangle 65">
            <a:extLst>
              <a:ext uri="{FF2B5EF4-FFF2-40B4-BE49-F238E27FC236}">
                <a16:creationId xmlns:a16="http://schemas.microsoft.com/office/drawing/2014/main" id="{29E1B4E9-8AE8-A749-BA1D-764A7B91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4" name="Rectangle 66">
            <a:extLst>
              <a:ext uri="{FF2B5EF4-FFF2-40B4-BE49-F238E27FC236}">
                <a16:creationId xmlns:a16="http://schemas.microsoft.com/office/drawing/2014/main" id="{480577C9-835F-3548-8C9E-851BD55C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5" name="Rectangle 67">
            <a:extLst>
              <a:ext uri="{FF2B5EF4-FFF2-40B4-BE49-F238E27FC236}">
                <a16:creationId xmlns:a16="http://schemas.microsoft.com/office/drawing/2014/main" id="{DE904740-C813-9F43-8DF0-32105FDE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6" name="Rectangle 68">
            <a:extLst>
              <a:ext uri="{FF2B5EF4-FFF2-40B4-BE49-F238E27FC236}">
                <a16:creationId xmlns:a16="http://schemas.microsoft.com/office/drawing/2014/main" id="{03F3C23C-9A69-DA4F-8094-65C6E5D8E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7" name="Rectangle 69">
            <a:extLst>
              <a:ext uri="{FF2B5EF4-FFF2-40B4-BE49-F238E27FC236}">
                <a16:creationId xmlns:a16="http://schemas.microsoft.com/office/drawing/2014/main" id="{E88EFD74-6340-0942-A799-8AA40AE8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8" name="Rectangle 70">
            <a:extLst>
              <a:ext uri="{FF2B5EF4-FFF2-40B4-BE49-F238E27FC236}">
                <a16:creationId xmlns:a16="http://schemas.microsoft.com/office/drawing/2014/main" id="{57F979B5-D914-1E46-BFDD-C1E17FA1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39" name="Rectangle 71">
            <a:extLst>
              <a:ext uri="{FF2B5EF4-FFF2-40B4-BE49-F238E27FC236}">
                <a16:creationId xmlns:a16="http://schemas.microsoft.com/office/drawing/2014/main" id="{663883AC-20D6-9B4C-93A4-0E9BA06A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0" name="Rectangle 72">
            <a:extLst>
              <a:ext uri="{FF2B5EF4-FFF2-40B4-BE49-F238E27FC236}">
                <a16:creationId xmlns:a16="http://schemas.microsoft.com/office/drawing/2014/main" id="{E06596F7-AE5E-5F49-A4F1-018E1A5B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1" name="Rectangle 73">
            <a:extLst>
              <a:ext uri="{FF2B5EF4-FFF2-40B4-BE49-F238E27FC236}">
                <a16:creationId xmlns:a16="http://schemas.microsoft.com/office/drawing/2014/main" id="{39BE0883-1E43-AE4E-8A74-4C76BB1E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2" name="Rectangle 74">
            <a:extLst>
              <a:ext uri="{FF2B5EF4-FFF2-40B4-BE49-F238E27FC236}">
                <a16:creationId xmlns:a16="http://schemas.microsoft.com/office/drawing/2014/main" id="{04FE36B0-478D-D04E-9746-676DB93D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3" name="Rectangle 75">
            <a:extLst>
              <a:ext uri="{FF2B5EF4-FFF2-40B4-BE49-F238E27FC236}">
                <a16:creationId xmlns:a16="http://schemas.microsoft.com/office/drawing/2014/main" id="{199E1EB3-14C9-614E-B903-5C2A6AE9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4" name="Rectangle 76">
            <a:extLst>
              <a:ext uri="{FF2B5EF4-FFF2-40B4-BE49-F238E27FC236}">
                <a16:creationId xmlns:a16="http://schemas.microsoft.com/office/drawing/2014/main" id="{CFC59D18-9221-6443-886F-D2968725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5" name="Rectangle 77">
            <a:extLst>
              <a:ext uri="{FF2B5EF4-FFF2-40B4-BE49-F238E27FC236}">
                <a16:creationId xmlns:a16="http://schemas.microsoft.com/office/drawing/2014/main" id="{9EF7654D-5A85-AF4A-A2B6-360EE082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6" name="Rectangle 78">
            <a:extLst>
              <a:ext uri="{FF2B5EF4-FFF2-40B4-BE49-F238E27FC236}">
                <a16:creationId xmlns:a16="http://schemas.microsoft.com/office/drawing/2014/main" id="{B97D86B9-9950-134A-9955-E2EED2C5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7" name="Rectangle 79">
            <a:extLst>
              <a:ext uri="{FF2B5EF4-FFF2-40B4-BE49-F238E27FC236}">
                <a16:creationId xmlns:a16="http://schemas.microsoft.com/office/drawing/2014/main" id="{F29AF8D8-A198-1144-9CA8-BC51F080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8" name="Rectangle 80">
            <a:extLst>
              <a:ext uri="{FF2B5EF4-FFF2-40B4-BE49-F238E27FC236}">
                <a16:creationId xmlns:a16="http://schemas.microsoft.com/office/drawing/2014/main" id="{C83E8449-12B9-4B48-A04E-9ABF443EF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49" name="Rectangle 81">
            <a:extLst>
              <a:ext uri="{FF2B5EF4-FFF2-40B4-BE49-F238E27FC236}">
                <a16:creationId xmlns:a16="http://schemas.microsoft.com/office/drawing/2014/main" id="{5380DCAD-7256-924C-BDFA-F5BEB7C2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50" name="Rectangle 82">
            <a:extLst>
              <a:ext uri="{FF2B5EF4-FFF2-40B4-BE49-F238E27FC236}">
                <a16:creationId xmlns:a16="http://schemas.microsoft.com/office/drawing/2014/main" id="{4A986E2F-61A9-5740-AD1C-B827585F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51" name="Rectangle 83">
            <a:extLst>
              <a:ext uri="{FF2B5EF4-FFF2-40B4-BE49-F238E27FC236}">
                <a16:creationId xmlns:a16="http://schemas.microsoft.com/office/drawing/2014/main" id="{290D54B5-4E25-DC44-9F60-85E3CB3B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52" name="Rectangle 84">
            <a:extLst>
              <a:ext uri="{FF2B5EF4-FFF2-40B4-BE49-F238E27FC236}">
                <a16:creationId xmlns:a16="http://schemas.microsoft.com/office/drawing/2014/main" id="{2B9578E3-506D-0248-8A7A-15F1C840B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53" name="Rectangle 85">
            <a:extLst>
              <a:ext uri="{FF2B5EF4-FFF2-40B4-BE49-F238E27FC236}">
                <a16:creationId xmlns:a16="http://schemas.microsoft.com/office/drawing/2014/main" id="{429DDB2E-AA79-9F4A-BC04-A552FE9B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anose="020B0600000101010101" pitchFamily="34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54" name="Rectangle 86">
            <a:extLst>
              <a:ext uri="{FF2B5EF4-FFF2-40B4-BE49-F238E27FC236}">
                <a16:creationId xmlns:a16="http://schemas.microsoft.com/office/drawing/2014/main" id="{5AA5277B-022C-914D-9221-ABA48BD0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455" name="Freeform 87">
            <a:extLst>
              <a:ext uri="{FF2B5EF4-FFF2-40B4-BE49-F238E27FC236}">
                <a16:creationId xmlns:a16="http://schemas.microsoft.com/office/drawing/2014/main" id="{1CE87E20-8D70-BB42-97E3-FB103425B5F5}"/>
              </a:ext>
            </a:extLst>
          </p:cNvPr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56" name="Freeform 88">
            <a:extLst>
              <a:ext uri="{FF2B5EF4-FFF2-40B4-BE49-F238E27FC236}">
                <a16:creationId xmlns:a16="http://schemas.microsoft.com/office/drawing/2014/main" id="{06A137C3-24C2-464B-8803-88900CC1E372}"/>
              </a:ext>
            </a:extLst>
          </p:cNvPr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4457" name="Text Box 89">
            <a:extLst>
              <a:ext uri="{FF2B5EF4-FFF2-40B4-BE49-F238E27FC236}">
                <a16:creationId xmlns:a16="http://schemas.microsoft.com/office/drawing/2014/main" id="{7E58A15F-48B4-3F4D-B540-AB3929C66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Tahoma" panose="020B0604030504040204" pitchFamily="34" charset="0"/>
                <a:ea typeface="굴림" panose="020B0600000101010101" pitchFamily="34" charset="-127"/>
              </a:rPr>
              <a:t>K=2</a:t>
            </a:r>
          </a:p>
        </p:txBody>
      </p:sp>
      <p:sp>
        <p:nvSpPr>
          <p:cNvPr id="1594458" name="Line 90">
            <a:extLst>
              <a:ext uri="{FF2B5EF4-FFF2-40B4-BE49-F238E27FC236}">
                <a16:creationId xmlns:a16="http://schemas.microsoft.com/office/drawing/2014/main" id="{E3064476-E478-BB40-AD39-E91219A94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4459" name="Text Box 91">
            <a:extLst>
              <a:ext uri="{FF2B5EF4-FFF2-40B4-BE49-F238E27FC236}">
                <a16:creationId xmlns:a16="http://schemas.microsoft.com/office/drawing/2014/main" id="{EED63DD6-69DF-9C43-8B8C-717154BC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0"/>
            <a:ext cx="91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>
                <a:latin typeface="Tahoma" panose="020B0604030504040204" pitchFamily="34" charset="0"/>
                <a:ea typeface="굴림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1594460" name="Object 92">
            <a:extLst>
              <a:ext uri="{FF2B5EF4-FFF2-40B4-BE49-F238E27FC236}">
                <a16:creationId xmlns:a16="http://schemas.microsoft.com/office/drawing/2014/main" id="{F412F179-9414-514E-ADB9-C23733479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616200" imgH="2463800" progId="Excel.Sheet.8">
                  <p:embed/>
                </p:oleObj>
              </mc:Choice>
              <mc:Fallback>
                <p:oleObj name="Worksheet" r:id="rId4" imgW="2616200" imgH="2463800" progId="Excel.Sheet.8">
                  <p:embed/>
                  <p:pic>
                    <p:nvPicPr>
                      <p:cNvPr id="1594460" name="Object 92">
                        <a:extLst>
                          <a:ext uri="{FF2B5EF4-FFF2-40B4-BE49-F238E27FC236}">
                            <a16:creationId xmlns:a16="http://schemas.microsoft.com/office/drawing/2014/main" id="{F412F179-9414-514E-ADB9-C23733479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4461" name="Line 93">
            <a:extLst>
              <a:ext uri="{FF2B5EF4-FFF2-40B4-BE49-F238E27FC236}">
                <a16:creationId xmlns:a16="http://schemas.microsoft.com/office/drawing/2014/main" id="{24BCF3B8-0431-234A-9903-F3FD2B98B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4462" name="Line 94">
            <a:extLst>
              <a:ext uri="{FF2B5EF4-FFF2-40B4-BE49-F238E27FC236}">
                <a16:creationId xmlns:a16="http://schemas.microsoft.com/office/drawing/2014/main" id="{CD3455C7-917A-AE48-A6B0-1AD50938C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4463" name="Text Box 95">
            <a:extLst>
              <a:ext uri="{FF2B5EF4-FFF2-40B4-BE49-F238E27FC236}">
                <a16:creationId xmlns:a16="http://schemas.microsoft.com/office/drawing/2014/main" id="{C55272D6-4688-D34C-B000-F80B210B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91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Tahoma" panose="020B0604030504040204" pitchFamily="34" charset="0"/>
                <a:ea typeface="굴림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1594464" name="Line 96">
            <a:extLst>
              <a:ext uri="{FF2B5EF4-FFF2-40B4-BE49-F238E27FC236}">
                <a16:creationId xmlns:a16="http://schemas.microsoft.com/office/drawing/2014/main" id="{862AEB0F-19E9-674A-AADB-32FE021D8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4465" name="Text Box 97">
            <a:extLst>
              <a:ext uri="{FF2B5EF4-FFF2-40B4-BE49-F238E27FC236}">
                <a16:creationId xmlns:a16="http://schemas.microsoft.com/office/drawing/2014/main" id="{D8543799-5F9E-E040-8F95-7057F9518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>
                <a:latin typeface="Tahoma" panose="020B0604030504040204" pitchFamily="34" charset="0"/>
                <a:ea typeface="굴림" panose="020B0600000101010101" pitchFamily="34" charset="-127"/>
              </a:rPr>
              <a:t>Randomly select a </a:t>
            </a:r>
            <a:r>
              <a:rPr lang="en-US" altLang="ko-KR" sz="1200" dirty="0" err="1">
                <a:latin typeface="Tahoma" panose="020B0604030504040204" pitchFamily="34" charset="0"/>
                <a:ea typeface="굴림" panose="020B0600000101010101" pitchFamily="34" charset="-127"/>
              </a:rPr>
              <a:t>nonmedoid</a:t>
            </a:r>
            <a:r>
              <a:rPr lang="en-US" altLang="ko-KR" sz="1200" dirty="0">
                <a:latin typeface="Tahoma" panose="020B0604030504040204" pitchFamily="34" charset="0"/>
                <a:ea typeface="굴림" panose="020B0600000101010101" pitchFamily="34" charset="-127"/>
              </a:rPr>
              <a:t> object, </a:t>
            </a:r>
            <a:r>
              <a:rPr lang="en-US" altLang="ko-KR" sz="1200" dirty="0" err="1">
                <a:latin typeface="Tahoma" panose="020B0604030504040204" pitchFamily="34" charset="0"/>
                <a:ea typeface="굴림" panose="020B0600000101010101" pitchFamily="34" charset="-127"/>
              </a:rPr>
              <a:t>O</a:t>
            </a:r>
            <a:r>
              <a:rPr lang="en-US" altLang="ko-KR" sz="1200" baseline="-25000" dirty="0" err="1">
                <a:latin typeface="Tahoma" panose="020B0604030504040204" pitchFamily="34" charset="0"/>
                <a:ea typeface="굴림" panose="020B0600000101010101" pitchFamily="34" charset="-127"/>
              </a:rPr>
              <a:t>ramdom</a:t>
            </a:r>
            <a:endParaRPr lang="en-US" altLang="ko-KR" sz="1200" baseline="-25000" dirty="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1594466" name="Line 98">
            <a:extLst>
              <a:ext uri="{FF2B5EF4-FFF2-40B4-BE49-F238E27FC236}">
                <a16:creationId xmlns:a16="http://schemas.microsoft.com/office/drawing/2014/main" id="{E3BA9C25-2D1E-AF4E-BA60-B6D75D22B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0665" y="52466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4467" name="Text Box 99">
            <a:extLst>
              <a:ext uri="{FF2B5EF4-FFF2-40B4-BE49-F238E27FC236}">
                <a16:creationId xmlns:a16="http://schemas.microsoft.com/office/drawing/2014/main" id="{6292509E-29F9-A643-8EEE-15F8741F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5413157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>
                <a:latin typeface="Tahoma" panose="020B0604030504040204" pitchFamily="34" charset="0"/>
                <a:ea typeface="굴림" panose="020B0600000101010101" pitchFamily="34" charset="-127"/>
              </a:rPr>
              <a:t>Compute total cost of swapping</a:t>
            </a:r>
          </a:p>
        </p:txBody>
      </p:sp>
      <p:grpSp>
        <p:nvGrpSpPr>
          <p:cNvPr id="1594468" name="Group 100">
            <a:extLst>
              <a:ext uri="{FF2B5EF4-FFF2-40B4-BE49-F238E27FC236}">
                <a16:creationId xmlns:a16="http://schemas.microsoft.com/office/drawing/2014/main" id="{299A31C0-C478-0B49-B307-076065CAD67D}"/>
              </a:ext>
            </a:extLst>
          </p:cNvPr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1594469" name="Rectangle 101">
              <a:extLst>
                <a:ext uri="{FF2B5EF4-FFF2-40B4-BE49-F238E27FC236}">
                  <a16:creationId xmlns:a16="http://schemas.microsoft.com/office/drawing/2014/main" id="{A8336B4B-7CF3-5840-9766-BF7110A3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470" name="Rectangle 102">
              <a:extLst>
                <a:ext uri="{FF2B5EF4-FFF2-40B4-BE49-F238E27FC236}">
                  <a16:creationId xmlns:a16="http://schemas.microsoft.com/office/drawing/2014/main" id="{27E1A0BD-7B66-4345-830F-DA0C46A99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1" name="Line 103">
              <a:extLst>
                <a:ext uri="{FF2B5EF4-FFF2-40B4-BE49-F238E27FC236}">
                  <a16:creationId xmlns:a16="http://schemas.microsoft.com/office/drawing/2014/main" id="{79E199F2-6215-094F-893D-D28160BCA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2" name="Line 104">
              <a:extLst>
                <a:ext uri="{FF2B5EF4-FFF2-40B4-BE49-F238E27FC236}">
                  <a16:creationId xmlns:a16="http://schemas.microsoft.com/office/drawing/2014/main" id="{0CC13C1F-00C3-264B-9F84-18AAE5FBF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3" name="Line 105">
              <a:extLst>
                <a:ext uri="{FF2B5EF4-FFF2-40B4-BE49-F238E27FC236}">
                  <a16:creationId xmlns:a16="http://schemas.microsoft.com/office/drawing/2014/main" id="{0ADC12C1-A31F-134A-8916-A5080C9BE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4" name="Line 106">
              <a:extLst>
                <a:ext uri="{FF2B5EF4-FFF2-40B4-BE49-F238E27FC236}">
                  <a16:creationId xmlns:a16="http://schemas.microsoft.com/office/drawing/2014/main" id="{9EB6CB8C-6D33-674B-8E4F-1FA6E0EE6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5" name="Line 107">
              <a:extLst>
                <a:ext uri="{FF2B5EF4-FFF2-40B4-BE49-F238E27FC236}">
                  <a16:creationId xmlns:a16="http://schemas.microsoft.com/office/drawing/2014/main" id="{9211C552-B3F9-7B41-A098-50E1F47C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6" name="Line 108">
              <a:extLst>
                <a:ext uri="{FF2B5EF4-FFF2-40B4-BE49-F238E27FC236}">
                  <a16:creationId xmlns:a16="http://schemas.microsoft.com/office/drawing/2014/main" id="{BE016C2A-F7ED-2F4D-A2B7-26360009C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7" name="Line 109">
              <a:extLst>
                <a:ext uri="{FF2B5EF4-FFF2-40B4-BE49-F238E27FC236}">
                  <a16:creationId xmlns:a16="http://schemas.microsoft.com/office/drawing/2014/main" id="{56121601-8341-1445-9242-5D260318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8" name="Line 110">
              <a:extLst>
                <a:ext uri="{FF2B5EF4-FFF2-40B4-BE49-F238E27FC236}">
                  <a16:creationId xmlns:a16="http://schemas.microsoft.com/office/drawing/2014/main" id="{BCDAA32D-16B1-9A40-8A6F-DAC755DAB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79" name="Line 111">
              <a:extLst>
                <a:ext uri="{FF2B5EF4-FFF2-40B4-BE49-F238E27FC236}">
                  <a16:creationId xmlns:a16="http://schemas.microsoft.com/office/drawing/2014/main" id="{BA544C2C-DE97-5243-9F1F-74C9E7063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0" name="Line 112">
              <a:extLst>
                <a:ext uri="{FF2B5EF4-FFF2-40B4-BE49-F238E27FC236}">
                  <a16:creationId xmlns:a16="http://schemas.microsoft.com/office/drawing/2014/main" id="{28760564-7590-8043-879E-BA76EFB48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1" name="Line 113">
              <a:extLst>
                <a:ext uri="{FF2B5EF4-FFF2-40B4-BE49-F238E27FC236}">
                  <a16:creationId xmlns:a16="http://schemas.microsoft.com/office/drawing/2014/main" id="{FF5FA64D-82CB-7846-ABBC-A8F2AD6B9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2" name="Line 114">
              <a:extLst>
                <a:ext uri="{FF2B5EF4-FFF2-40B4-BE49-F238E27FC236}">
                  <a16:creationId xmlns:a16="http://schemas.microsoft.com/office/drawing/2014/main" id="{096CEEF8-BFB0-BF4C-B02F-17E55F1A6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3" name="Line 115">
              <a:extLst>
                <a:ext uri="{FF2B5EF4-FFF2-40B4-BE49-F238E27FC236}">
                  <a16:creationId xmlns:a16="http://schemas.microsoft.com/office/drawing/2014/main" id="{8B8D216C-C7C8-6A4E-A111-C0A079EEF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4" name="Line 116">
              <a:extLst>
                <a:ext uri="{FF2B5EF4-FFF2-40B4-BE49-F238E27FC236}">
                  <a16:creationId xmlns:a16="http://schemas.microsoft.com/office/drawing/2014/main" id="{F72EBE45-89CB-1B4E-963E-F09994F4D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5" name="Line 117">
              <a:extLst>
                <a:ext uri="{FF2B5EF4-FFF2-40B4-BE49-F238E27FC236}">
                  <a16:creationId xmlns:a16="http://schemas.microsoft.com/office/drawing/2014/main" id="{089DB199-0405-7B46-9688-1FADA8003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6" name="Line 118">
              <a:extLst>
                <a:ext uri="{FF2B5EF4-FFF2-40B4-BE49-F238E27FC236}">
                  <a16:creationId xmlns:a16="http://schemas.microsoft.com/office/drawing/2014/main" id="{ABFD2039-9CC3-C843-A6DF-E358B01D4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7" name="Line 119">
              <a:extLst>
                <a:ext uri="{FF2B5EF4-FFF2-40B4-BE49-F238E27FC236}">
                  <a16:creationId xmlns:a16="http://schemas.microsoft.com/office/drawing/2014/main" id="{EC4E6993-1AB4-F848-B410-4F518A2A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8" name="Line 120">
              <a:extLst>
                <a:ext uri="{FF2B5EF4-FFF2-40B4-BE49-F238E27FC236}">
                  <a16:creationId xmlns:a16="http://schemas.microsoft.com/office/drawing/2014/main" id="{54C60592-1DDE-0143-B853-2C66D8F7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89" name="Line 121">
              <a:extLst>
                <a:ext uri="{FF2B5EF4-FFF2-40B4-BE49-F238E27FC236}">
                  <a16:creationId xmlns:a16="http://schemas.microsoft.com/office/drawing/2014/main" id="{56A10549-6F75-0A48-8E57-8B3BD9B69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0" name="Line 122">
              <a:extLst>
                <a:ext uri="{FF2B5EF4-FFF2-40B4-BE49-F238E27FC236}">
                  <a16:creationId xmlns:a16="http://schemas.microsoft.com/office/drawing/2014/main" id="{17AE4B48-C2E9-114F-9EA5-0750F2C1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1" name="Rectangle 123">
              <a:extLst>
                <a:ext uri="{FF2B5EF4-FFF2-40B4-BE49-F238E27FC236}">
                  <a16:creationId xmlns:a16="http://schemas.microsoft.com/office/drawing/2014/main" id="{A9762834-2865-2E43-BFA3-BFA2A14E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2" name="Line 124">
              <a:extLst>
                <a:ext uri="{FF2B5EF4-FFF2-40B4-BE49-F238E27FC236}">
                  <a16:creationId xmlns:a16="http://schemas.microsoft.com/office/drawing/2014/main" id="{847EC029-E22B-1741-B05C-ECBDB19D5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3" name="Line 125">
              <a:extLst>
                <a:ext uri="{FF2B5EF4-FFF2-40B4-BE49-F238E27FC236}">
                  <a16:creationId xmlns:a16="http://schemas.microsoft.com/office/drawing/2014/main" id="{5B057D00-EB8D-054F-8AE1-5FEB84208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4" name="Line 126">
              <a:extLst>
                <a:ext uri="{FF2B5EF4-FFF2-40B4-BE49-F238E27FC236}">
                  <a16:creationId xmlns:a16="http://schemas.microsoft.com/office/drawing/2014/main" id="{5BC0D423-B61F-6C49-A516-873F449D0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5" name="Line 127">
              <a:extLst>
                <a:ext uri="{FF2B5EF4-FFF2-40B4-BE49-F238E27FC236}">
                  <a16:creationId xmlns:a16="http://schemas.microsoft.com/office/drawing/2014/main" id="{03C4410F-6F74-634B-8468-663D9A411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6" name="Line 128">
              <a:extLst>
                <a:ext uri="{FF2B5EF4-FFF2-40B4-BE49-F238E27FC236}">
                  <a16:creationId xmlns:a16="http://schemas.microsoft.com/office/drawing/2014/main" id="{2940F6E2-63D9-324D-A275-B3054235A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7" name="Line 129">
              <a:extLst>
                <a:ext uri="{FF2B5EF4-FFF2-40B4-BE49-F238E27FC236}">
                  <a16:creationId xmlns:a16="http://schemas.microsoft.com/office/drawing/2014/main" id="{545C82E1-F699-E147-B147-86042F3A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8" name="Line 130">
              <a:extLst>
                <a:ext uri="{FF2B5EF4-FFF2-40B4-BE49-F238E27FC236}">
                  <a16:creationId xmlns:a16="http://schemas.microsoft.com/office/drawing/2014/main" id="{BEB179BB-93A6-0C48-952A-7F7C553D6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499" name="Line 131">
              <a:extLst>
                <a:ext uri="{FF2B5EF4-FFF2-40B4-BE49-F238E27FC236}">
                  <a16:creationId xmlns:a16="http://schemas.microsoft.com/office/drawing/2014/main" id="{BDF2154C-80FE-9E41-87E1-828D80994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0" name="Line 132">
              <a:extLst>
                <a:ext uri="{FF2B5EF4-FFF2-40B4-BE49-F238E27FC236}">
                  <a16:creationId xmlns:a16="http://schemas.microsoft.com/office/drawing/2014/main" id="{EE2AC498-C693-8741-AFAE-A992DC132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1" name="Line 133">
              <a:extLst>
                <a:ext uri="{FF2B5EF4-FFF2-40B4-BE49-F238E27FC236}">
                  <a16:creationId xmlns:a16="http://schemas.microsoft.com/office/drawing/2014/main" id="{337389A1-51C5-6D41-9DA3-2C52C3F74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2" name="Line 134">
              <a:extLst>
                <a:ext uri="{FF2B5EF4-FFF2-40B4-BE49-F238E27FC236}">
                  <a16:creationId xmlns:a16="http://schemas.microsoft.com/office/drawing/2014/main" id="{E1C36760-8594-CC40-96C4-73602F9B3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3" name="Line 135">
              <a:extLst>
                <a:ext uri="{FF2B5EF4-FFF2-40B4-BE49-F238E27FC236}">
                  <a16:creationId xmlns:a16="http://schemas.microsoft.com/office/drawing/2014/main" id="{4D9B58CD-1A58-B74A-8390-C488EE2BA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4" name="Line 136">
              <a:extLst>
                <a:ext uri="{FF2B5EF4-FFF2-40B4-BE49-F238E27FC236}">
                  <a16:creationId xmlns:a16="http://schemas.microsoft.com/office/drawing/2014/main" id="{612E4EBC-103E-3241-9F15-424A11388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5" name="Line 137">
              <a:extLst>
                <a:ext uri="{FF2B5EF4-FFF2-40B4-BE49-F238E27FC236}">
                  <a16:creationId xmlns:a16="http://schemas.microsoft.com/office/drawing/2014/main" id="{882A74C0-5822-3248-9E93-A40E52BDB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6" name="Line 138">
              <a:extLst>
                <a:ext uri="{FF2B5EF4-FFF2-40B4-BE49-F238E27FC236}">
                  <a16:creationId xmlns:a16="http://schemas.microsoft.com/office/drawing/2014/main" id="{353683F5-35F4-5A43-AEA4-76D703445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7" name="Line 139">
              <a:extLst>
                <a:ext uri="{FF2B5EF4-FFF2-40B4-BE49-F238E27FC236}">
                  <a16:creationId xmlns:a16="http://schemas.microsoft.com/office/drawing/2014/main" id="{09AAAA9E-A754-C645-87AD-937BA07B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8" name="Line 140">
              <a:extLst>
                <a:ext uri="{FF2B5EF4-FFF2-40B4-BE49-F238E27FC236}">
                  <a16:creationId xmlns:a16="http://schemas.microsoft.com/office/drawing/2014/main" id="{25579E87-4DD2-BB4E-BDE9-AA8B0D415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09" name="Line 141">
              <a:extLst>
                <a:ext uri="{FF2B5EF4-FFF2-40B4-BE49-F238E27FC236}">
                  <a16:creationId xmlns:a16="http://schemas.microsoft.com/office/drawing/2014/main" id="{AD4F65E4-F3AA-6243-A8C2-8E3BE0447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0" name="Line 142">
              <a:extLst>
                <a:ext uri="{FF2B5EF4-FFF2-40B4-BE49-F238E27FC236}">
                  <a16:creationId xmlns:a16="http://schemas.microsoft.com/office/drawing/2014/main" id="{9998E2CB-3EEC-1744-85CF-776D3166A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1" name="Line 143">
              <a:extLst>
                <a:ext uri="{FF2B5EF4-FFF2-40B4-BE49-F238E27FC236}">
                  <a16:creationId xmlns:a16="http://schemas.microsoft.com/office/drawing/2014/main" id="{397973C5-2979-8E40-8405-4056B8A4B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2" name="Line 144">
              <a:extLst>
                <a:ext uri="{FF2B5EF4-FFF2-40B4-BE49-F238E27FC236}">
                  <a16:creationId xmlns:a16="http://schemas.microsoft.com/office/drawing/2014/main" id="{5783F087-C39D-864D-9B77-302D20F5C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3" name="Line 145">
              <a:extLst>
                <a:ext uri="{FF2B5EF4-FFF2-40B4-BE49-F238E27FC236}">
                  <a16:creationId xmlns:a16="http://schemas.microsoft.com/office/drawing/2014/main" id="{DC6BC420-6636-8246-9A88-BF0829E08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4" name="Line 146">
              <a:extLst>
                <a:ext uri="{FF2B5EF4-FFF2-40B4-BE49-F238E27FC236}">
                  <a16:creationId xmlns:a16="http://schemas.microsoft.com/office/drawing/2014/main" id="{373972D5-FCEC-4D4A-9AE0-2A34C4EC0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5" name="Line 147">
              <a:extLst>
                <a:ext uri="{FF2B5EF4-FFF2-40B4-BE49-F238E27FC236}">
                  <a16:creationId xmlns:a16="http://schemas.microsoft.com/office/drawing/2014/main" id="{CEF9A196-4387-FD40-B88A-4D64F4E1A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16" name="Freeform 148">
              <a:extLst>
                <a:ext uri="{FF2B5EF4-FFF2-40B4-BE49-F238E27FC236}">
                  <a16:creationId xmlns:a16="http://schemas.microsoft.com/office/drawing/2014/main" id="{9093D9E6-4524-5B46-858C-032F4F59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17" name="Freeform 149">
              <a:extLst>
                <a:ext uri="{FF2B5EF4-FFF2-40B4-BE49-F238E27FC236}">
                  <a16:creationId xmlns:a16="http://schemas.microsoft.com/office/drawing/2014/main" id="{D2324983-3639-BB4C-9C2A-CAD609F6C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18" name="Freeform 150">
              <a:extLst>
                <a:ext uri="{FF2B5EF4-FFF2-40B4-BE49-F238E27FC236}">
                  <a16:creationId xmlns:a16="http://schemas.microsoft.com/office/drawing/2014/main" id="{EC3F7B11-7957-924B-B3F5-F9F558A86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19" name="Freeform 151">
              <a:extLst>
                <a:ext uri="{FF2B5EF4-FFF2-40B4-BE49-F238E27FC236}">
                  <a16:creationId xmlns:a16="http://schemas.microsoft.com/office/drawing/2014/main" id="{DC94456F-335E-684B-8441-55A3A45FF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20" name="Freeform 152">
              <a:extLst>
                <a:ext uri="{FF2B5EF4-FFF2-40B4-BE49-F238E27FC236}">
                  <a16:creationId xmlns:a16="http://schemas.microsoft.com/office/drawing/2014/main" id="{D581227B-C223-244B-8C3A-4E28370E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21" name="Freeform 153">
              <a:extLst>
                <a:ext uri="{FF2B5EF4-FFF2-40B4-BE49-F238E27FC236}">
                  <a16:creationId xmlns:a16="http://schemas.microsoft.com/office/drawing/2014/main" id="{A103A6A5-8AA0-7E41-94E0-15169E41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22" name="Freeform 154">
              <a:extLst>
                <a:ext uri="{FF2B5EF4-FFF2-40B4-BE49-F238E27FC236}">
                  <a16:creationId xmlns:a16="http://schemas.microsoft.com/office/drawing/2014/main" id="{C630A401-2C18-5B4A-A968-B3A9E561E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23" name="Freeform 155">
              <a:extLst>
                <a:ext uri="{FF2B5EF4-FFF2-40B4-BE49-F238E27FC236}">
                  <a16:creationId xmlns:a16="http://schemas.microsoft.com/office/drawing/2014/main" id="{FD4B6A73-0FE7-C34A-9603-34E5DC66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24" name="Rectangle 156">
              <a:extLst>
                <a:ext uri="{FF2B5EF4-FFF2-40B4-BE49-F238E27FC236}">
                  <a16:creationId xmlns:a16="http://schemas.microsoft.com/office/drawing/2014/main" id="{E01EFF4A-0D44-D446-8ECF-AC6EA04E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25" name="Rectangle 157">
              <a:extLst>
                <a:ext uri="{FF2B5EF4-FFF2-40B4-BE49-F238E27FC236}">
                  <a16:creationId xmlns:a16="http://schemas.microsoft.com/office/drawing/2014/main" id="{78FD70CF-1965-7C4C-8E86-5DA214B0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26" name="Rectangle 158">
              <a:extLst>
                <a:ext uri="{FF2B5EF4-FFF2-40B4-BE49-F238E27FC236}">
                  <a16:creationId xmlns:a16="http://schemas.microsoft.com/office/drawing/2014/main" id="{20D72EA6-13A4-DB45-8438-7205C02C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27" name="Rectangle 159">
              <a:extLst>
                <a:ext uri="{FF2B5EF4-FFF2-40B4-BE49-F238E27FC236}">
                  <a16:creationId xmlns:a16="http://schemas.microsoft.com/office/drawing/2014/main" id="{4182EFB0-5439-B241-A8B3-5CD0607D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28" name="Rectangle 160">
              <a:extLst>
                <a:ext uri="{FF2B5EF4-FFF2-40B4-BE49-F238E27FC236}">
                  <a16:creationId xmlns:a16="http://schemas.microsoft.com/office/drawing/2014/main" id="{3189E4C4-A121-4D4C-8E34-DA0AA32D3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29" name="Rectangle 161">
              <a:extLst>
                <a:ext uri="{FF2B5EF4-FFF2-40B4-BE49-F238E27FC236}">
                  <a16:creationId xmlns:a16="http://schemas.microsoft.com/office/drawing/2014/main" id="{73D37B67-2D0D-A949-B166-94A76E08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0" name="Rectangle 162">
              <a:extLst>
                <a:ext uri="{FF2B5EF4-FFF2-40B4-BE49-F238E27FC236}">
                  <a16:creationId xmlns:a16="http://schemas.microsoft.com/office/drawing/2014/main" id="{DC573EB3-60CE-3049-99C4-FDA8D3C2A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1" name="Rectangle 163">
              <a:extLst>
                <a:ext uri="{FF2B5EF4-FFF2-40B4-BE49-F238E27FC236}">
                  <a16:creationId xmlns:a16="http://schemas.microsoft.com/office/drawing/2014/main" id="{3842CCFC-1940-3A45-B972-6D423FA7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2" name="Rectangle 164">
              <a:extLst>
                <a:ext uri="{FF2B5EF4-FFF2-40B4-BE49-F238E27FC236}">
                  <a16:creationId xmlns:a16="http://schemas.microsoft.com/office/drawing/2014/main" id="{16864D6C-45D4-E240-8786-8A02850E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3" name="Rectangle 165">
              <a:extLst>
                <a:ext uri="{FF2B5EF4-FFF2-40B4-BE49-F238E27FC236}">
                  <a16:creationId xmlns:a16="http://schemas.microsoft.com/office/drawing/2014/main" id="{0E63158A-C725-734B-A193-64035BDD1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4" name="Rectangle 166">
              <a:extLst>
                <a:ext uri="{FF2B5EF4-FFF2-40B4-BE49-F238E27FC236}">
                  <a16:creationId xmlns:a16="http://schemas.microsoft.com/office/drawing/2014/main" id="{C1B8710C-935C-994F-AA72-EE098BA2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5" name="Rectangle 167">
              <a:extLst>
                <a:ext uri="{FF2B5EF4-FFF2-40B4-BE49-F238E27FC236}">
                  <a16:creationId xmlns:a16="http://schemas.microsoft.com/office/drawing/2014/main" id="{FCC3FFDD-D03F-8D40-9FB4-4BDAA833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6" name="Rectangle 168">
              <a:extLst>
                <a:ext uri="{FF2B5EF4-FFF2-40B4-BE49-F238E27FC236}">
                  <a16:creationId xmlns:a16="http://schemas.microsoft.com/office/drawing/2014/main" id="{20FF494B-8610-C140-8167-4CCC5099B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7" name="Rectangle 169">
              <a:extLst>
                <a:ext uri="{FF2B5EF4-FFF2-40B4-BE49-F238E27FC236}">
                  <a16:creationId xmlns:a16="http://schemas.microsoft.com/office/drawing/2014/main" id="{12B4B57B-A484-6E4D-AC66-027A5C5F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8" name="Rectangle 170">
              <a:extLst>
                <a:ext uri="{FF2B5EF4-FFF2-40B4-BE49-F238E27FC236}">
                  <a16:creationId xmlns:a16="http://schemas.microsoft.com/office/drawing/2014/main" id="{756F597C-BB10-464C-88C8-6DDA0657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39" name="Rectangle 171">
              <a:extLst>
                <a:ext uri="{FF2B5EF4-FFF2-40B4-BE49-F238E27FC236}">
                  <a16:creationId xmlns:a16="http://schemas.microsoft.com/office/drawing/2014/main" id="{DC3830C3-FEBB-CE46-BC33-FFD48B7E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0" name="Rectangle 172">
              <a:extLst>
                <a:ext uri="{FF2B5EF4-FFF2-40B4-BE49-F238E27FC236}">
                  <a16:creationId xmlns:a16="http://schemas.microsoft.com/office/drawing/2014/main" id="{E7F9F293-1FB5-664F-ADC6-969B00BD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1" name="Rectangle 173">
              <a:extLst>
                <a:ext uri="{FF2B5EF4-FFF2-40B4-BE49-F238E27FC236}">
                  <a16:creationId xmlns:a16="http://schemas.microsoft.com/office/drawing/2014/main" id="{667099A9-0832-2142-B007-E50DD814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2" name="Rectangle 174">
              <a:extLst>
                <a:ext uri="{FF2B5EF4-FFF2-40B4-BE49-F238E27FC236}">
                  <a16:creationId xmlns:a16="http://schemas.microsoft.com/office/drawing/2014/main" id="{12CEACE7-5F62-CD40-8C84-D91A776C4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3" name="Rectangle 175">
              <a:extLst>
                <a:ext uri="{FF2B5EF4-FFF2-40B4-BE49-F238E27FC236}">
                  <a16:creationId xmlns:a16="http://schemas.microsoft.com/office/drawing/2014/main" id="{79AFFCF0-C2DE-5247-8C5F-029E9403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4" name="Rectangle 176">
              <a:extLst>
                <a:ext uri="{FF2B5EF4-FFF2-40B4-BE49-F238E27FC236}">
                  <a16:creationId xmlns:a16="http://schemas.microsoft.com/office/drawing/2014/main" id="{5E1E1FF4-3A0A-3545-842D-F90FE958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5" name="Rectangle 177">
              <a:extLst>
                <a:ext uri="{FF2B5EF4-FFF2-40B4-BE49-F238E27FC236}">
                  <a16:creationId xmlns:a16="http://schemas.microsoft.com/office/drawing/2014/main" id="{D624B696-8DA0-6049-8989-91824EB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546" name="Rectangle 178">
              <a:extLst>
                <a:ext uri="{FF2B5EF4-FFF2-40B4-BE49-F238E27FC236}">
                  <a16:creationId xmlns:a16="http://schemas.microsoft.com/office/drawing/2014/main" id="{4DF04F6C-BB56-464A-B3EE-4E6157D7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47" name="Line 179">
              <a:extLst>
                <a:ext uri="{FF2B5EF4-FFF2-40B4-BE49-F238E27FC236}">
                  <a16:creationId xmlns:a16="http://schemas.microsoft.com/office/drawing/2014/main" id="{F6333BE2-9788-C643-8099-AB733FD8E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4548" name="Freeform 180">
              <a:extLst>
                <a:ext uri="{FF2B5EF4-FFF2-40B4-BE49-F238E27FC236}">
                  <a16:creationId xmlns:a16="http://schemas.microsoft.com/office/drawing/2014/main" id="{9C93B2E7-E64A-7545-AAE4-096C6BE16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49" name="Freeform 181">
              <a:extLst>
                <a:ext uri="{FF2B5EF4-FFF2-40B4-BE49-F238E27FC236}">
                  <a16:creationId xmlns:a16="http://schemas.microsoft.com/office/drawing/2014/main" id="{01C7AB34-1ED2-AE4D-833B-F984620C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4550" name="Rectangle 182">
            <a:extLst>
              <a:ext uri="{FF2B5EF4-FFF2-40B4-BE49-F238E27FC236}">
                <a16:creationId xmlns:a16="http://schemas.microsoft.com/office/drawing/2014/main" id="{B840B061-949E-5C49-9F7B-19006A85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Total Cost = 26</a:t>
            </a:r>
          </a:p>
        </p:txBody>
      </p:sp>
      <p:sp>
        <p:nvSpPr>
          <p:cNvPr id="1594551" name="Line 183">
            <a:extLst>
              <a:ext uri="{FF2B5EF4-FFF2-40B4-BE49-F238E27FC236}">
                <a16:creationId xmlns:a16="http://schemas.microsoft.com/office/drawing/2014/main" id="{7C944A18-CF65-F64B-8687-8A4F5DC04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4552" name="Text Box 184">
            <a:extLst>
              <a:ext uri="{FF2B5EF4-FFF2-40B4-BE49-F238E27FC236}">
                <a16:creationId xmlns:a16="http://schemas.microsoft.com/office/drawing/2014/main" id="{F3AD1EA3-01AE-9C4F-AA81-4637E687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937" y="5151011"/>
            <a:ext cx="1746250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>
                <a:latin typeface="Tahoma" panose="020B0604030504040204" pitchFamily="34" charset="0"/>
                <a:ea typeface="굴림" panose="020B0600000101010101" pitchFamily="34" charset="-127"/>
              </a:rPr>
              <a:t>Swapping O and </a:t>
            </a:r>
            <a:r>
              <a:rPr lang="en-US" altLang="ko-KR" sz="1100" dirty="0" err="1">
                <a:latin typeface="Tahoma" panose="020B0604030504040204" pitchFamily="34" charset="0"/>
                <a:ea typeface="굴림" panose="020B0600000101010101" pitchFamily="34" charset="-127"/>
              </a:rPr>
              <a:t>O</a:t>
            </a:r>
            <a:r>
              <a:rPr lang="en-US" altLang="ko-KR" sz="1100" baseline="-25000" dirty="0" err="1">
                <a:latin typeface="Tahoma" panose="020B0604030504040204" pitchFamily="34" charset="0"/>
                <a:ea typeface="굴림" panose="020B0600000101010101" pitchFamily="34" charset="-127"/>
              </a:rPr>
              <a:t>ramdom</a:t>
            </a:r>
            <a:r>
              <a:rPr lang="en-US" altLang="ko-KR" sz="1100" baseline="-25000" dirty="0"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ko-KR" sz="1100" dirty="0">
                <a:latin typeface="Tahoma" panose="020B0604030504040204" pitchFamily="34" charset="0"/>
                <a:ea typeface="굴림" panose="020B0600000101010101" pitchFamily="34" charset="-127"/>
              </a:rPr>
              <a:t>If quality is improved.</a:t>
            </a:r>
          </a:p>
        </p:txBody>
      </p:sp>
      <p:sp>
        <p:nvSpPr>
          <p:cNvPr id="1594553" name="Text Box 185">
            <a:extLst>
              <a:ext uri="{FF2B5EF4-FFF2-40B4-BE49-F238E27FC236}">
                <a16:creationId xmlns:a16="http://schemas.microsoft.com/office/drawing/2014/main" id="{5E8B2136-115C-BA40-AD2F-8104B1FF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6" y="4692651"/>
            <a:ext cx="1981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latin typeface="Tahoma" panose="020B0604030504040204" pitchFamily="34" charset="0"/>
                <a:ea typeface="굴림" panose="020B0600000101010101" pitchFamily="34" charset="-127"/>
              </a:rPr>
              <a:t>Do loop</a:t>
            </a:r>
          </a:p>
          <a:p>
            <a:pPr>
              <a:spcBef>
                <a:spcPct val="50000"/>
              </a:spcBef>
            </a:pPr>
            <a:r>
              <a:rPr lang="en-US" altLang="ko-KR" sz="2000" b="1">
                <a:latin typeface="Tahoma" panose="020B0604030504040204" pitchFamily="34" charset="0"/>
                <a:ea typeface="굴림" panose="020B0600000101010101" pitchFamily="34" charset="-127"/>
              </a:rPr>
              <a:t>Until no change</a:t>
            </a:r>
          </a:p>
        </p:txBody>
      </p:sp>
      <p:grpSp>
        <p:nvGrpSpPr>
          <p:cNvPr id="1594554" name="Group 186">
            <a:extLst>
              <a:ext uri="{FF2B5EF4-FFF2-40B4-BE49-F238E27FC236}">
                <a16:creationId xmlns:a16="http://schemas.microsoft.com/office/drawing/2014/main" id="{E8CD6511-77B7-E049-91CA-34149682F6F2}"/>
              </a:ext>
            </a:extLst>
          </p:cNvPr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1594555" name="Rectangle 187">
              <a:extLst>
                <a:ext uri="{FF2B5EF4-FFF2-40B4-BE49-F238E27FC236}">
                  <a16:creationId xmlns:a16="http://schemas.microsoft.com/office/drawing/2014/main" id="{DA2CF3E1-6EFC-7846-AA8F-43B716E0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556" name="Rectangle 188">
              <a:extLst>
                <a:ext uri="{FF2B5EF4-FFF2-40B4-BE49-F238E27FC236}">
                  <a16:creationId xmlns:a16="http://schemas.microsoft.com/office/drawing/2014/main" id="{380B9604-8FF9-474E-8411-B2F1AA275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57" name="Line 189">
              <a:extLst>
                <a:ext uri="{FF2B5EF4-FFF2-40B4-BE49-F238E27FC236}">
                  <a16:creationId xmlns:a16="http://schemas.microsoft.com/office/drawing/2014/main" id="{C1D363C3-60C1-0342-8F7D-825512B21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58" name="Line 190">
              <a:extLst>
                <a:ext uri="{FF2B5EF4-FFF2-40B4-BE49-F238E27FC236}">
                  <a16:creationId xmlns:a16="http://schemas.microsoft.com/office/drawing/2014/main" id="{966E7DEF-DA20-6343-9F24-338467AF2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59" name="Line 191">
              <a:extLst>
                <a:ext uri="{FF2B5EF4-FFF2-40B4-BE49-F238E27FC236}">
                  <a16:creationId xmlns:a16="http://schemas.microsoft.com/office/drawing/2014/main" id="{A1A0C0F6-0D1F-1D4D-A6E6-E0A141647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0" name="Line 192">
              <a:extLst>
                <a:ext uri="{FF2B5EF4-FFF2-40B4-BE49-F238E27FC236}">
                  <a16:creationId xmlns:a16="http://schemas.microsoft.com/office/drawing/2014/main" id="{8B084891-6113-2546-9EB4-FE3B7D119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1" name="Line 193">
              <a:extLst>
                <a:ext uri="{FF2B5EF4-FFF2-40B4-BE49-F238E27FC236}">
                  <a16:creationId xmlns:a16="http://schemas.microsoft.com/office/drawing/2014/main" id="{DDA073A6-1639-A74D-B9D5-007F74385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2" name="Line 194">
              <a:extLst>
                <a:ext uri="{FF2B5EF4-FFF2-40B4-BE49-F238E27FC236}">
                  <a16:creationId xmlns:a16="http://schemas.microsoft.com/office/drawing/2014/main" id="{C58DDD70-4FA4-1245-8201-C04EBFF6C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3" name="Line 195">
              <a:extLst>
                <a:ext uri="{FF2B5EF4-FFF2-40B4-BE49-F238E27FC236}">
                  <a16:creationId xmlns:a16="http://schemas.microsoft.com/office/drawing/2014/main" id="{F822B4E4-433A-6047-9757-7BD75CEB6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4" name="Line 196">
              <a:extLst>
                <a:ext uri="{FF2B5EF4-FFF2-40B4-BE49-F238E27FC236}">
                  <a16:creationId xmlns:a16="http://schemas.microsoft.com/office/drawing/2014/main" id="{85FB1A3C-6320-F842-A6C9-C587CD480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5" name="Line 197">
              <a:extLst>
                <a:ext uri="{FF2B5EF4-FFF2-40B4-BE49-F238E27FC236}">
                  <a16:creationId xmlns:a16="http://schemas.microsoft.com/office/drawing/2014/main" id="{12F9A3CA-074B-4C4D-9A73-CE72FBD5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6" name="Line 198">
              <a:extLst>
                <a:ext uri="{FF2B5EF4-FFF2-40B4-BE49-F238E27FC236}">
                  <a16:creationId xmlns:a16="http://schemas.microsoft.com/office/drawing/2014/main" id="{0F789FE3-DA25-AD4A-B308-BA9E8DC3E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7" name="Line 199">
              <a:extLst>
                <a:ext uri="{FF2B5EF4-FFF2-40B4-BE49-F238E27FC236}">
                  <a16:creationId xmlns:a16="http://schemas.microsoft.com/office/drawing/2014/main" id="{1E808272-416B-394A-A84A-90C57CCC4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8" name="Line 200">
              <a:extLst>
                <a:ext uri="{FF2B5EF4-FFF2-40B4-BE49-F238E27FC236}">
                  <a16:creationId xmlns:a16="http://schemas.microsoft.com/office/drawing/2014/main" id="{72EDEC12-4565-8D44-A10A-47558A2C1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69" name="Line 201">
              <a:extLst>
                <a:ext uri="{FF2B5EF4-FFF2-40B4-BE49-F238E27FC236}">
                  <a16:creationId xmlns:a16="http://schemas.microsoft.com/office/drawing/2014/main" id="{E9CC8B93-A2D9-9E4B-AC08-FA530C141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0" name="Line 202">
              <a:extLst>
                <a:ext uri="{FF2B5EF4-FFF2-40B4-BE49-F238E27FC236}">
                  <a16:creationId xmlns:a16="http://schemas.microsoft.com/office/drawing/2014/main" id="{F3955239-1224-C04C-8678-1B82D840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1" name="Line 203">
              <a:extLst>
                <a:ext uri="{FF2B5EF4-FFF2-40B4-BE49-F238E27FC236}">
                  <a16:creationId xmlns:a16="http://schemas.microsoft.com/office/drawing/2014/main" id="{C71136F1-53C0-7B43-B9BA-76AD179D4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2" name="Line 204">
              <a:extLst>
                <a:ext uri="{FF2B5EF4-FFF2-40B4-BE49-F238E27FC236}">
                  <a16:creationId xmlns:a16="http://schemas.microsoft.com/office/drawing/2014/main" id="{2D44129A-232D-E24B-A57A-191954FCD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3" name="Line 205">
              <a:extLst>
                <a:ext uri="{FF2B5EF4-FFF2-40B4-BE49-F238E27FC236}">
                  <a16:creationId xmlns:a16="http://schemas.microsoft.com/office/drawing/2014/main" id="{8627053E-E915-184A-BD72-DAE28723B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4" name="Line 206">
              <a:extLst>
                <a:ext uri="{FF2B5EF4-FFF2-40B4-BE49-F238E27FC236}">
                  <a16:creationId xmlns:a16="http://schemas.microsoft.com/office/drawing/2014/main" id="{E0EA0261-0E6F-A64A-86F1-16428E35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5" name="Line 207">
              <a:extLst>
                <a:ext uri="{FF2B5EF4-FFF2-40B4-BE49-F238E27FC236}">
                  <a16:creationId xmlns:a16="http://schemas.microsoft.com/office/drawing/2014/main" id="{569E53D5-C661-EE4A-8677-96BC33E01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6" name="Line 208">
              <a:extLst>
                <a:ext uri="{FF2B5EF4-FFF2-40B4-BE49-F238E27FC236}">
                  <a16:creationId xmlns:a16="http://schemas.microsoft.com/office/drawing/2014/main" id="{1C32D106-BF96-4D4B-8F6D-181279BC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7" name="Rectangle 209">
              <a:extLst>
                <a:ext uri="{FF2B5EF4-FFF2-40B4-BE49-F238E27FC236}">
                  <a16:creationId xmlns:a16="http://schemas.microsoft.com/office/drawing/2014/main" id="{4267B107-035B-5D49-B4D1-A7F0EEF3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8" name="Line 210">
              <a:extLst>
                <a:ext uri="{FF2B5EF4-FFF2-40B4-BE49-F238E27FC236}">
                  <a16:creationId xmlns:a16="http://schemas.microsoft.com/office/drawing/2014/main" id="{DD327F26-1A15-1141-B1C6-41A6AE8BA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79" name="Line 211">
              <a:extLst>
                <a:ext uri="{FF2B5EF4-FFF2-40B4-BE49-F238E27FC236}">
                  <a16:creationId xmlns:a16="http://schemas.microsoft.com/office/drawing/2014/main" id="{F93AC246-0BE5-864B-A486-C3B138C8E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0" name="Line 212">
              <a:extLst>
                <a:ext uri="{FF2B5EF4-FFF2-40B4-BE49-F238E27FC236}">
                  <a16:creationId xmlns:a16="http://schemas.microsoft.com/office/drawing/2014/main" id="{DEB1AB50-E0E2-FA41-A241-533D719DB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1" name="Line 213">
              <a:extLst>
                <a:ext uri="{FF2B5EF4-FFF2-40B4-BE49-F238E27FC236}">
                  <a16:creationId xmlns:a16="http://schemas.microsoft.com/office/drawing/2014/main" id="{0EE59A92-0C15-D847-A714-507C3B8C0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2" name="Line 214">
              <a:extLst>
                <a:ext uri="{FF2B5EF4-FFF2-40B4-BE49-F238E27FC236}">
                  <a16:creationId xmlns:a16="http://schemas.microsoft.com/office/drawing/2014/main" id="{3EA19BB2-3E3D-154A-A66D-33F4E7C0B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3" name="Line 215">
              <a:extLst>
                <a:ext uri="{FF2B5EF4-FFF2-40B4-BE49-F238E27FC236}">
                  <a16:creationId xmlns:a16="http://schemas.microsoft.com/office/drawing/2014/main" id="{F53B01B0-E0C6-7741-A1BE-8DFC2175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4" name="Line 216">
              <a:extLst>
                <a:ext uri="{FF2B5EF4-FFF2-40B4-BE49-F238E27FC236}">
                  <a16:creationId xmlns:a16="http://schemas.microsoft.com/office/drawing/2014/main" id="{D3D9BB8D-A88D-2240-8D30-9EA403667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5" name="Line 217">
              <a:extLst>
                <a:ext uri="{FF2B5EF4-FFF2-40B4-BE49-F238E27FC236}">
                  <a16:creationId xmlns:a16="http://schemas.microsoft.com/office/drawing/2014/main" id="{997364BF-978D-A144-AD5F-EB595A365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6" name="Line 218">
              <a:extLst>
                <a:ext uri="{FF2B5EF4-FFF2-40B4-BE49-F238E27FC236}">
                  <a16:creationId xmlns:a16="http://schemas.microsoft.com/office/drawing/2014/main" id="{8B2D5F88-F4B8-3047-BED3-3D5136D6D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7" name="Line 219">
              <a:extLst>
                <a:ext uri="{FF2B5EF4-FFF2-40B4-BE49-F238E27FC236}">
                  <a16:creationId xmlns:a16="http://schemas.microsoft.com/office/drawing/2014/main" id="{F8143556-C050-CE40-917D-EF0C1F284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8" name="Line 220">
              <a:extLst>
                <a:ext uri="{FF2B5EF4-FFF2-40B4-BE49-F238E27FC236}">
                  <a16:creationId xmlns:a16="http://schemas.microsoft.com/office/drawing/2014/main" id="{549B4E4E-1EC2-0F45-A682-F6E30FF1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89" name="Line 221">
              <a:extLst>
                <a:ext uri="{FF2B5EF4-FFF2-40B4-BE49-F238E27FC236}">
                  <a16:creationId xmlns:a16="http://schemas.microsoft.com/office/drawing/2014/main" id="{0F24D03C-CB20-1D4D-B4EB-EF4673A09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0" name="Line 222">
              <a:extLst>
                <a:ext uri="{FF2B5EF4-FFF2-40B4-BE49-F238E27FC236}">
                  <a16:creationId xmlns:a16="http://schemas.microsoft.com/office/drawing/2014/main" id="{382BEAD3-F422-3140-B8BE-E2EE10DE0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1" name="Line 223">
              <a:extLst>
                <a:ext uri="{FF2B5EF4-FFF2-40B4-BE49-F238E27FC236}">
                  <a16:creationId xmlns:a16="http://schemas.microsoft.com/office/drawing/2014/main" id="{4A3F3638-9102-EF4F-BB8D-0A88F44E5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2" name="Line 224">
              <a:extLst>
                <a:ext uri="{FF2B5EF4-FFF2-40B4-BE49-F238E27FC236}">
                  <a16:creationId xmlns:a16="http://schemas.microsoft.com/office/drawing/2014/main" id="{37D5132F-5FD5-204D-8561-7D974055F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3" name="Line 225">
              <a:extLst>
                <a:ext uri="{FF2B5EF4-FFF2-40B4-BE49-F238E27FC236}">
                  <a16:creationId xmlns:a16="http://schemas.microsoft.com/office/drawing/2014/main" id="{9CEC5D63-39DD-2C44-82DC-D7D875C76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4" name="Line 226">
              <a:extLst>
                <a:ext uri="{FF2B5EF4-FFF2-40B4-BE49-F238E27FC236}">
                  <a16:creationId xmlns:a16="http://schemas.microsoft.com/office/drawing/2014/main" id="{000D6420-C3B3-104D-A1B5-0BDB7F120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5" name="Line 227">
              <a:extLst>
                <a:ext uri="{FF2B5EF4-FFF2-40B4-BE49-F238E27FC236}">
                  <a16:creationId xmlns:a16="http://schemas.microsoft.com/office/drawing/2014/main" id="{607D322E-B3D4-E840-BC73-2D89FE7B7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6" name="Line 228">
              <a:extLst>
                <a:ext uri="{FF2B5EF4-FFF2-40B4-BE49-F238E27FC236}">
                  <a16:creationId xmlns:a16="http://schemas.microsoft.com/office/drawing/2014/main" id="{BCBD3EDB-80C6-A445-8DBA-C57AE0E78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7" name="Line 229">
              <a:extLst>
                <a:ext uri="{FF2B5EF4-FFF2-40B4-BE49-F238E27FC236}">
                  <a16:creationId xmlns:a16="http://schemas.microsoft.com/office/drawing/2014/main" id="{1B330081-000A-8D4C-9382-5CBCF0C4D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8" name="Line 230">
              <a:extLst>
                <a:ext uri="{FF2B5EF4-FFF2-40B4-BE49-F238E27FC236}">
                  <a16:creationId xmlns:a16="http://schemas.microsoft.com/office/drawing/2014/main" id="{5B8395B4-962E-D944-B6F5-621BC0E96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599" name="Line 231">
              <a:extLst>
                <a:ext uri="{FF2B5EF4-FFF2-40B4-BE49-F238E27FC236}">
                  <a16:creationId xmlns:a16="http://schemas.microsoft.com/office/drawing/2014/main" id="{C8278F74-ABBB-984D-AD93-B5116CAC8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600" name="Line 232">
              <a:extLst>
                <a:ext uri="{FF2B5EF4-FFF2-40B4-BE49-F238E27FC236}">
                  <a16:creationId xmlns:a16="http://schemas.microsoft.com/office/drawing/2014/main" id="{2189B447-6EE3-F64B-B33E-1BA548433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601" name="Line 233">
              <a:extLst>
                <a:ext uri="{FF2B5EF4-FFF2-40B4-BE49-F238E27FC236}">
                  <a16:creationId xmlns:a16="http://schemas.microsoft.com/office/drawing/2014/main" id="{3269E046-E0E9-304A-8C35-CB30BACCD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602" name="Freeform 234">
              <a:extLst>
                <a:ext uri="{FF2B5EF4-FFF2-40B4-BE49-F238E27FC236}">
                  <a16:creationId xmlns:a16="http://schemas.microsoft.com/office/drawing/2014/main" id="{12E6FC5B-2529-6C4A-BE89-E10087B3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3" name="Freeform 235">
              <a:extLst>
                <a:ext uri="{FF2B5EF4-FFF2-40B4-BE49-F238E27FC236}">
                  <a16:creationId xmlns:a16="http://schemas.microsoft.com/office/drawing/2014/main" id="{42285DC4-E684-7C42-A342-2C9851A87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4" name="Freeform 236">
              <a:extLst>
                <a:ext uri="{FF2B5EF4-FFF2-40B4-BE49-F238E27FC236}">
                  <a16:creationId xmlns:a16="http://schemas.microsoft.com/office/drawing/2014/main" id="{3AB05762-B4B4-184A-8A63-668899E9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5" name="Freeform 237">
              <a:extLst>
                <a:ext uri="{FF2B5EF4-FFF2-40B4-BE49-F238E27FC236}">
                  <a16:creationId xmlns:a16="http://schemas.microsoft.com/office/drawing/2014/main" id="{70CF5675-42B5-AB44-A624-502DA9371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6" name="Freeform 238">
              <a:extLst>
                <a:ext uri="{FF2B5EF4-FFF2-40B4-BE49-F238E27FC236}">
                  <a16:creationId xmlns:a16="http://schemas.microsoft.com/office/drawing/2014/main" id="{C28A4F76-3898-A24C-8936-86AF5F40D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7" name="Freeform 239">
              <a:extLst>
                <a:ext uri="{FF2B5EF4-FFF2-40B4-BE49-F238E27FC236}">
                  <a16:creationId xmlns:a16="http://schemas.microsoft.com/office/drawing/2014/main" id="{2F5D3435-7EF2-A940-A980-8BD41C0E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8" name="Freeform 240">
              <a:extLst>
                <a:ext uri="{FF2B5EF4-FFF2-40B4-BE49-F238E27FC236}">
                  <a16:creationId xmlns:a16="http://schemas.microsoft.com/office/drawing/2014/main" id="{F3D3CD21-9D62-3940-B029-F28969E37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09" name="Freeform 241">
              <a:extLst>
                <a:ext uri="{FF2B5EF4-FFF2-40B4-BE49-F238E27FC236}">
                  <a16:creationId xmlns:a16="http://schemas.microsoft.com/office/drawing/2014/main" id="{34DDCD02-F840-F249-B9F7-6B302659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10" name="Freeform 242">
              <a:extLst>
                <a:ext uri="{FF2B5EF4-FFF2-40B4-BE49-F238E27FC236}">
                  <a16:creationId xmlns:a16="http://schemas.microsoft.com/office/drawing/2014/main" id="{E3F8B8A1-C47A-9242-95F2-DB4E5B523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4611" name="Rectangle 243">
              <a:extLst>
                <a:ext uri="{FF2B5EF4-FFF2-40B4-BE49-F238E27FC236}">
                  <a16:creationId xmlns:a16="http://schemas.microsoft.com/office/drawing/2014/main" id="{A331573F-9FAA-B045-9B2E-1794AD26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2" name="Rectangle 244">
              <a:extLst>
                <a:ext uri="{FF2B5EF4-FFF2-40B4-BE49-F238E27FC236}">
                  <a16:creationId xmlns:a16="http://schemas.microsoft.com/office/drawing/2014/main" id="{2FF0B9FE-1A7C-AC42-81B7-F23C38AC9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3" name="Rectangle 245">
              <a:extLst>
                <a:ext uri="{FF2B5EF4-FFF2-40B4-BE49-F238E27FC236}">
                  <a16:creationId xmlns:a16="http://schemas.microsoft.com/office/drawing/2014/main" id="{3E69D5F6-20DC-9A43-B219-88474F9A4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4" name="Rectangle 246">
              <a:extLst>
                <a:ext uri="{FF2B5EF4-FFF2-40B4-BE49-F238E27FC236}">
                  <a16:creationId xmlns:a16="http://schemas.microsoft.com/office/drawing/2014/main" id="{AFC5B0B7-D521-CF44-9425-17E311B3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5" name="Rectangle 247">
              <a:extLst>
                <a:ext uri="{FF2B5EF4-FFF2-40B4-BE49-F238E27FC236}">
                  <a16:creationId xmlns:a16="http://schemas.microsoft.com/office/drawing/2014/main" id="{AD9FC90A-347E-8A41-A38B-0752D55C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6" name="Rectangle 248">
              <a:extLst>
                <a:ext uri="{FF2B5EF4-FFF2-40B4-BE49-F238E27FC236}">
                  <a16:creationId xmlns:a16="http://schemas.microsoft.com/office/drawing/2014/main" id="{8F788D8B-0162-5A41-B0BF-5EFE59F6F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7" name="Rectangle 249">
              <a:extLst>
                <a:ext uri="{FF2B5EF4-FFF2-40B4-BE49-F238E27FC236}">
                  <a16:creationId xmlns:a16="http://schemas.microsoft.com/office/drawing/2014/main" id="{742215BD-EF0F-1E4F-8CBD-92FB01981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8" name="Rectangle 250">
              <a:extLst>
                <a:ext uri="{FF2B5EF4-FFF2-40B4-BE49-F238E27FC236}">
                  <a16:creationId xmlns:a16="http://schemas.microsoft.com/office/drawing/2014/main" id="{0C440F10-A215-E341-AA2A-09572CF3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19" name="Rectangle 251">
              <a:extLst>
                <a:ext uri="{FF2B5EF4-FFF2-40B4-BE49-F238E27FC236}">
                  <a16:creationId xmlns:a16="http://schemas.microsoft.com/office/drawing/2014/main" id="{3EE66DD7-232E-8145-8BD3-E5628DBE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0" name="Rectangle 252">
              <a:extLst>
                <a:ext uri="{FF2B5EF4-FFF2-40B4-BE49-F238E27FC236}">
                  <a16:creationId xmlns:a16="http://schemas.microsoft.com/office/drawing/2014/main" id="{B47251A9-C6DB-394F-8CFC-1937DB12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1" name="Rectangle 253">
              <a:extLst>
                <a:ext uri="{FF2B5EF4-FFF2-40B4-BE49-F238E27FC236}">
                  <a16:creationId xmlns:a16="http://schemas.microsoft.com/office/drawing/2014/main" id="{1DD31797-E65F-A94F-B5F1-E35E81D36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2" name="Rectangle 254">
              <a:extLst>
                <a:ext uri="{FF2B5EF4-FFF2-40B4-BE49-F238E27FC236}">
                  <a16:creationId xmlns:a16="http://schemas.microsoft.com/office/drawing/2014/main" id="{05DB8147-2B02-6D43-B498-284926B9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3" name="Rectangle 255">
              <a:extLst>
                <a:ext uri="{FF2B5EF4-FFF2-40B4-BE49-F238E27FC236}">
                  <a16:creationId xmlns:a16="http://schemas.microsoft.com/office/drawing/2014/main" id="{3F5726EA-40C5-6E47-AEE7-68368E03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4" name="Rectangle 256">
              <a:extLst>
                <a:ext uri="{FF2B5EF4-FFF2-40B4-BE49-F238E27FC236}">
                  <a16:creationId xmlns:a16="http://schemas.microsoft.com/office/drawing/2014/main" id="{0C1CE6AE-50F5-104D-A035-C2228E0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5" name="Rectangle 257">
              <a:extLst>
                <a:ext uri="{FF2B5EF4-FFF2-40B4-BE49-F238E27FC236}">
                  <a16:creationId xmlns:a16="http://schemas.microsoft.com/office/drawing/2014/main" id="{6D39DC72-3DB9-6243-821C-3DE0115A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6" name="Rectangle 258">
              <a:extLst>
                <a:ext uri="{FF2B5EF4-FFF2-40B4-BE49-F238E27FC236}">
                  <a16:creationId xmlns:a16="http://schemas.microsoft.com/office/drawing/2014/main" id="{27C3E62A-4732-B642-8EF2-31D920D0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7" name="Rectangle 259">
              <a:extLst>
                <a:ext uri="{FF2B5EF4-FFF2-40B4-BE49-F238E27FC236}">
                  <a16:creationId xmlns:a16="http://schemas.microsoft.com/office/drawing/2014/main" id="{369E4A3D-D2D0-2C41-9875-4881391E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8" name="Rectangle 260">
              <a:extLst>
                <a:ext uri="{FF2B5EF4-FFF2-40B4-BE49-F238E27FC236}">
                  <a16:creationId xmlns:a16="http://schemas.microsoft.com/office/drawing/2014/main" id="{7D0E1E77-24B7-BF44-98F0-31836976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29" name="Rectangle 261">
              <a:extLst>
                <a:ext uri="{FF2B5EF4-FFF2-40B4-BE49-F238E27FC236}">
                  <a16:creationId xmlns:a16="http://schemas.microsoft.com/office/drawing/2014/main" id="{E06D168D-0543-B048-BF85-CD8C6B8B4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30" name="Rectangle 262">
              <a:extLst>
                <a:ext uri="{FF2B5EF4-FFF2-40B4-BE49-F238E27FC236}">
                  <a16:creationId xmlns:a16="http://schemas.microsoft.com/office/drawing/2014/main" id="{F28B6944-2127-9247-B7ED-F99A55B6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31" name="Rectangle 263">
              <a:extLst>
                <a:ext uri="{FF2B5EF4-FFF2-40B4-BE49-F238E27FC236}">
                  <a16:creationId xmlns:a16="http://schemas.microsoft.com/office/drawing/2014/main" id="{2EF70A76-7B05-7843-BDF3-E16F62C12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32" name="Rectangle 264">
              <a:extLst>
                <a:ext uri="{FF2B5EF4-FFF2-40B4-BE49-F238E27FC236}">
                  <a16:creationId xmlns:a16="http://schemas.microsoft.com/office/drawing/2014/main" id="{710575EF-EF64-604B-82FC-B3ADBC18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1594633" name="Rectangle 265">
              <a:extLst>
                <a:ext uri="{FF2B5EF4-FFF2-40B4-BE49-F238E27FC236}">
                  <a16:creationId xmlns:a16="http://schemas.microsoft.com/office/drawing/2014/main" id="{C1CE5763-89E5-9E44-8461-13741729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4634" name="Line 266">
              <a:extLst>
                <a:ext uri="{FF2B5EF4-FFF2-40B4-BE49-F238E27FC236}">
                  <a16:creationId xmlns:a16="http://schemas.microsoft.com/office/drawing/2014/main" id="{6D5C34F6-A286-144F-B13D-EC4BCD986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94635" name="Freeform 267">
              <a:extLst>
                <a:ext uri="{FF2B5EF4-FFF2-40B4-BE49-F238E27FC236}">
                  <a16:creationId xmlns:a16="http://schemas.microsoft.com/office/drawing/2014/main" id="{9F1A06B5-D921-7241-AEFD-AD2281B45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838C52-6394-764E-A8BF-7D8CDD0A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0B04-228D-884C-9BBB-93B27A84A40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9426" name="Rectangle 2">
            <a:extLst>
              <a:ext uri="{FF2B5EF4-FFF2-40B4-BE49-F238E27FC236}">
                <a16:creationId xmlns:a16="http://schemas.microsoft.com/office/drawing/2014/main" id="{B3945022-A9ED-AB4C-8904-B2A1D09F8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What is the problem with PAM?</a:t>
            </a:r>
            <a:endParaRPr lang="en-US" altLang="en-US">
              <a:ea typeface="굴림" panose="020B0600000101010101" pitchFamily="34" charset="-127"/>
            </a:endParaRPr>
          </a:p>
        </p:txBody>
      </p:sp>
      <p:sp>
        <p:nvSpPr>
          <p:cNvPr id="1639427" name="Rectangle 3">
            <a:extLst>
              <a:ext uri="{FF2B5EF4-FFF2-40B4-BE49-F238E27FC236}">
                <a16:creationId xmlns:a16="http://schemas.microsoft.com/office/drawing/2014/main" id="{EEB0B431-C67A-1B40-997A-596D84151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PAM is more robust than k-means in the presence of noise and outliers because a medoid is less influenced by outliers or other extreme values than a mean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PAM works efficiently for small data sets but does not </a:t>
            </a:r>
            <a:r>
              <a:rPr lang="en-US" altLang="ko-KR" sz="2400" b="1" dirty="0">
                <a:ea typeface="굴림" panose="020B0600000101010101" pitchFamily="34" charset="-127"/>
              </a:rPr>
              <a:t>scale well</a:t>
            </a:r>
            <a:r>
              <a:rPr lang="en-US" altLang="ko-KR" sz="2400" dirty="0">
                <a:ea typeface="굴림" panose="020B0600000101010101" pitchFamily="34" charset="-127"/>
              </a:rPr>
              <a:t> for large data sets.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O(k(n-k)</a:t>
            </a:r>
            <a:r>
              <a:rPr lang="en-US" altLang="ko-KR" sz="2000" baseline="30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) for each iteration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	where n is # of data, k is # of clusters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3BFC-73DF-4448-B57B-F90C0EB8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C6A7-9B42-804F-AB08-E5E419EE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 9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Hands-On Machine Learning with Scikit-Learn,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TensorFlow (3rd Edition)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Aurélien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Géron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(Author)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https://learning.oreilly.com/library/view/hands-on-machine-learning/9781098125967/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err="1"/>
              <a:t>Clustering_Analysis.pdf</a:t>
            </a:r>
            <a:endParaRPr lang="en-US" sz="2800" dirty="0"/>
          </a:p>
          <a:p>
            <a:pPr lvl="1"/>
            <a:r>
              <a:rPr lang="en-US" dirty="0"/>
              <a:t>/Readings/ in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6D55-375E-5F47-AC91-B767F557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9E3D1850-1CDB-F645-9914-07FF3A0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E859-3EEF-6F4E-A58D-29F0D614674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84162" name="Rectangle 2">
            <a:extLst>
              <a:ext uri="{FF2B5EF4-FFF2-40B4-BE49-F238E27FC236}">
                <a16:creationId xmlns:a16="http://schemas.microsoft.com/office/drawing/2014/main" id="{63651AA7-F1F1-214E-8E1D-C691FF739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1884163" name="Rectangle 3">
            <a:extLst>
              <a:ext uri="{FF2B5EF4-FFF2-40B4-BE49-F238E27FC236}">
                <a16:creationId xmlns:a16="http://schemas.microsoft.com/office/drawing/2014/main" id="{DFD2C20F-E7B0-024F-944A-16E764DE74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884164" name="Group 4">
            <a:extLst>
              <a:ext uri="{FF2B5EF4-FFF2-40B4-BE49-F238E27FC236}">
                <a16:creationId xmlns:a16="http://schemas.microsoft.com/office/drawing/2014/main" id="{40DAE521-AECA-114A-8A2A-C9B387570AE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75088"/>
            <a:ext cx="3048000" cy="2678112"/>
            <a:chOff x="2160" y="2544"/>
            <a:chExt cx="1920" cy="1687"/>
          </a:xfrm>
        </p:grpSpPr>
        <p:sp>
          <p:nvSpPr>
            <p:cNvPr id="1884165" name="Line 5">
              <a:extLst>
                <a:ext uri="{FF2B5EF4-FFF2-40B4-BE49-F238E27FC236}">
                  <a16:creationId xmlns:a16="http://schemas.microsoft.com/office/drawing/2014/main" id="{EF18037E-237A-5549-A458-812B4F0F9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66" name="Line 6">
              <a:extLst>
                <a:ext uri="{FF2B5EF4-FFF2-40B4-BE49-F238E27FC236}">
                  <a16:creationId xmlns:a16="http://schemas.microsoft.com/office/drawing/2014/main" id="{4B78E09B-9638-DC42-9238-789FC07DF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67" name="Freeform 7">
              <a:extLst>
                <a:ext uri="{FF2B5EF4-FFF2-40B4-BE49-F238E27FC236}">
                  <a16:creationId xmlns:a16="http://schemas.microsoft.com/office/drawing/2014/main" id="{E0B30C5B-EC7C-3543-B42C-F6C37E2F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68" name="AutoShape 8">
              <a:extLst>
                <a:ext uri="{FF2B5EF4-FFF2-40B4-BE49-F238E27FC236}">
                  <a16:creationId xmlns:a16="http://schemas.microsoft.com/office/drawing/2014/main" id="{FADF8887-50B3-3942-ABD1-4AAFAE6B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69" name="AutoShape 9">
              <a:extLst>
                <a:ext uri="{FF2B5EF4-FFF2-40B4-BE49-F238E27FC236}">
                  <a16:creationId xmlns:a16="http://schemas.microsoft.com/office/drawing/2014/main" id="{3B985117-65B2-9648-93DD-E99F71B97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0" name="AutoShape 10">
              <a:extLst>
                <a:ext uri="{FF2B5EF4-FFF2-40B4-BE49-F238E27FC236}">
                  <a16:creationId xmlns:a16="http://schemas.microsoft.com/office/drawing/2014/main" id="{1694C405-0FD4-2143-B92B-B59BA691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1" name="AutoShape 11">
              <a:extLst>
                <a:ext uri="{FF2B5EF4-FFF2-40B4-BE49-F238E27FC236}">
                  <a16:creationId xmlns:a16="http://schemas.microsoft.com/office/drawing/2014/main" id="{66732BD3-6162-F642-9B4B-A225EED2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2" name="AutoShape 12">
              <a:extLst>
                <a:ext uri="{FF2B5EF4-FFF2-40B4-BE49-F238E27FC236}">
                  <a16:creationId xmlns:a16="http://schemas.microsoft.com/office/drawing/2014/main" id="{9F288175-C5ED-7042-BA74-C18E7900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3" name="AutoShape 13">
              <a:extLst>
                <a:ext uri="{FF2B5EF4-FFF2-40B4-BE49-F238E27FC236}">
                  <a16:creationId xmlns:a16="http://schemas.microsoft.com/office/drawing/2014/main" id="{DB548947-A877-B740-8EC8-F51812FB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4" name="AutoShape 14">
              <a:extLst>
                <a:ext uri="{FF2B5EF4-FFF2-40B4-BE49-F238E27FC236}">
                  <a16:creationId xmlns:a16="http://schemas.microsoft.com/office/drawing/2014/main" id="{E965BFCA-ABC0-3644-AD3C-5815534CE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5" name="AutoShape 15">
              <a:extLst>
                <a:ext uri="{FF2B5EF4-FFF2-40B4-BE49-F238E27FC236}">
                  <a16:creationId xmlns:a16="http://schemas.microsoft.com/office/drawing/2014/main" id="{52B73E89-B257-BF4D-8348-1ADC05DA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6" name="AutoShape 16">
              <a:extLst>
                <a:ext uri="{FF2B5EF4-FFF2-40B4-BE49-F238E27FC236}">
                  <a16:creationId xmlns:a16="http://schemas.microsoft.com/office/drawing/2014/main" id="{71878516-84E3-3946-BA88-C2FF8552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7" name="AutoShape 17">
              <a:extLst>
                <a:ext uri="{FF2B5EF4-FFF2-40B4-BE49-F238E27FC236}">
                  <a16:creationId xmlns:a16="http://schemas.microsoft.com/office/drawing/2014/main" id="{5D0809D0-C871-3C42-B19C-3B14891F1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8" name="AutoShape 18">
              <a:extLst>
                <a:ext uri="{FF2B5EF4-FFF2-40B4-BE49-F238E27FC236}">
                  <a16:creationId xmlns:a16="http://schemas.microsoft.com/office/drawing/2014/main" id="{AA9DA339-E746-AA4F-9AC7-59A8EE4B4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79" name="AutoShape 19">
              <a:extLst>
                <a:ext uri="{FF2B5EF4-FFF2-40B4-BE49-F238E27FC236}">
                  <a16:creationId xmlns:a16="http://schemas.microsoft.com/office/drawing/2014/main" id="{55E0F543-33EE-1143-BEB2-F3043CFB9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0" name="AutoShape 20">
              <a:extLst>
                <a:ext uri="{FF2B5EF4-FFF2-40B4-BE49-F238E27FC236}">
                  <a16:creationId xmlns:a16="http://schemas.microsoft.com/office/drawing/2014/main" id="{2746DB72-54F6-F24A-9BD5-796AC7923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1" name="AutoShape 21">
              <a:extLst>
                <a:ext uri="{FF2B5EF4-FFF2-40B4-BE49-F238E27FC236}">
                  <a16:creationId xmlns:a16="http://schemas.microsoft.com/office/drawing/2014/main" id="{F43624DF-80AE-1846-BA1F-25110FF4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2" name="AutoShape 22">
              <a:extLst>
                <a:ext uri="{FF2B5EF4-FFF2-40B4-BE49-F238E27FC236}">
                  <a16:creationId xmlns:a16="http://schemas.microsoft.com/office/drawing/2014/main" id="{74938D90-7E1F-814B-A513-66E2105F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3" name="AutoShape 23">
              <a:extLst>
                <a:ext uri="{FF2B5EF4-FFF2-40B4-BE49-F238E27FC236}">
                  <a16:creationId xmlns:a16="http://schemas.microsoft.com/office/drawing/2014/main" id="{12DB8F66-2762-E541-86B0-D844A76CD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4" name="AutoShape 24">
              <a:extLst>
                <a:ext uri="{FF2B5EF4-FFF2-40B4-BE49-F238E27FC236}">
                  <a16:creationId xmlns:a16="http://schemas.microsoft.com/office/drawing/2014/main" id="{69BE64D9-82B7-E64C-B188-1F9CFE6F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5" name="AutoShape 25">
              <a:extLst>
                <a:ext uri="{FF2B5EF4-FFF2-40B4-BE49-F238E27FC236}">
                  <a16:creationId xmlns:a16="http://schemas.microsoft.com/office/drawing/2014/main" id="{FD54B280-447A-BD45-B18B-18B46101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6" name="AutoShape 26">
              <a:extLst>
                <a:ext uri="{FF2B5EF4-FFF2-40B4-BE49-F238E27FC236}">
                  <a16:creationId xmlns:a16="http://schemas.microsoft.com/office/drawing/2014/main" id="{F65E4197-0174-7949-8B55-C8C33347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7" name="AutoShape 27">
              <a:extLst>
                <a:ext uri="{FF2B5EF4-FFF2-40B4-BE49-F238E27FC236}">
                  <a16:creationId xmlns:a16="http://schemas.microsoft.com/office/drawing/2014/main" id="{A0BDD65E-3307-F647-BB6B-827A19D91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8" name="AutoShape 28">
              <a:extLst>
                <a:ext uri="{FF2B5EF4-FFF2-40B4-BE49-F238E27FC236}">
                  <a16:creationId xmlns:a16="http://schemas.microsoft.com/office/drawing/2014/main" id="{9A09E803-C537-1B47-A759-A9BDE8796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89" name="AutoShape 29">
              <a:extLst>
                <a:ext uri="{FF2B5EF4-FFF2-40B4-BE49-F238E27FC236}">
                  <a16:creationId xmlns:a16="http://schemas.microsoft.com/office/drawing/2014/main" id="{FE0DCDBB-22DC-DC43-803F-F08806FF4F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90" name="AutoShape 30">
              <a:extLst>
                <a:ext uri="{FF2B5EF4-FFF2-40B4-BE49-F238E27FC236}">
                  <a16:creationId xmlns:a16="http://schemas.microsoft.com/office/drawing/2014/main" id="{05A676A9-62F9-1E4A-90DB-9AEC0F33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4191" name="Group 31">
            <a:extLst>
              <a:ext uri="{FF2B5EF4-FFF2-40B4-BE49-F238E27FC236}">
                <a16:creationId xmlns:a16="http://schemas.microsoft.com/office/drawing/2014/main" id="{BE34A520-2020-CA49-9C78-127F4CFC47C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971800"/>
            <a:ext cx="3048000" cy="2514600"/>
            <a:chOff x="3312" y="1584"/>
            <a:chExt cx="1920" cy="1584"/>
          </a:xfrm>
        </p:grpSpPr>
        <p:sp>
          <p:nvSpPr>
            <p:cNvPr id="1884192" name="Line 32">
              <a:extLst>
                <a:ext uri="{FF2B5EF4-FFF2-40B4-BE49-F238E27FC236}">
                  <a16:creationId xmlns:a16="http://schemas.microsoft.com/office/drawing/2014/main" id="{79B58BF0-FC87-A242-8740-8F5B3BF6C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193" name="AutoShape 33">
              <a:extLst>
                <a:ext uri="{FF2B5EF4-FFF2-40B4-BE49-F238E27FC236}">
                  <a16:creationId xmlns:a16="http://schemas.microsoft.com/office/drawing/2014/main" id="{7133BC35-01BD-7648-A3BD-A9052256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884194" name="Group 34">
            <a:extLst>
              <a:ext uri="{FF2B5EF4-FFF2-40B4-BE49-F238E27FC236}">
                <a16:creationId xmlns:a16="http://schemas.microsoft.com/office/drawing/2014/main" id="{CC3D8010-F859-D34D-B339-2430BCE2459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62400"/>
            <a:ext cx="3276600" cy="2286000"/>
            <a:chOff x="1824" y="2208"/>
            <a:chExt cx="2064" cy="1440"/>
          </a:xfrm>
        </p:grpSpPr>
        <p:sp>
          <p:nvSpPr>
            <p:cNvPr id="1884195" name="Oval 35">
              <a:extLst>
                <a:ext uri="{FF2B5EF4-FFF2-40B4-BE49-F238E27FC236}">
                  <a16:creationId xmlns:a16="http://schemas.microsoft.com/office/drawing/2014/main" id="{36C9CE79-7471-0848-82DC-A5060142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96" name="Oval 36">
              <a:extLst>
                <a:ext uri="{FF2B5EF4-FFF2-40B4-BE49-F238E27FC236}">
                  <a16:creationId xmlns:a16="http://schemas.microsoft.com/office/drawing/2014/main" id="{D52FAD3A-311E-894E-B2B4-0771255F7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197" name="Oval 37">
              <a:extLst>
                <a:ext uri="{FF2B5EF4-FFF2-40B4-BE49-F238E27FC236}">
                  <a16:creationId xmlns:a16="http://schemas.microsoft.com/office/drawing/2014/main" id="{56F58FA3-2E38-5747-B3C4-2FA8093A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4198" name="Group 38">
            <a:extLst>
              <a:ext uri="{FF2B5EF4-FFF2-40B4-BE49-F238E27FC236}">
                <a16:creationId xmlns:a16="http://schemas.microsoft.com/office/drawing/2014/main" id="{CEB5F623-AB90-764E-9C95-A85B52900E9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76600"/>
            <a:ext cx="2286000" cy="1676400"/>
            <a:chOff x="816" y="1776"/>
            <a:chExt cx="1440" cy="1056"/>
          </a:xfrm>
        </p:grpSpPr>
        <p:sp>
          <p:nvSpPr>
            <p:cNvPr id="1884199" name="Line 39">
              <a:extLst>
                <a:ext uri="{FF2B5EF4-FFF2-40B4-BE49-F238E27FC236}">
                  <a16:creationId xmlns:a16="http://schemas.microsoft.com/office/drawing/2014/main" id="{F89A7909-AE70-1D47-A35F-137A714A1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00" name="AutoShape 40">
              <a:extLst>
                <a:ext uri="{FF2B5EF4-FFF2-40B4-BE49-F238E27FC236}">
                  <a16:creationId xmlns:a16="http://schemas.microsoft.com/office/drawing/2014/main" id="{C5AC61E7-33FF-1749-A687-E95C1F65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D04A-CC78-334B-9859-C9897868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499-9679-CB4A-93E4-3A7FA837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Labeling is expensive</a:t>
            </a:r>
          </a:p>
          <a:p>
            <a:pPr eaLnBrk="1" hangingPunct="1"/>
            <a:r>
              <a:rPr lang="en-US" altLang="en-US" dirty="0"/>
              <a:t>Gain insight into the structure of the data</a:t>
            </a:r>
          </a:p>
          <a:p>
            <a:pPr eaLnBrk="1" hangingPunct="1"/>
            <a:r>
              <a:rPr lang="en-US" altLang="en-US" dirty="0"/>
              <a:t>Find prototypes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CBA9-225A-5242-BEE4-7551AADE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E3AD63-3F2E-E843-BFF8-47906386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0E79-DAB9-EB48-8BF7-A7732951C46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59554" name="Rectangle 2">
            <a:extLst>
              <a:ext uri="{FF2B5EF4-FFF2-40B4-BE49-F238E27FC236}">
                <a16:creationId xmlns:a16="http://schemas.microsoft.com/office/drawing/2014/main" id="{98A2523C-EBC6-9942-BFDA-A33473C6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1559555" name="Rectangle 3">
            <a:extLst>
              <a:ext uri="{FF2B5EF4-FFF2-40B4-BE49-F238E27FC236}">
                <a16:creationId xmlns:a16="http://schemas.microsoft.com/office/drawing/2014/main" id="{CB8CF9B6-7E58-C44E-8D55-61F380F6E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Cluster: a collection of data objects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Similar to one another within the same cluster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Dissimilar to the objects in other clusters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Cluster analysis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Grouping a set of data objects into clusters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Clustering is </a:t>
            </a:r>
            <a:r>
              <a:rPr lang="en-US" altLang="en-US" sz="2800" dirty="0">
                <a:solidFill>
                  <a:schemeClr val="hlink"/>
                </a:solidFill>
              </a:rPr>
              <a:t>unsupervised classification</a:t>
            </a:r>
            <a:r>
              <a:rPr lang="en-US" altLang="en-US" sz="28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No predefined classes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Typical applications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As a </a:t>
            </a:r>
            <a:r>
              <a:rPr lang="en-US" altLang="en-US" sz="2400" dirty="0">
                <a:solidFill>
                  <a:schemeClr val="hlink"/>
                </a:solidFill>
              </a:rPr>
              <a:t>stand-alone tool</a:t>
            </a:r>
            <a:r>
              <a:rPr lang="en-US" altLang="en-US" sz="2400" dirty="0"/>
              <a:t> to get insight into data distribution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As a </a:t>
            </a:r>
            <a:r>
              <a:rPr lang="en-US" altLang="en-US" sz="2400" dirty="0">
                <a:solidFill>
                  <a:schemeClr val="hlink"/>
                </a:solidFill>
              </a:rPr>
              <a:t>preprocessing step</a:t>
            </a:r>
            <a:r>
              <a:rPr lang="en-US" altLang="en-US" sz="2400" dirty="0"/>
              <a:t> for other algorithms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F2C036-F46F-1040-8BEB-A27C9AF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63B6-5C8C-F84A-A198-EECBA25A7E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5650" name="Rectangle 2">
            <a:extLst>
              <a:ext uri="{FF2B5EF4-FFF2-40B4-BE49-F238E27FC236}">
                <a16:creationId xmlns:a16="http://schemas.microsoft.com/office/drawing/2014/main" id="{6255FA84-8EF7-3540-A56D-4B6000D35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4000"/>
              <a:t>General Applications of Clustering </a:t>
            </a:r>
          </a:p>
        </p:txBody>
      </p:sp>
      <p:sp>
        <p:nvSpPr>
          <p:cNvPr id="1435651" name="Rectangle 3">
            <a:extLst>
              <a:ext uri="{FF2B5EF4-FFF2-40B4-BE49-F238E27FC236}">
                <a16:creationId xmlns:a16="http://schemas.microsoft.com/office/drawing/2014/main" id="{0A5123BC-81D0-8D49-8EDA-4DE1EBAD2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Pattern Recognition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Spatial Data Analysis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create thematic maps in GIS by clustering feature spaces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detect spatial clusters and explain them in spatial data mining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Image Processing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WWW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Document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Cluster Weblog data to discover groups of similar access patterns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81F447-D7C7-5540-BC14-985D7566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47C0-C060-7348-BDC0-F662C94300B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7698" name="Rectangle 2">
            <a:extLst>
              <a:ext uri="{FF2B5EF4-FFF2-40B4-BE49-F238E27FC236}">
                <a16:creationId xmlns:a16="http://schemas.microsoft.com/office/drawing/2014/main" id="{487F9B92-E8D5-884B-B551-3E9BFA78F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sz="4000"/>
              <a:t>Examples of Clustering Applications</a:t>
            </a:r>
          </a:p>
        </p:txBody>
      </p:sp>
      <p:sp>
        <p:nvSpPr>
          <p:cNvPr id="1437699" name="Rectangle 3">
            <a:extLst>
              <a:ext uri="{FF2B5EF4-FFF2-40B4-BE49-F238E27FC236}">
                <a16:creationId xmlns:a16="http://schemas.microsoft.com/office/drawing/2014/main" id="{C13BE0A5-6DFE-F54D-AEA3-C68DE76C6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000" u="sng"/>
              <a:t>Marketing:</a:t>
            </a:r>
            <a:r>
              <a:rPr lang="en-US" altLang="en-US" sz="200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Land use:</a:t>
            </a:r>
            <a:r>
              <a:rPr lang="en-US" altLang="en-US" sz="2000"/>
              <a:t> Identification of areas of similar land use in an earth observation database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Insurance:</a:t>
            </a:r>
            <a:r>
              <a:rPr lang="en-US" altLang="en-US" sz="2000"/>
              <a:t> Identifying groups of motor insurance policy holders with a high average claim cost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City-planning:</a:t>
            </a:r>
            <a:r>
              <a:rPr lang="en-US" altLang="en-US" sz="2000"/>
              <a:t> Identifying groups of houses according to their house type, value, and geographical location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Earth-quake studies:</a:t>
            </a:r>
            <a:r>
              <a:rPr lang="en-US" altLang="en-US" sz="2000"/>
              <a:t> Observed earth quake epicenters should be clustered along continent faults</a:t>
            </a: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>
            <a:extLst>
              <a:ext uri="{FF2B5EF4-FFF2-40B4-BE49-F238E27FC236}">
                <a16:creationId xmlns:a16="http://schemas.microsoft.com/office/drawing/2014/main" id="{F4714910-A18E-DB4F-B015-0B217F1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C92-8DFE-8F43-85F9-CF04794F2B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85186" name="Rectangle 2">
            <a:extLst>
              <a:ext uri="{FF2B5EF4-FFF2-40B4-BE49-F238E27FC236}">
                <a16:creationId xmlns:a16="http://schemas.microsoft.com/office/drawing/2014/main" id="{0CD6A0E4-B91A-6B4F-BF30-6B048ABAA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Notion of a Cluster can be Ambiguous</a:t>
            </a:r>
          </a:p>
        </p:txBody>
      </p:sp>
      <p:grpSp>
        <p:nvGrpSpPr>
          <p:cNvPr id="1885187" name="Group 3">
            <a:extLst>
              <a:ext uri="{FF2B5EF4-FFF2-40B4-BE49-F238E27FC236}">
                <a16:creationId xmlns:a16="http://schemas.microsoft.com/office/drawing/2014/main" id="{DE7CA966-E654-D745-8CE9-7420E7840C2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885188" name="Group 4">
              <a:extLst>
                <a:ext uri="{FF2B5EF4-FFF2-40B4-BE49-F238E27FC236}">
                  <a16:creationId xmlns:a16="http://schemas.microsoft.com/office/drawing/2014/main" id="{E6F6D856-13A4-2A44-8C73-89E095AF10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885189" name="Oval 5">
                <a:extLst>
                  <a:ext uri="{FF2B5EF4-FFF2-40B4-BE49-F238E27FC236}">
                    <a16:creationId xmlns:a16="http://schemas.microsoft.com/office/drawing/2014/main" id="{6D79BB21-ED13-074D-984C-4417CF3355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0" name="Oval 6">
                <a:extLst>
                  <a:ext uri="{FF2B5EF4-FFF2-40B4-BE49-F238E27FC236}">
                    <a16:creationId xmlns:a16="http://schemas.microsoft.com/office/drawing/2014/main" id="{8853E69C-8F3D-B84B-A0F7-563B67EF23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1" name="Oval 7">
                <a:extLst>
                  <a:ext uri="{FF2B5EF4-FFF2-40B4-BE49-F238E27FC236}">
                    <a16:creationId xmlns:a16="http://schemas.microsoft.com/office/drawing/2014/main" id="{D0D7C42C-E169-2149-A900-394B3ECB00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2" name="Oval 8">
                <a:extLst>
                  <a:ext uri="{FF2B5EF4-FFF2-40B4-BE49-F238E27FC236}">
                    <a16:creationId xmlns:a16="http://schemas.microsoft.com/office/drawing/2014/main" id="{3B5F585C-7E52-1340-9862-A5E95A9E95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3" name="Oval 9">
                <a:extLst>
                  <a:ext uri="{FF2B5EF4-FFF2-40B4-BE49-F238E27FC236}">
                    <a16:creationId xmlns:a16="http://schemas.microsoft.com/office/drawing/2014/main" id="{AF71AE73-9A37-CB45-9861-B911C8219E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4" name="Oval 10">
                <a:extLst>
                  <a:ext uri="{FF2B5EF4-FFF2-40B4-BE49-F238E27FC236}">
                    <a16:creationId xmlns:a16="http://schemas.microsoft.com/office/drawing/2014/main" id="{4486FA26-5589-DE47-9CAA-B96961AD6F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5" name="Oval 11">
                <a:extLst>
                  <a:ext uri="{FF2B5EF4-FFF2-40B4-BE49-F238E27FC236}">
                    <a16:creationId xmlns:a16="http://schemas.microsoft.com/office/drawing/2014/main" id="{B9C4B950-07D9-144F-ABD7-25684BBF24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6" name="Oval 12">
                <a:extLst>
                  <a:ext uri="{FF2B5EF4-FFF2-40B4-BE49-F238E27FC236}">
                    <a16:creationId xmlns:a16="http://schemas.microsoft.com/office/drawing/2014/main" id="{82455DA5-7EEB-E448-B0FD-EDB2140189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7" name="Oval 13">
                <a:extLst>
                  <a:ext uri="{FF2B5EF4-FFF2-40B4-BE49-F238E27FC236}">
                    <a16:creationId xmlns:a16="http://schemas.microsoft.com/office/drawing/2014/main" id="{C658C1BF-FF5D-8343-809F-70ACEF8A90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8" name="Oval 14">
                <a:extLst>
                  <a:ext uri="{FF2B5EF4-FFF2-40B4-BE49-F238E27FC236}">
                    <a16:creationId xmlns:a16="http://schemas.microsoft.com/office/drawing/2014/main" id="{E6F57E26-8E8A-E540-A230-3504FB9692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199" name="Oval 15">
                <a:extLst>
                  <a:ext uri="{FF2B5EF4-FFF2-40B4-BE49-F238E27FC236}">
                    <a16:creationId xmlns:a16="http://schemas.microsoft.com/office/drawing/2014/main" id="{07D08EA0-B752-1B4B-B079-75C4399240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0" name="Oval 16">
                <a:extLst>
                  <a:ext uri="{FF2B5EF4-FFF2-40B4-BE49-F238E27FC236}">
                    <a16:creationId xmlns:a16="http://schemas.microsoft.com/office/drawing/2014/main" id="{CC0A88B6-C499-F847-BEE3-540623EE12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1" name="Oval 17">
                <a:extLst>
                  <a:ext uri="{FF2B5EF4-FFF2-40B4-BE49-F238E27FC236}">
                    <a16:creationId xmlns:a16="http://schemas.microsoft.com/office/drawing/2014/main" id="{232E6A02-6804-7148-B2F3-CBD416D67F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2" name="Oval 18">
                <a:extLst>
                  <a:ext uri="{FF2B5EF4-FFF2-40B4-BE49-F238E27FC236}">
                    <a16:creationId xmlns:a16="http://schemas.microsoft.com/office/drawing/2014/main" id="{31DA43EA-BEAA-B940-B44C-65556D4ACA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3" name="Oval 19">
                <a:extLst>
                  <a:ext uri="{FF2B5EF4-FFF2-40B4-BE49-F238E27FC236}">
                    <a16:creationId xmlns:a16="http://schemas.microsoft.com/office/drawing/2014/main" id="{70D07B67-2FD2-2943-8FCD-8FC584FEAE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4" name="Oval 20">
                <a:extLst>
                  <a:ext uri="{FF2B5EF4-FFF2-40B4-BE49-F238E27FC236}">
                    <a16:creationId xmlns:a16="http://schemas.microsoft.com/office/drawing/2014/main" id="{206B52C2-926C-1D4A-9128-34908A4234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5" name="Oval 21">
                <a:extLst>
                  <a:ext uri="{FF2B5EF4-FFF2-40B4-BE49-F238E27FC236}">
                    <a16:creationId xmlns:a16="http://schemas.microsoft.com/office/drawing/2014/main" id="{AA575453-2F03-3D43-AFB3-202C16B0A7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6" name="Oval 22">
                <a:extLst>
                  <a:ext uri="{FF2B5EF4-FFF2-40B4-BE49-F238E27FC236}">
                    <a16:creationId xmlns:a16="http://schemas.microsoft.com/office/drawing/2014/main" id="{7BF97375-62C3-B043-B4F2-EB6CD35587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7" name="Oval 23">
                <a:extLst>
                  <a:ext uri="{FF2B5EF4-FFF2-40B4-BE49-F238E27FC236}">
                    <a16:creationId xmlns:a16="http://schemas.microsoft.com/office/drawing/2014/main" id="{B3A9DAF0-6B52-5949-A814-A154440D9E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08" name="Oval 24">
                <a:extLst>
                  <a:ext uri="{FF2B5EF4-FFF2-40B4-BE49-F238E27FC236}">
                    <a16:creationId xmlns:a16="http://schemas.microsoft.com/office/drawing/2014/main" id="{AC2D5835-70ED-4C4B-A547-19166DA2B7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5209" name="Rectangle 25">
              <a:extLst>
                <a:ext uri="{FF2B5EF4-FFF2-40B4-BE49-F238E27FC236}">
                  <a16:creationId xmlns:a16="http://schemas.microsoft.com/office/drawing/2014/main" id="{22157D3B-E0A0-E94E-93E6-0AFC3D94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85210" name="Group 26">
            <a:extLst>
              <a:ext uri="{FF2B5EF4-FFF2-40B4-BE49-F238E27FC236}">
                <a16:creationId xmlns:a16="http://schemas.microsoft.com/office/drawing/2014/main" id="{121A61C2-0A7A-AE4E-AD83-8ED43F75BDAA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1885211" name="Group 27">
              <a:extLst>
                <a:ext uri="{FF2B5EF4-FFF2-40B4-BE49-F238E27FC236}">
                  <a16:creationId xmlns:a16="http://schemas.microsoft.com/office/drawing/2014/main" id="{DFE147E9-D064-D54D-A693-3928B1F55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885212" name="AutoShape 28">
                <a:extLst>
                  <a:ext uri="{FF2B5EF4-FFF2-40B4-BE49-F238E27FC236}">
                    <a16:creationId xmlns:a16="http://schemas.microsoft.com/office/drawing/2014/main" id="{BDF8D9CC-6446-C140-B0A9-F5134C775F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3" name="AutoShape 29">
                <a:extLst>
                  <a:ext uri="{FF2B5EF4-FFF2-40B4-BE49-F238E27FC236}">
                    <a16:creationId xmlns:a16="http://schemas.microsoft.com/office/drawing/2014/main" id="{91F547E0-95A0-504F-806E-73DF615863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4" name="AutoShape 30">
                <a:extLst>
                  <a:ext uri="{FF2B5EF4-FFF2-40B4-BE49-F238E27FC236}">
                    <a16:creationId xmlns:a16="http://schemas.microsoft.com/office/drawing/2014/main" id="{0A2376DC-5A16-4643-856F-E2DFB77074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5" name="AutoShape 31">
                <a:extLst>
                  <a:ext uri="{FF2B5EF4-FFF2-40B4-BE49-F238E27FC236}">
                    <a16:creationId xmlns:a16="http://schemas.microsoft.com/office/drawing/2014/main" id="{CEC13A72-E53A-0D43-9586-5C834496A6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6" name="AutoShape 32">
                <a:extLst>
                  <a:ext uri="{FF2B5EF4-FFF2-40B4-BE49-F238E27FC236}">
                    <a16:creationId xmlns:a16="http://schemas.microsoft.com/office/drawing/2014/main" id="{A335FA31-731E-9543-AAF6-4171428C5C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7" name="AutoShape 33">
                <a:extLst>
                  <a:ext uri="{FF2B5EF4-FFF2-40B4-BE49-F238E27FC236}">
                    <a16:creationId xmlns:a16="http://schemas.microsoft.com/office/drawing/2014/main" id="{C28E698A-5E2F-FD44-AA56-CDBC210B4F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8" name="AutoShape 34">
                <a:extLst>
                  <a:ext uri="{FF2B5EF4-FFF2-40B4-BE49-F238E27FC236}">
                    <a16:creationId xmlns:a16="http://schemas.microsoft.com/office/drawing/2014/main" id="{64CA584A-CA08-3049-AE16-8E5C431BC7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19" name="AutoShape 35">
                <a:extLst>
                  <a:ext uri="{FF2B5EF4-FFF2-40B4-BE49-F238E27FC236}">
                    <a16:creationId xmlns:a16="http://schemas.microsoft.com/office/drawing/2014/main" id="{C9854F46-10FC-074C-B14D-A36270C5A0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0" name="AutoShape 36">
                <a:extLst>
                  <a:ext uri="{FF2B5EF4-FFF2-40B4-BE49-F238E27FC236}">
                    <a16:creationId xmlns:a16="http://schemas.microsoft.com/office/drawing/2014/main" id="{01267364-F142-8D4F-88A8-383DBEB6A7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1" name="AutoShape 37">
                <a:extLst>
                  <a:ext uri="{FF2B5EF4-FFF2-40B4-BE49-F238E27FC236}">
                    <a16:creationId xmlns:a16="http://schemas.microsoft.com/office/drawing/2014/main" id="{539411D8-4097-F74E-8440-DFFB7D9A47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2" name="AutoShape 38">
                <a:extLst>
                  <a:ext uri="{FF2B5EF4-FFF2-40B4-BE49-F238E27FC236}">
                    <a16:creationId xmlns:a16="http://schemas.microsoft.com/office/drawing/2014/main" id="{CA7CA550-816D-8A40-A7F7-8B86C20C68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3" name="AutoShape 39">
                <a:extLst>
                  <a:ext uri="{FF2B5EF4-FFF2-40B4-BE49-F238E27FC236}">
                    <a16:creationId xmlns:a16="http://schemas.microsoft.com/office/drawing/2014/main" id="{24C7D5F2-7E5A-D247-922C-C0FA5415EE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4" name="AutoShape 40">
                <a:extLst>
                  <a:ext uri="{FF2B5EF4-FFF2-40B4-BE49-F238E27FC236}">
                    <a16:creationId xmlns:a16="http://schemas.microsoft.com/office/drawing/2014/main" id="{DF4750C9-CCDB-6645-B529-0E999F3E07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5" name="AutoShape 41">
                <a:extLst>
                  <a:ext uri="{FF2B5EF4-FFF2-40B4-BE49-F238E27FC236}">
                    <a16:creationId xmlns:a16="http://schemas.microsoft.com/office/drawing/2014/main" id="{220A3AC0-7420-3242-9FCB-77A6AD3E1E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6" name="AutoShape 42">
                <a:extLst>
                  <a:ext uri="{FF2B5EF4-FFF2-40B4-BE49-F238E27FC236}">
                    <a16:creationId xmlns:a16="http://schemas.microsoft.com/office/drawing/2014/main" id="{AC25FB2B-2769-4D4F-BD13-EA950F40B8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7" name="AutoShape 43">
                <a:extLst>
                  <a:ext uri="{FF2B5EF4-FFF2-40B4-BE49-F238E27FC236}">
                    <a16:creationId xmlns:a16="http://schemas.microsoft.com/office/drawing/2014/main" id="{EED24E62-27F6-5D4C-A73C-A5E2396325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8" name="AutoShape 44">
                <a:extLst>
                  <a:ext uri="{FF2B5EF4-FFF2-40B4-BE49-F238E27FC236}">
                    <a16:creationId xmlns:a16="http://schemas.microsoft.com/office/drawing/2014/main" id="{AA7E3ACD-7AE7-594D-9202-52F7C4F3C6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29" name="AutoShape 45">
                <a:extLst>
                  <a:ext uri="{FF2B5EF4-FFF2-40B4-BE49-F238E27FC236}">
                    <a16:creationId xmlns:a16="http://schemas.microsoft.com/office/drawing/2014/main" id="{2DDFBB24-7FE1-174E-B374-7FA60321FB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0" name="AutoShape 46">
                <a:extLst>
                  <a:ext uri="{FF2B5EF4-FFF2-40B4-BE49-F238E27FC236}">
                    <a16:creationId xmlns:a16="http://schemas.microsoft.com/office/drawing/2014/main" id="{76E25952-884E-3144-AF33-2EDA886CD4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1" name="AutoShape 47">
                <a:extLst>
                  <a:ext uri="{FF2B5EF4-FFF2-40B4-BE49-F238E27FC236}">
                    <a16:creationId xmlns:a16="http://schemas.microsoft.com/office/drawing/2014/main" id="{8FA6A72C-4127-504D-8726-AABB411928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5232" name="Rectangle 48">
              <a:extLst>
                <a:ext uri="{FF2B5EF4-FFF2-40B4-BE49-F238E27FC236}">
                  <a16:creationId xmlns:a16="http://schemas.microsoft.com/office/drawing/2014/main" id="{A8B363D7-4F0C-1C4A-AF8C-6BCFEA9B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885233" name="Group 49">
            <a:extLst>
              <a:ext uri="{FF2B5EF4-FFF2-40B4-BE49-F238E27FC236}">
                <a16:creationId xmlns:a16="http://schemas.microsoft.com/office/drawing/2014/main" id="{A86639B9-56C3-6D49-ACAA-374B8F6A55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1885234" name="Group 50">
              <a:extLst>
                <a:ext uri="{FF2B5EF4-FFF2-40B4-BE49-F238E27FC236}">
                  <a16:creationId xmlns:a16="http://schemas.microsoft.com/office/drawing/2014/main" id="{424D4CE0-617C-B344-A638-1D7819D50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885235" name="AutoShape 51">
                <a:extLst>
                  <a:ext uri="{FF2B5EF4-FFF2-40B4-BE49-F238E27FC236}">
                    <a16:creationId xmlns:a16="http://schemas.microsoft.com/office/drawing/2014/main" id="{06179473-7A6F-BC46-ACE1-146EDE4496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6" name="AutoShape 52">
                <a:extLst>
                  <a:ext uri="{FF2B5EF4-FFF2-40B4-BE49-F238E27FC236}">
                    <a16:creationId xmlns:a16="http://schemas.microsoft.com/office/drawing/2014/main" id="{A426FA5D-E778-5849-B757-04BECB0929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7" name="AutoShape 53">
                <a:extLst>
                  <a:ext uri="{FF2B5EF4-FFF2-40B4-BE49-F238E27FC236}">
                    <a16:creationId xmlns:a16="http://schemas.microsoft.com/office/drawing/2014/main" id="{88C33660-2420-FA4A-8563-0914E3CA4A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8" name="AutoShape 54">
                <a:extLst>
                  <a:ext uri="{FF2B5EF4-FFF2-40B4-BE49-F238E27FC236}">
                    <a16:creationId xmlns:a16="http://schemas.microsoft.com/office/drawing/2014/main" id="{3CF83B66-1304-4442-9B3F-1EFFAE9EAD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39" name="AutoShape 55">
                <a:extLst>
                  <a:ext uri="{FF2B5EF4-FFF2-40B4-BE49-F238E27FC236}">
                    <a16:creationId xmlns:a16="http://schemas.microsoft.com/office/drawing/2014/main" id="{B44C137B-18DA-314C-A691-1D33AB6044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0" name="AutoShape 56">
                <a:extLst>
                  <a:ext uri="{FF2B5EF4-FFF2-40B4-BE49-F238E27FC236}">
                    <a16:creationId xmlns:a16="http://schemas.microsoft.com/office/drawing/2014/main" id="{79A2052B-3122-5C40-B8DF-69EE478E8F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1" name="AutoShape 57">
                <a:extLst>
                  <a:ext uri="{FF2B5EF4-FFF2-40B4-BE49-F238E27FC236}">
                    <a16:creationId xmlns:a16="http://schemas.microsoft.com/office/drawing/2014/main" id="{0D93691C-66CB-4846-A614-EF51570EC0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2" name="AutoShape 58">
                <a:extLst>
                  <a:ext uri="{FF2B5EF4-FFF2-40B4-BE49-F238E27FC236}">
                    <a16:creationId xmlns:a16="http://schemas.microsoft.com/office/drawing/2014/main" id="{283457A8-314D-7A4D-86FC-88798080D3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3" name="AutoShape 59">
                <a:extLst>
                  <a:ext uri="{FF2B5EF4-FFF2-40B4-BE49-F238E27FC236}">
                    <a16:creationId xmlns:a16="http://schemas.microsoft.com/office/drawing/2014/main" id="{7C6FF8DB-9414-284A-A3D2-B2B19A0E66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4" name="AutoShape 60">
                <a:extLst>
                  <a:ext uri="{FF2B5EF4-FFF2-40B4-BE49-F238E27FC236}">
                    <a16:creationId xmlns:a16="http://schemas.microsoft.com/office/drawing/2014/main" id="{8278CAD2-479B-8E4D-B72A-7817E3868C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5" name="Rectangle 61">
                <a:extLst>
                  <a:ext uri="{FF2B5EF4-FFF2-40B4-BE49-F238E27FC236}">
                    <a16:creationId xmlns:a16="http://schemas.microsoft.com/office/drawing/2014/main" id="{6009E4D4-EE5C-994B-88D4-CC859BA35E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6" name="Rectangle 62">
                <a:extLst>
                  <a:ext uri="{FF2B5EF4-FFF2-40B4-BE49-F238E27FC236}">
                    <a16:creationId xmlns:a16="http://schemas.microsoft.com/office/drawing/2014/main" id="{E1AAF4FE-59CA-494C-BEF9-5BEE9C0548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7" name="Rectangle 63">
                <a:extLst>
                  <a:ext uri="{FF2B5EF4-FFF2-40B4-BE49-F238E27FC236}">
                    <a16:creationId xmlns:a16="http://schemas.microsoft.com/office/drawing/2014/main" id="{52C49040-0969-EE41-AA4F-CC533E8057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8" name="Rectangle 64">
                <a:extLst>
                  <a:ext uri="{FF2B5EF4-FFF2-40B4-BE49-F238E27FC236}">
                    <a16:creationId xmlns:a16="http://schemas.microsoft.com/office/drawing/2014/main" id="{091DAB41-32E0-2A4A-BBD0-D7DEDC5551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49" name="Rectangle 65">
                <a:extLst>
                  <a:ext uri="{FF2B5EF4-FFF2-40B4-BE49-F238E27FC236}">
                    <a16:creationId xmlns:a16="http://schemas.microsoft.com/office/drawing/2014/main" id="{4FC78FBD-5748-A244-80A9-290F3D6B36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0" name="Rectangle 66">
                <a:extLst>
                  <a:ext uri="{FF2B5EF4-FFF2-40B4-BE49-F238E27FC236}">
                    <a16:creationId xmlns:a16="http://schemas.microsoft.com/office/drawing/2014/main" id="{915AC7AF-B3D4-CD49-8794-4C0A975485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1" name="Rectangle 67">
                <a:extLst>
                  <a:ext uri="{FF2B5EF4-FFF2-40B4-BE49-F238E27FC236}">
                    <a16:creationId xmlns:a16="http://schemas.microsoft.com/office/drawing/2014/main" id="{F1DE0AB5-1453-794F-A700-3401264AA0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2" name="Rectangle 68">
                <a:extLst>
                  <a:ext uri="{FF2B5EF4-FFF2-40B4-BE49-F238E27FC236}">
                    <a16:creationId xmlns:a16="http://schemas.microsoft.com/office/drawing/2014/main" id="{9250AA2C-BBEE-D54D-96A2-A78BCDB8DC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3" name="Rectangle 69">
                <a:extLst>
                  <a:ext uri="{FF2B5EF4-FFF2-40B4-BE49-F238E27FC236}">
                    <a16:creationId xmlns:a16="http://schemas.microsoft.com/office/drawing/2014/main" id="{0E0EB65C-481D-164E-9D3C-E6A34F4616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4" name="Rectangle 70">
                <a:extLst>
                  <a:ext uri="{FF2B5EF4-FFF2-40B4-BE49-F238E27FC236}">
                    <a16:creationId xmlns:a16="http://schemas.microsoft.com/office/drawing/2014/main" id="{2B0C14BE-7306-D040-85B9-1C5FF3A453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5255" name="Rectangle 71">
              <a:extLst>
                <a:ext uri="{FF2B5EF4-FFF2-40B4-BE49-F238E27FC236}">
                  <a16:creationId xmlns:a16="http://schemas.microsoft.com/office/drawing/2014/main" id="{E37B809E-39E2-C044-A830-B9ADCF6F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885256" name="Group 72">
            <a:extLst>
              <a:ext uri="{FF2B5EF4-FFF2-40B4-BE49-F238E27FC236}">
                <a16:creationId xmlns:a16="http://schemas.microsoft.com/office/drawing/2014/main" id="{BDB49CD7-A781-C94C-8DB3-9EE75DBC3E3F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1885257" name="Group 73">
              <a:extLst>
                <a:ext uri="{FF2B5EF4-FFF2-40B4-BE49-F238E27FC236}">
                  <a16:creationId xmlns:a16="http://schemas.microsoft.com/office/drawing/2014/main" id="{241AE434-27A1-0A4D-B20D-F825280A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885258" name="AutoShape 74">
                <a:extLst>
                  <a:ext uri="{FF2B5EF4-FFF2-40B4-BE49-F238E27FC236}">
                    <a16:creationId xmlns:a16="http://schemas.microsoft.com/office/drawing/2014/main" id="{800A9ADD-CC97-BD42-820D-98A7F236C7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59" name="AutoShape 75">
                <a:extLst>
                  <a:ext uri="{FF2B5EF4-FFF2-40B4-BE49-F238E27FC236}">
                    <a16:creationId xmlns:a16="http://schemas.microsoft.com/office/drawing/2014/main" id="{4602B307-E386-8247-B32E-A42AC6E7A9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0" name="AutoShape 76">
                <a:extLst>
                  <a:ext uri="{FF2B5EF4-FFF2-40B4-BE49-F238E27FC236}">
                    <a16:creationId xmlns:a16="http://schemas.microsoft.com/office/drawing/2014/main" id="{DA8D35AC-DAA2-654D-8ED0-46452F6483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1" name="AutoShape 77">
                <a:extLst>
                  <a:ext uri="{FF2B5EF4-FFF2-40B4-BE49-F238E27FC236}">
                    <a16:creationId xmlns:a16="http://schemas.microsoft.com/office/drawing/2014/main" id="{3A84ADB7-F774-9C48-B338-B616E34F4D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2" name="AutoShape 78">
                <a:extLst>
                  <a:ext uri="{FF2B5EF4-FFF2-40B4-BE49-F238E27FC236}">
                    <a16:creationId xmlns:a16="http://schemas.microsoft.com/office/drawing/2014/main" id="{6FEFBD52-1AB7-C544-9374-916175CA9B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3" name="AutoShape 79">
                <a:extLst>
                  <a:ext uri="{FF2B5EF4-FFF2-40B4-BE49-F238E27FC236}">
                    <a16:creationId xmlns:a16="http://schemas.microsoft.com/office/drawing/2014/main" id="{F5FCFD18-97C8-E346-BDAE-DBB29AAE8A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4" name="AutoShape 80">
                <a:extLst>
                  <a:ext uri="{FF2B5EF4-FFF2-40B4-BE49-F238E27FC236}">
                    <a16:creationId xmlns:a16="http://schemas.microsoft.com/office/drawing/2014/main" id="{68B29501-E662-4744-B516-A0B7B2E54D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5" name="Rectangle 81">
                <a:extLst>
                  <a:ext uri="{FF2B5EF4-FFF2-40B4-BE49-F238E27FC236}">
                    <a16:creationId xmlns:a16="http://schemas.microsoft.com/office/drawing/2014/main" id="{1B02953F-9D4F-DD4C-8ED5-220F1E3BF6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6" name="Rectangle 82">
                <a:extLst>
                  <a:ext uri="{FF2B5EF4-FFF2-40B4-BE49-F238E27FC236}">
                    <a16:creationId xmlns:a16="http://schemas.microsoft.com/office/drawing/2014/main" id="{B643B96F-470C-9E47-AC05-E6E6047F2F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7" name="Rectangle 83">
                <a:extLst>
                  <a:ext uri="{FF2B5EF4-FFF2-40B4-BE49-F238E27FC236}">
                    <a16:creationId xmlns:a16="http://schemas.microsoft.com/office/drawing/2014/main" id="{B9FFCFA1-83AD-0043-B2AF-A4CC0D87CE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8" name="AutoShape 84">
                <a:extLst>
                  <a:ext uri="{FF2B5EF4-FFF2-40B4-BE49-F238E27FC236}">
                    <a16:creationId xmlns:a16="http://schemas.microsoft.com/office/drawing/2014/main" id="{2924443A-9350-DB4C-B341-F3D4377CF9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69" name="AutoShape 85">
                <a:extLst>
                  <a:ext uri="{FF2B5EF4-FFF2-40B4-BE49-F238E27FC236}">
                    <a16:creationId xmlns:a16="http://schemas.microsoft.com/office/drawing/2014/main" id="{A180D042-B8C2-2F40-ABDA-0BC8242A42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0" name="AutoShape 86">
                <a:extLst>
                  <a:ext uri="{FF2B5EF4-FFF2-40B4-BE49-F238E27FC236}">
                    <a16:creationId xmlns:a16="http://schemas.microsoft.com/office/drawing/2014/main" id="{5194A87A-1C4D-184D-A4D1-83B66690C3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1" name="AutoShape 87">
                <a:extLst>
                  <a:ext uri="{FF2B5EF4-FFF2-40B4-BE49-F238E27FC236}">
                    <a16:creationId xmlns:a16="http://schemas.microsoft.com/office/drawing/2014/main" id="{0430E490-998F-734C-9E8F-A0C2DE9FE7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2" name="AutoShape 88">
                <a:extLst>
                  <a:ext uri="{FF2B5EF4-FFF2-40B4-BE49-F238E27FC236}">
                    <a16:creationId xmlns:a16="http://schemas.microsoft.com/office/drawing/2014/main" id="{46783553-49BC-4044-BE66-72645BCB7A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3" name="AutoShape 89">
                <a:extLst>
                  <a:ext uri="{FF2B5EF4-FFF2-40B4-BE49-F238E27FC236}">
                    <a16:creationId xmlns:a16="http://schemas.microsoft.com/office/drawing/2014/main" id="{C3F69AC3-D103-7A44-B5C0-4EC1EA9DEC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4" name="AutoShape 90">
                <a:extLst>
                  <a:ext uri="{FF2B5EF4-FFF2-40B4-BE49-F238E27FC236}">
                    <a16:creationId xmlns:a16="http://schemas.microsoft.com/office/drawing/2014/main" id="{0EB5B2F8-0B94-EB44-AE79-E295032EC4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5" name="Oval 91">
                <a:extLst>
                  <a:ext uri="{FF2B5EF4-FFF2-40B4-BE49-F238E27FC236}">
                    <a16:creationId xmlns:a16="http://schemas.microsoft.com/office/drawing/2014/main" id="{1DD40B4E-5A87-2B4E-8B33-322672F160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6" name="Oval 92">
                <a:extLst>
                  <a:ext uri="{FF2B5EF4-FFF2-40B4-BE49-F238E27FC236}">
                    <a16:creationId xmlns:a16="http://schemas.microsoft.com/office/drawing/2014/main" id="{42B42E65-FE6C-D742-BAB4-E9F0E9085F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5277" name="Oval 93">
                <a:extLst>
                  <a:ext uri="{FF2B5EF4-FFF2-40B4-BE49-F238E27FC236}">
                    <a16:creationId xmlns:a16="http://schemas.microsoft.com/office/drawing/2014/main" id="{C9E425C5-04FD-FE4F-A618-930B15BD24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5278" name="Rectangle 94">
              <a:extLst>
                <a:ext uri="{FF2B5EF4-FFF2-40B4-BE49-F238E27FC236}">
                  <a16:creationId xmlns:a16="http://schemas.microsoft.com/office/drawing/2014/main" id="{61D91B8C-DCD8-BB46-B9EC-4FC2E09D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8871</TotalTime>
  <Words>1373</Words>
  <Application>Microsoft Macintosh PowerPoint</Application>
  <PresentationFormat>On-screen Show (4:3)</PresentationFormat>
  <Paragraphs>322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굴림</vt:lpstr>
      <vt:lpstr>Small Fonts</vt:lpstr>
      <vt:lpstr>Symbol</vt:lpstr>
      <vt:lpstr>Tahoma</vt:lpstr>
      <vt:lpstr>Times New Roman</vt:lpstr>
      <vt:lpstr>Default Design</vt:lpstr>
      <vt:lpstr>Worksheet</vt:lpstr>
      <vt:lpstr>Equation</vt:lpstr>
      <vt:lpstr> 8. Unsupervised Learning (I)</vt:lpstr>
      <vt:lpstr> Topics </vt:lpstr>
      <vt:lpstr>Readings</vt:lpstr>
      <vt:lpstr>What is Cluster Analysis?</vt:lpstr>
      <vt:lpstr>Why cluster?</vt:lpstr>
      <vt:lpstr>What is Cluster Analysis?</vt:lpstr>
      <vt:lpstr>General Applications of Clustering </vt:lpstr>
      <vt:lpstr>Examples of Clustering Applications</vt:lpstr>
      <vt:lpstr>Notion of a Cluster can be Ambiguous</vt:lpstr>
      <vt:lpstr>What Is Good Clustering?</vt:lpstr>
      <vt:lpstr>Measure the Quality of Clustering</vt:lpstr>
      <vt:lpstr>Major Clustering Approaches</vt:lpstr>
      <vt:lpstr>Partitioning Approach</vt:lpstr>
      <vt:lpstr>Partitioning Algorithms: Basic Concept</vt:lpstr>
      <vt:lpstr>The sum of squared error</vt:lpstr>
      <vt:lpstr>The K-Means Clustering Method </vt:lpstr>
      <vt:lpstr>The K-Means Clustering Method </vt:lpstr>
      <vt:lpstr>Comments on the K-Means Method</vt:lpstr>
      <vt:lpstr>What is the problem of k-Means Method?</vt:lpstr>
      <vt:lpstr>The K-Medoids Clustering Method</vt:lpstr>
      <vt:lpstr>PAM (Partitioning Around Medoids) </vt:lpstr>
      <vt:lpstr>Typical k-medoids algorithm (PAM)</vt:lpstr>
      <vt:lpstr>What is the problem with PAM?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260</cp:revision>
  <cp:lastPrinted>2020-10-13T14:15:54Z</cp:lastPrinted>
  <dcterms:created xsi:type="dcterms:W3CDTF">2020-09-17T14:21:25Z</dcterms:created>
  <dcterms:modified xsi:type="dcterms:W3CDTF">2024-09-26T21:41:37Z</dcterms:modified>
</cp:coreProperties>
</file>