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4B0C-BC43-4540-A662-DB45CB2376A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AA39-C9EA-47C7-8558-BE59824F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0"/>
            <a:ext cx="1155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4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0"/>
            <a:ext cx="115252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9571" y="66675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85526" y="66675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3 Projection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40119" y="3462337"/>
            <a:ext cx="15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3 Scaling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7228" y="3462337"/>
            <a:ext cx="15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2 Scaling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2635" y="66675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2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1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Baylor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 J</dc:creator>
  <cp:lastModifiedBy>Odom, Gabriel J</cp:lastModifiedBy>
  <cp:revision>2</cp:revision>
  <dcterms:created xsi:type="dcterms:W3CDTF">2017-06-10T21:45:40Z</dcterms:created>
  <dcterms:modified xsi:type="dcterms:W3CDTF">2017-06-10T21:53:57Z</dcterms:modified>
</cp:coreProperties>
</file>