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3"/>
    <p:sldId id="260" r:id="rId4"/>
    <p:sldId id="261" r:id="rId5"/>
    <p:sldId id="301" r:id="rId6"/>
    <p:sldId id="330" r:id="rId7"/>
    <p:sldId id="293" r:id="rId8"/>
    <p:sldId id="320" r:id="rId9"/>
    <p:sldId id="337" r:id="rId10"/>
    <p:sldId id="294" r:id="rId11"/>
    <p:sldId id="334" r:id="rId12"/>
    <p:sldId id="335" r:id="rId13"/>
    <p:sldId id="295" r:id="rId14"/>
    <p:sldId id="268" r:id="rId15"/>
    <p:sldId id="345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630" y="738"/>
      </p:cViewPr>
      <p:guideLst>
        <p:guide orient="horz" pos="2160"/>
        <p:guide pos="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稻壳儿原创设计师【幻雨工作室】_1"/>
          <p:cNvSpPr/>
          <p:nvPr userDrawn="1"/>
        </p:nvSpPr>
        <p:spPr>
          <a:xfrm rot="8100000">
            <a:off x="394913" y="5929870"/>
            <a:ext cx="372063" cy="772096"/>
          </a:xfrm>
          <a:custGeom>
            <a:avLst/>
            <a:gdLst>
              <a:gd name="connsiteX0" fmla="*/ 22996 w 908368"/>
              <a:gd name="connsiteY0" fmla="*/ 1442335 h 1885021"/>
              <a:gd name="connsiteX1" fmla="*/ 465682 w 908368"/>
              <a:gd name="connsiteY1" fmla="*/ 999649 h 1885021"/>
              <a:gd name="connsiteX2" fmla="*/ 908368 w 908368"/>
              <a:gd name="connsiteY2" fmla="*/ 999649 h 1885021"/>
              <a:gd name="connsiteX3" fmla="*/ 22996 w 908368"/>
              <a:gd name="connsiteY3" fmla="*/ 1885021 h 1885021"/>
              <a:gd name="connsiteX4" fmla="*/ 0 w 908368"/>
              <a:gd name="connsiteY4" fmla="*/ 0 h 1885021"/>
              <a:gd name="connsiteX5" fmla="*/ 885372 w 908368"/>
              <a:gd name="connsiteY5" fmla="*/ 885372 h 1885021"/>
              <a:gd name="connsiteX6" fmla="*/ 442687 w 908368"/>
              <a:gd name="connsiteY6" fmla="*/ 885372 h 1885021"/>
              <a:gd name="connsiteX7" fmla="*/ 0 w 908368"/>
              <a:gd name="connsiteY7" fmla="*/ 442686 h 18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8368" h="1885021">
                <a:moveTo>
                  <a:pt x="22996" y="1442335"/>
                </a:moveTo>
                <a:lnTo>
                  <a:pt x="465682" y="999649"/>
                </a:lnTo>
                <a:lnTo>
                  <a:pt x="908368" y="999649"/>
                </a:lnTo>
                <a:lnTo>
                  <a:pt x="22996" y="1885021"/>
                </a:lnTo>
                <a:close/>
                <a:moveTo>
                  <a:pt x="0" y="0"/>
                </a:moveTo>
                <a:lnTo>
                  <a:pt x="885372" y="885372"/>
                </a:lnTo>
                <a:lnTo>
                  <a:pt x="442687" y="885372"/>
                </a:lnTo>
                <a:lnTo>
                  <a:pt x="0" y="44268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稻壳儿原创设计师【幻雨工作室】_1"/>
          <p:cNvSpPr/>
          <p:nvPr userDrawn="1"/>
        </p:nvSpPr>
        <p:spPr>
          <a:xfrm rot="13500000">
            <a:off x="399417" y="178939"/>
            <a:ext cx="372063" cy="772096"/>
          </a:xfrm>
          <a:custGeom>
            <a:avLst/>
            <a:gdLst>
              <a:gd name="connsiteX0" fmla="*/ 22996 w 908368"/>
              <a:gd name="connsiteY0" fmla="*/ 1442335 h 1885021"/>
              <a:gd name="connsiteX1" fmla="*/ 465682 w 908368"/>
              <a:gd name="connsiteY1" fmla="*/ 999649 h 1885021"/>
              <a:gd name="connsiteX2" fmla="*/ 908368 w 908368"/>
              <a:gd name="connsiteY2" fmla="*/ 999649 h 1885021"/>
              <a:gd name="connsiteX3" fmla="*/ 22996 w 908368"/>
              <a:gd name="connsiteY3" fmla="*/ 1885021 h 1885021"/>
              <a:gd name="connsiteX4" fmla="*/ 0 w 908368"/>
              <a:gd name="connsiteY4" fmla="*/ 0 h 1885021"/>
              <a:gd name="connsiteX5" fmla="*/ 885372 w 908368"/>
              <a:gd name="connsiteY5" fmla="*/ 885372 h 1885021"/>
              <a:gd name="connsiteX6" fmla="*/ 442687 w 908368"/>
              <a:gd name="connsiteY6" fmla="*/ 885372 h 1885021"/>
              <a:gd name="connsiteX7" fmla="*/ 0 w 908368"/>
              <a:gd name="connsiteY7" fmla="*/ 442686 h 18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8368" h="1885021">
                <a:moveTo>
                  <a:pt x="22996" y="1442335"/>
                </a:moveTo>
                <a:lnTo>
                  <a:pt x="465682" y="999649"/>
                </a:lnTo>
                <a:lnTo>
                  <a:pt x="908368" y="999649"/>
                </a:lnTo>
                <a:lnTo>
                  <a:pt x="22996" y="1885021"/>
                </a:lnTo>
                <a:close/>
                <a:moveTo>
                  <a:pt x="0" y="0"/>
                </a:moveTo>
                <a:lnTo>
                  <a:pt x="885372" y="885372"/>
                </a:lnTo>
                <a:lnTo>
                  <a:pt x="442687" y="885372"/>
                </a:lnTo>
                <a:lnTo>
                  <a:pt x="0" y="44268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34400" y="0"/>
            <a:ext cx="3657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496550" y="463387"/>
            <a:ext cx="11198900" cy="5931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稻壳儿原创设计师【幻雨工作室】_1"/>
          <p:cNvSpPr/>
          <p:nvPr userDrawn="1"/>
        </p:nvSpPr>
        <p:spPr>
          <a:xfrm rot="8100000">
            <a:off x="380399" y="5886328"/>
            <a:ext cx="372063" cy="772096"/>
          </a:xfrm>
          <a:custGeom>
            <a:avLst/>
            <a:gdLst>
              <a:gd name="connsiteX0" fmla="*/ 22996 w 908368"/>
              <a:gd name="connsiteY0" fmla="*/ 1442335 h 1885021"/>
              <a:gd name="connsiteX1" fmla="*/ 465682 w 908368"/>
              <a:gd name="connsiteY1" fmla="*/ 999649 h 1885021"/>
              <a:gd name="connsiteX2" fmla="*/ 908368 w 908368"/>
              <a:gd name="connsiteY2" fmla="*/ 999649 h 1885021"/>
              <a:gd name="connsiteX3" fmla="*/ 22996 w 908368"/>
              <a:gd name="connsiteY3" fmla="*/ 1885021 h 1885021"/>
              <a:gd name="connsiteX4" fmla="*/ 0 w 908368"/>
              <a:gd name="connsiteY4" fmla="*/ 0 h 1885021"/>
              <a:gd name="connsiteX5" fmla="*/ 885372 w 908368"/>
              <a:gd name="connsiteY5" fmla="*/ 885372 h 1885021"/>
              <a:gd name="connsiteX6" fmla="*/ 442687 w 908368"/>
              <a:gd name="connsiteY6" fmla="*/ 885372 h 1885021"/>
              <a:gd name="connsiteX7" fmla="*/ 0 w 908368"/>
              <a:gd name="connsiteY7" fmla="*/ 442686 h 18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8368" h="1885021">
                <a:moveTo>
                  <a:pt x="22996" y="1442335"/>
                </a:moveTo>
                <a:lnTo>
                  <a:pt x="465682" y="999649"/>
                </a:lnTo>
                <a:lnTo>
                  <a:pt x="908368" y="999649"/>
                </a:lnTo>
                <a:lnTo>
                  <a:pt x="22996" y="1885021"/>
                </a:lnTo>
                <a:close/>
                <a:moveTo>
                  <a:pt x="0" y="0"/>
                </a:moveTo>
                <a:lnTo>
                  <a:pt x="885372" y="885372"/>
                </a:lnTo>
                <a:lnTo>
                  <a:pt x="442687" y="885372"/>
                </a:lnTo>
                <a:lnTo>
                  <a:pt x="0" y="44268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稻壳儿原创设计师【幻雨工作室】_1"/>
          <p:cNvSpPr/>
          <p:nvPr userDrawn="1"/>
        </p:nvSpPr>
        <p:spPr>
          <a:xfrm rot="13500000">
            <a:off x="384903" y="207967"/>
            <a:ext cx="372063" cy="772096"/>
          </a:xfrm>
          <a:custGeom>
            <a:avLst/>
            <a:gdLst>
              <a:gd name="connsiteX0" fmla="*/ 22996 w 908368"/>
              <a:gd name="connsiteY0" fmla="*/ 1442335 h 1885021"/>
              <a:gd name="connsiteX1" fmla="*/ 465682 w 908368"/>
              <a:gd name="connsiteY1" fmla="*/ 999649 h 1885021"/>
              <a:gd name="connsiteX2" fmla="*/ 908368 w 908368"/>
              <a:gd name="connsiteY2" fmla="*/ 999649 h 1885021"/>
              <a:gd name="connsiteX3" fmla="*/ 22996 w 908368"/>
              <a:gd name="connsiteY3" fmla="*/ 1885021 h 1885021"/>
              <a:gd name="connsiteX4" fmla="*/ 0 w 908368"/>
              <a:gd name="connsiteY4" fmla="*/ 0 h 1885021"/>
              <a:gd name="connsiteX5" fmla="*/ 885372 w 908368"/>
              <a:gd name="connsiteY5" fmla="*/ 885372 h 1885021"/>
              <a:gd name="connsiteX6" fmla="*/ 442687 w 908368"/>
              <a:gd name="connsiteY6" fmla="*/ 885372 h 1885021"/>
              <a:gd name="connsiteX7" fmla="*/ 0 w 908368"/>
              <a:gd name="connsiteY7" fmla="*/ 442686 h 18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8368" h="1885021">
                <a:moveTo>
                  <a:pt x="22996" y="1442335"/>
                </a:moveTo>
                <a:lnTo>
                  <a:pt x="465682" y="999649"/>
                </a:lnTo>
                <a:lnTo>
                  <a:pt x="908368" y="999649"/>
                </a:lnTo>
                <a:lnTo>
                  <a:pt x="22996" y="1885021"/>
                </a:lnTo>
                <a:close/>
                <a:moveTo>
                  <a:pt x="0" y="0"/>
                </a:moveTo>
                <a:lnTo>
                  <a:pt x="885372" y="885372"/>
                </a:lnTo>
                <a:lnTo>
                  <a:pt x="442687" y="885372"/>
                </a:lnTo>
                <a:lnTo>
                  <a:pt x="0" y="44268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8534400" y="0"/>
            <a:ext cx="3657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96550" y="513117"/>
            <a:ext cx="11198900" cy="5831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稻壳儿原创设计师【幻雨工作室】_1"/>
          <p:cNvSpPr/>
          <p:nvPr userDrawn="1"/>
        </p:nvSpPr>
        <p:spPr>
          <a:xfrm rot="8100000">
            <a:off x="138160" y="6162100"/>
            <a:ext cx="372063" cy="772096"/>
          </a:xfrm>
          <a:custGeom>
            <a:avLst/>
            <a:gdLst>
              <a:gd name="connsiteX0" fmla="*/ 22996 w 908368"/>
              <a:gd name="connsiteY0" fmla="*/ 1442335 h 1885021"/>
              <a:gd name="connsiteX1" fmla="*/ 465682 w 908368"/>
              <a:gd name="connsiteY1" fmla="*/ 999649 h 1885021"/>
              <a:gd name="connsiteX2" fmla="*/ 908368 w 908368"/>
              <a:gd name="connsiteY2" fmla="*/ 999649 h 1885021"/>
              <a:gd name="connsiteX3" fmla="*/ 22996 w 908368"/>
              <a:gd name="connsiteY3" fmla="*/ 1885021 h 1885021"/>
              <a:gd name="connsiteX4" fmla="*/ 0 w 908368"/>
              <a:gd name="connsiteY4" fmla="*/ 0 h 1885021"/>
              <a:gd name="connsiteX5" fmla="*/ 885372 w 908368"/>
              <a:gd name="connsiteY5" fmla="*/ 885372 h 1885021"/>
              <a:gd name="connsiteX6" fmla="*/ 442687 w 908368"/>
              <a:gd name="connsiteY6" fmla="*/ 885372 h 1885021"/>
              <a:gd name="connsiteX7" fmla="*/ 0 w 908368"/>
              <a:gd name="connsiteY7" fmla="*/ 442686 h 18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8368" h="1885021">
                <a:moveTo>
                  <a:pt x="22996" y="1442335"/>
                </a:moveTo>
                <a:lnTo>
                  <a:pt x="465682" y="999649"/>
                </a:lnTo>
                <a:lnTo>
                  <a:pt x="908368" y="999649"/>
                </a:lnTo>
                <a:lnTo>
                  <a:pt x="22996" y="1885021"/>
                </a:lnTo>
                <a:close/>
                <a:moveTo>
                  <a:pt x="0" y="0"/>
                </a:moveTo>
                <a:lnTo>
                  <a:pt x="885372" y="885372"/>
                </a:lnTo>
                <a:lnTo>
                  <a:pt x="442687" y="885372"/>
                </a:lnTo>
                <a:lnTo>
                  <a:pt x="0" y="44268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稻壳儿原创设计师【幻雨工作室】_1"/>
          <p:cNvSpPr/>
          <p:nvPr userDrawn="1"/>
        </p:nvSpPr>
        <p:spPr>
          <a:xfrm rot="13500000">
            <a:off x="138160" y="-53289"/>
            <a:ext cx="372063" cy="772096"/>
          </a:xfrm>
          <a:custGeom>
            <a:avLst/>
            <a:gdLst>
              <a:gd name="connsiteX0" fmla="*/ 22996 w 908368"/>
              <a:gd name="connsiteY0" fmla="*/ 1442335 h 1885021"/>
              <a:gd name="connsiteX1" fmla="*/ 465682 w 908368"/>
              <a:gd name="connsiteY1" fmla="*/ 999649 h 1885021"/>
              <a:gd name="connsiteX2" fmla="*/ 908368 w 908368"/>
              <a:gd name="connsiteY2" fmla="*/ 999649 h 1885021"/>
              <a:gd name="connsiteX3" fmla="*/ 22996 w 908368"/>
              <a:gd name="connsiteY3" fmla="*/ 1885021 h 1885021"/>
              <a:gd name="connsiteX4" fmla="*/ 0 w 908368"/>
              <a:gd name="connsiteY4" fmla="*/ 0 h 1885021"/>
              <a:gd name="connsiteX5" fmla="*/ 885372 w 908368"/>
              <a:gd name="connsiteY5" fmla="*/ 885372 h 1885021"/>
              <a:gd name="connsiteX6" fmla="*/ 442687 w 908368"/>
              <a:gd name="connsiteY6" fmla="*/ 885372 h 1885021"/>
              <a:gd name="connsiteX7" fmla="*/ 0 w 908368"/>
              <a:gd name="connsiteY7" fmla="*/ 442686 h 18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8368" h="1885021">
                <a:moveTo>
                  <a:pt x="22996" y="1442335"/>
                </a:moveTo>
                <a:lnTo>
                  <a:pt x="465682" y="999649"/>
                </a:lnTo>
                <a:lnTo>
                  <a:pt x="908368" y="999649"/>
                </a:lnTo>
                <a:lnTo>
                  <a:pt x="22996" y="1885021"/>
                </a:lnTo>
                <a:close/>
                <a:moveTo>
                  <a:pt x="0" y="0"/>
                </a:moveTo>
                <a:lnTo>
                  <a:pt x="885372" y="885372"/>
                </a:lnTo>
                <a:lnTo>
                  <a:pt x="442687" y="885372"/>
                </a:lnTo>
                <a:lnTo>
                  <a:pt x="0" y="44268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8534400" y="0"/>
            <a:ext cx="3657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稻壳儿原创设计师【幻雨工作室】_2"/>
          <p:cNvSpPr/>
          <p:nvPr userDrawn="1"/>
        </p:nvSpPr>
        <p:spPr>
          <a:xfrm>
            <a:off x="243730" y="231158"/>
            <a:ext cx="11704541" cy="6395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70CE-90E0-4E9D-9436-C7B785606A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0984-D980-4D19-9926-5596A5A9C7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99" Type="http://schemas.openxmlformats.org/officeDocument/2006/relationships/tags" Target="../tags/tag99.xml"/><Relationship Id="rId98" Type="http://schemas.openxmlformats.org/officeDocument/2006/relationships/tags" Target="../tags/tag98.xml"/><Relationship Id="rId97" Type="http://schemas.openxmlformats.org/officeDocument/2006/relationships/tags" Target="../tags/tag97.xml"/><Relationship Id="rId96" Type="http://schemas.openxmlformats.org/officeDocument/2006/relationships/tags" Target="../tags/tag96.xml"/><Relationship Id="rId95" Type="http://schemas.openxmlformats.org/officeDocument/2006/relationships/tags" Target="../tags/tag95.xml"/><Relationship Id="rId94" Type="http://schemas.openxmlformats.org/officeDocument/2006/relationships/tags" Target="../tags/tag94.xml"/><Relationship Id="rId93" Type="http://schemas.openxmlformats.org/officeDocument/2006/relationships/tags" Target="../tags/tag93.xml"/><Relationship Id="rId92" Type="http://schemas.openxmlformats.org/officeDocument/2006/relationships/tags" Target="../tags/tag92.xml"/><Relationship Id="rId91" Type="http://schemas.openxmlformats.org/officeDocument/2006/relationships/tags" Target="../tags/tag91.xml"/><Relationship Id="rId90" Type="http://schemas.openxmlformats.org/officeDocument/2006/relationships/tags" Target="../tags/tag90.xml"/><Relationship Id="rId9" Type="http://schemas.openxmlformats.org/officeDocument/2006/relationships/tags" Target="../tags/tag9.xml"/><Relationship Id="rId89" Type="http://schemas.openxmlformats.org/officeDocument/2006/relationships/tags" Target="../tags/tag89.xml"/><Relationship Id="rId88" Type="http://schemas.openxmlformats.org/officeDocument/2006/relationships/tags" Target="../tags/tag88.xml"/><Relationship Id="rId87" Type="http://schemas.openxmlformats.org/officeDocument/2006/relationships/tags" Target="../tags/tag87.xml"/><Relationship Id="rId86" Type="http://schemas.openxmlformats.org/officeDocument/2006/relationships/tags" Target="../tags/tag86.xml"/><Relationship Id="rId85" Type="http://schemas.openxmlformats.org/officeDocument/2006/relationships/tags" Target="../tags/tag85.xml"/><Relationship Id="rId84" Type="http://schemas.openxmlformats.org/officeDocument/2006/relationships/tags" Target="../tags/tag84.xml"/><Relationship Id="rId83" Type="http://schemas.openxmlformats.org/officeDocument/2006/relationships/tags" Target="../tags/tag83.xml"/><Relationship Id="rId82" Type="http://schemas.openxmlformats.org/officeDocument/2006/relationships/tags" Target="../tags/tag82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0" Type="http://schemas.openxmlformats.org/officeDocument/2006/relationships/slideLayout" Target="../slideLayouts/slideLayout3.xml"/><Relationship Id="rId12" Type="http://schemas.openxmlformats.org/officeDocument/2006/relationships/tags" Target="../tags/tag12.xml"/><Relationship Id="rId119" Type="http://schemas.openxmlformats.org/officeDocument/2006/relationships/tags" Target="../tags/tag119.xml"/><Relationship Id="rId118" Type="http://schemas.openxmlformats.org/officeDocument/2006/relationships/tags" Target="../tags/tag118.xml"/><Relationship Id="rId117" Type="http://schemas.openxmlformats.org/officeDocument/2006/relationships/tags" Target="../tags/tag117.xml"/><Relationship Id="rId116" Type="http://schemas.openxmlformats.org/officeDocument/2006/relationships/tags" Target="../tags/tag116.xml"/><Relationship Id="rId115" Type="http://schemas.openxmlformats.org/officeDocument/2006/relationships/tags" Target="../tags/tag115.xml"/><Relationship Id="rId114" Type="http://schemas.openxmlformats.org/officeDocument/2006/relationships/tags" Target="../tags/tag114.xml"/><Relationship Id="rId113" Type="http://schemas.openxmlformats.org/officeDocument/2006/relationships/tags" Target="../tags/tag113.xml"/><Relationship Id="rId112" Type="http://schemas.openxmlformats.org/officeDocument/2006/relationships/tags" Target="../tags/tag112.xml"/><Relationship Id="rId111" Type="http://schemas.openxmlformats.org/officeDocument/2006/relationships/tags" Target="../tags/tag111.xml"/><Relationship Id="rId110" Type="http://schemas.openxmlformats.org/officeDocument/2006/relationships/tags" Target="../tags/tag110.xml"/><Relationship Id="rId11" Type="http://schemas.openxmlformats.org/officeDocument/2006/relationships/tags" Target="../tags/tag11.xml"/><Relationship Id="rId109" Type="http://schemas.openxmlformats.org/officeDocument/2006/relationships/tags" Target="../tags/tag109.xml"/><Relationship Id="rId108" Type="http://schemas.openxmlformats.org/officeDocument/2006/relationships/tags" Target="../tags/tag108.xml"/><Relationship Id="rId107" Type="http://schemas.openxmlformats.org/officeDocument/2006/relationships/tags" Target="../tags/tag107.xml"/><Relationship Id="rId106" Type="http://schemas.openxmlformats.org/officeDocument/2006/relationships/tags" Target="../tags/tag106.xml"/><Relationship Id="rId105" Type="http://schemas.openxmlformats.org/officeDocument/2006/relationships/tags" Target="../tags/tag105.xml"/><Relationship Id="rId104" Type="http://schemas.openxmlformats.org/officeDocument/2006/relationships/tags" Target="../tags/tag104.xml"/><Relationship Id="rId103" Type="http://schemas.openxmlformats.org/officeDocument/2006/relationships/tags" Target="../tags/tag103.xml"/><Relationship Id="rId102" Type="http://schemas.openxmlformats.org/officeDocument/2006/relationships/tags" Target="../tags/tag102.xml"/><Relationship Id="rId101" Type="http://schemas.openxmlformats.org/officeDocument/2006/relationships/tags" Target="../tags/tag101.xml"/><Relationship Id="rId100" Type="http://schemas.openxmlformats.org/officeDocument/2006/relationships/tags" Target="../tags/tag100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稻壳儿原创设计师【幻雨工作室】_1"/>
          <p:cNvSpPr txBox="1"/>
          <p:nvPr/>
        </p:nvSpPr>
        <p:spPr>
          <a:xfrm>
            <a:off x="1215467" y="3267016"/>
            <a:ext cx="70909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gDocs</a:t>
            </a:r>
            <a:r>
              <a:rPr lang="zh-CN" altLang="en-US" sz="5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云计算项目</a:t>
            </a:r>
            <a:endParaRPr lang="zh-CN" altLang="en-US" sz="5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稻壳儿原创设计师【幻雨工作室】_2"/>
          <p:cNvSpPr/>
          <p:nvPr/>
        </p:nvSpPr>
        <p:spPr>
          <a:xfrm>
            <a:off x="1215390" y="4189095"/>
            <a:ext cx="75914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heroines-and-me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: 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张懿雯、姚镔炜、熊添晨、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尚晴宇</a:t>
            </a:r>
            <a:endParaRPr lang="zh-CN" altLang="en-US" sz="2400" dirty="0">
              <a:solidFill>
                <a:schemeClr val="accent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8" name="稻壳儿原创设计师【幻雨工作室】_4"/>
          <p:cNvSpPr/>
          <p:nvPr/>
        </p:nvSpPr>
        <p:spPr bwMode="auto">
          <a:xfrm>
            <a:off x="1299732" y="1084509"/>
            <a:ext cx="634624" cy="717090"/>
          </a:xfrm>
          <a:custGeom>
            <a:avLst/>
            <a:gdLst>
              <a:gd name="T0" fmla="*/ 2147483646 w 4313"/>
              <a:gd name="T1" fmla="*/ 0 h 4874"/>
              <a:gd name="T2" fmla="*/ 2147483646 w 4313"/>
              <a:gd name="T3" fmla="*/ 2147483646 h 4874"/>
              <a:gd name="T4" fmla="*/ 2147483646 w 4313"/>
              <a:gd name="T5" fmla="*/ 2147483646 h 4874"/>
              <a:gd name="T6" fmla="*/ 2147483646 w 4313"/>
              <a:gd name="T7" fmla="*/ 2147483646 h 4874"/>
              <a:gd name="T8" fmla="*/ 2147483646 w 4313"/>
              <a:gd name="T9" fmla="*/ 0 h 4874"/>
              <a:gd name="T10" fmla="*/ 0 w 4313"/>
              <a:gd name="T11" fmla="*/ 2147483646 h 4874"/>
              <a:gd name="T12" fmla="*/ 2147483646 w 4313"/>
              <a:gd name="T13" fmla="*/ 2147483646 h 4874"/>
              <a:gd name="T14" fmla="*/ 2147483646 w 4313"/>
              <a:gd name="T15" fmla="*/ 2147483646 h 4874"/>
              <a:gd name="T16" fmla="*/ 0 w 4313"/>
              <a:gd name="T17" fmla="*/ 2147483646 h 4874"/>
              <a:gd name="T18" fmla="*/ 0 w 4313"/>
              <a:gd name="T19" fmla="*/ 2147483646 h 4874"/>
              <a:gd name="T20" fmla="*/ 2147483646 w 4313"/>
              <a:gd name="T21" fmla="*/ 2147483646 h 4874"/>
              <a:gd name="T22" fmla="*/ 2147483646 w 4313"/>
              <a:gd name="T23" fmla="*/ 2147483646 h 4874"/>
              <a:gd name="T24" fmla="*/ 2147483646 w 4313"/>
              <a:gd name="T25" fmla="*/ 2147483646 h 4874"/>
              <a:gd name="T26" fmla="*/ 2147483646 w 4313"/>
              <a:gd name="T27" fmla="*/ 2147483646 h 4874"/>
              <a:gd name="T28" fmla="*/ 2147483646 w 4313"/>
              <a:gd name="T29" fmla="*/ 2147483646 h 487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313" h="4874">
                <a:moveTo>
                  <a:pt x="2156" y="0"/>
                </a:moveTo>
                <a:lnTo>
                  <a:pt x="190" y="1135"/>
                </a:lnTo>
                <a:lnTo>
                  <a:pt x="2170" y="2278"/>
                </a:lnTo>
                <a:lnTo>
                  <a:pt x="4136" y="1143"/>
                </a:lnTo>
                <a:lnTo>
                  <a:pt x="2156" y="0"/>
                </a:lnTo>
                <a:close/>
                <a:moveTo>
                  <a:pt x="0" y="3735"/>
                </a:moveTo>
                <a:lnTo>
                  <a:pt x="1973" y="4874"/>
                </a:lnTo>
                <a:lnTo>
                  <a:pt x="1973" y="2589"/>
                </a:lnTo>
                <a:lnTo>
                  <a:pt x="0" y="1450"/>
                </a:lnTo>
                <a:lnTo>
                  <a:pt x="0" y="3735"/>
                </a:lnTo>
                <a:close/>
                <a:moveTo>
                  <a:pt x="2341" y="2604"/>
                </a:moveTo>
                <a:lnTo>
                  <a:pt x="2341" y="4874"/>
                </a:lnTo>
                <a:lnTo>
                  <a:pt x="4313" y="3735"/>
                </a:lnTo>
                <a:lnTo>
                  <a:pt x="4313" y="1465"/>
                </a:lnTo>
                <a:lnTo>
                  <a:pt x="2341" y="26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3200">
              <a:solidFill>
                <a:schemeClr val="accent1"/>
              </a:solidFill>
            </a:endParaRPr>
          </a:p>
        </p:txBody>
      </p:sp>
      <p:sp>
        <p:nvSpPr>
          <p:cNvPr id="20" name="稻壳儿原创设计师【幻雨工作室】_6"/>
          <p:cNvSpPr/>
          <p:nvPr/>
        </p:nvSpPr>
        <p:spPr>
          <a:xfrm>
            <a:off x="1303984" y="5203378"/>
            <a:ext cx="2828181" cy="545396"/>
          </a:xfrm>
          <a:prstGeom prst="rect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lt"/>
              </a:rPr>
              <a:t>答辩人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lt"/>
              </a:rPr>
              <a:t>: 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lt"/>
              </a:rPr>
              <a:t>尚晴宇</a:t>
            </a:r>
            <a:endParaRPr lang="zh-CN" altLang="en-US" sz="20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原创设计师【幻雨工作室】_1"/>
          <p:cNvSpPr>
            <a:spLocks noChangeArrowheads="1"/>
          </p:cNvSpPr>
          <p:nvPr/>
        </p:nvSpPr>
        <p:spPr bwMode="auto">
          <a:xfrm>
            <a:off x="529003" y="584412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1" name="稻壳儿原创设计师【幻雨工作室】_2"/>
          <p:cNvSpPr txBox="1">
            <a:spLocks noChangeArrowheads="1"/>
          </p:cNvSpPr>
          <p:nvPr/>
        </p:nvSpPr>
        <p:spPr bwMode="auto">
          <a:xfrm>
            <a:off x="546394" y="731604"/>
            <a:ext cx="9701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原创设计师【幻雨工作室】_3"/>
          <p:cNvSpPr txBox="1"/>
          <p:nvPr/>
        </p:nvSpPr>
        <p:spPr>
          <a:xfrm>
            <a:off x="1630403" y="642617"/>
            <a:ext cx="406039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200" dirty="0"/>
              <a:t>功能点突出设计</a:t>
            </a:r>
            <a:endParaRPr lang="zh-CN" altLang="en-US" sz="3200" dirty="0"/>
          </a:p>
        </p:txBody>
      </p:sp>
      <p:sp>
        <p:nvSpPr>
          <p:cNvPr id="13" name="稻壳儿原创设计师【幻雨工作室】_4"/>
          <p:cNvSpPr/>
          <p:nvPr/>
        </p:nvSpPr>
        <p:spPr>
          <a:xfrm>
            <a:off x="1630404" y="1226416"/>
            <a:ext cx="21329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 </a:t>
            </a: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链式主从备份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稻壳儿原创设计师【幻雨工作室】_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88060" y="1857375"/>
            <a:ext cx="3487420" cy="296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主要特性：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新宋体" charset="0"/>
              <a:ea typeface="新宋体" charset="0"/>
              <a:cs typeface="新宋体" charset="0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高性能：</a:t>
            </a:r>
            <a:r>
              <a:rPr 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实际所需时间为单次逻辑执行时间 </a:t>
            </a: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+ 3 * RTT</a:t>
            </a:r>
            <a:endParaRPr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高主机利用率：</a:t>
            </a:r>
            <a:r>
              <a:rPr 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链上任意节点崩溃不影响其他节点继续形成链式备份</a:t>
            </a:r>
            <a:endParaRPr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原子的提交与撤销：</a:t>
            </a:r>
            <a:r>
              <a:rPr 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可证明的原子提交点以及</a:t>
            </a: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Master</a:t>
            </a:r>
            <a:r>
              <a:rPr 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崩溃恢复后的状态同步策略</a:t>
            </a:r>
            <a:endParaRPr 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Master链式主从备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115" y="1294130"/>
            <a:ext cx="6650355" cy="4269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原创设计师【幻雨工作室】_1"/>
          <p:cNvSpPr>
            <a:spLocks noChangeArrowheads="1"/>
          </p:cNvSpPr>
          <p:nvPr/>
        </p:nvSpPr>
        <p:spPr bwMode="auto">
          <a:xfrm>
            <a:off x="529003" y="584412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1" name="稻壳儿原创设计师【幻雨工作室】_2"/>
          <p:cNvSpPr txBox="1">
            <a:spLocks noChangeArrowheads="1"/>
          </p:cNvSpPr>
          <p:nvPr/>
        </p:nvSpPr>
        <p:spPr bwMode="auto">
          <a:xfrm>
            <a:off x="546394" y="731604"/>
            <a:ext cx="9701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原创设计师【幻雨工作室】_3"/>
          <p:cNvSpPr txBox="1"/>
          <p:nvPr/>
        </p:nvSpPr>
        <p:spPr>
          <a:xfrm>
            <a:off x="1630403" y="642617"/>
            <a:ext cx="406039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200" dirty="0"/>
              <a:t>功能点突出设计</a:t>
            </a:r>
            <a:endParaRPr lang="zh-CN" altLang="en-US" sz="3200" dirty="0"/>
          </a:p>
        </p:txBody>
      </p:sp>
      <p:sp>
        <p:nvSpPr>
          <p:cNvPr id="13" name="稻壳儿原创设计师【幻雨工作室】_4"/>
          <p:cNvSpPr/>
          <p:nvPr/>
        </p:nvSpPr>
        <p:spPr>
          <a:xfrm>
            <a:off x="1630404" y="1226416"/>
            <a:ext cx="25438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2PC + 版本号机制下的一致性</a:t>
            </a:r>
            <a:endParaRPr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稻壳儿原创设计师【幻雨工作室】_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833880" y="4695190"/>
            <a:ext cx="3653790" cy="135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单点故障分析：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新宋体" charset="0"/>
              <a:ea typeface="新宋体" charset="0"/>
              <a:cs typeface="新宋体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结论：</a:t>
            </a:r>
            <a:r>
              <a:rPr lang="zh-CN" sz="14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一致性问题必然存在，达成可容忍的不一致</a:t>
            </a:r>
            <a:endParaRPr lang="zh-CN" sz="1400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0495" y="2117090"/>
            <a:ext cx="4551045" cy="2310130"/>
          </a:xfrm>
          <a:prstGeom prst="rect">
            <a:avLst/>
          </a:prstGeom>
        </p:spPr>
      </p:pic>
      <p:sp>
        <p:nvSpPr>
          <p:cNvPr id="5" name="稻壳儿原创设计师【幻雨工作室】_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949440" y="4695190"/>
            <a:ext cx="3653790" cy="1029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一致性问题分析：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新宋体" charset="0"/>
              <a:ea typeface="新宋体" charset="0"/>
              <a:cs typeface="新宋体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结论：</a:t>
            </a:r>
            <a:r>
              <a:rPr lang="zh-CN" sz="14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不会读到陈旧数据</a:t>
            </a:r>
            <a:endParaRPr lang="zh-CN" sz="1400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2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90" y="1586865"/>
            <a:ext cx="5293995" cy="3370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稻壳儿原创设计师【幻雨工作室】_1"/>
          <p:cNvSpPr>
            <a:spLocks noChangeArrowheads="1"/>
          </p:cNvSpPr>
          <p:nvPr/>
        </p:nvSpPr>
        <p:spPr bwMode="auto">
          <a:xfrm>
            <a:off x="5329603" y="1858151"/>
            <a:ext cx="1532795" cy="1528757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8" name="稻壳儿原创设计师【幻雨工作室】_2"/>
          <p:cNvSpPr txBox="1">
            <a:spLocks noChangeArrowheads="1"/>
          </p:cNvSpPr>
          <p:nvPr/>
        </p:nvSpPr>
        <p:spPr bwMode="auto">
          <a:xfrm>
            <a:off x="5356128" y="2080815"/>
            <a:ext cx="1479744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稻壳儿原创设计师【幻雨工作室】_3"/>
          <p:cNvSpPr txBox="1"/>
          <p:nvPr/>
        </p:nvSpPr>
        <p:spPr>
          <a:xfrm>
            <a:off x="2795270" y="3554730"/>
            <a:ext cx="6601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5400" dirty="0">
                <a:sym typeface="+mn-ea"/>
              </a:rPr>
              <a:t>需求完成情况简述</a:t>
            </a:r>
            <a:endParaRPr lang="zh-CN" altLang="en-US" sz="5400" dirty="0"/>
          </a:p>
        </p:txBody>
      </p:sp>
      <p:sp>
        <p:nvSpPr>
          <p:cNvPr id="10" name="稻壳儿原创设计师【幻雨工作室】_4"/>
          <p:cNvSpPr/>
          <p:nvPr/>
        </p:nvSpPr>
        <p:spPr>
          <a:xfrm>
            <a:off x="5034067" y="4476629"/>
            <a:ext cx="21799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Expectation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原创设计师【幻雨工作室】_1"/>
          <p:cNvSpPr>
            <a:spLocks noChangeArrowheads="1"/>
          </p:cNvSpPr>
          <p:nvPr/>
        </p:nvSpPr>
        <p:spPr bwMode="auto">
          <a:xfrm>
            <a:off x="529003" y="584412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3" name="稻壳儿原创设计师【幻雨工作室】_2"/>
          <p:cNvSpPr txBox="1">
            <a:spLocks noChangeArrowheads="1"/>
          </p:cNvSpPr>
          <p:nvPr/>
        </p:nvSpPr>
        <p:spPr bwMode="auto">
          <a:xfrm>
            <a:off x="546394" y="731604"/>
            <a:ext cx="9701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稻壳儿原创设计师【幻雨工作室】_3"/>
          <p:cNvSpPr txBox="1"/>
          <p:nvPr/>
        </p:nvSpPr>
        <p:spPr>
          <a:xfrm>
            <a:off x="1630404" y="642617"/>
            <a:ext cx="36146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3200" dirty="0">
                <a:sym typeface="+mn-ea"/>
              </a:rPr>
              <a:t>需求完成情况简述</a:t>
            </a:r>
            <a:endParaRPr lang="zh-CN" altLang="en-US" sz="3200" dirty="0"/>
          </a:p>
        </p:txBody>
      </p:sp>
      <p:sp>
        <p:nvSpPr>
          <p:cNvPr id="6" name="稻壳儿原创设计师【幻雨工作室】_5"/>
          <p:cNvSpPr/>
          <p:nvPr/>
        </p:nvSpPr>
        <p:spPr bwMode="auto">
          <a:xfrm>
            <a:off x="4181381" y="2164766"/>
            <a:ext cx="2773039" cy="1565410"/>
          </a:xfrm>
          <a:custGeom>
            <a:avLst/>
            <a:gdLst>
              <a:gd name="T0" fmla="*/ 1248 w 1248"/>
              <a:gd name="T1" fmla="*/ 705 h 705"/>
              <a:gd name="T2" fmla="*/ 1233 w 1248"/>
              <a:gd name="T3" fmla="*/ 519 h 705"/>
              <a:gd name="T4" fmla="*/ 1192 w 1248"/>
              <a:gd name="T5" fmla="*/ 567 h 705"/>
              <a:gd name="T6" fmla="*/ 1182 w 1248"/>
              <a:gd name="T7" fmla="*/ 542 h 705"/>
              <a:gd name="T8" fmla="*/ 623 w 1248"/>
              <a:gd name="T9" fmla="*/ 281 h 705"/>
              <a:gd name="T10" fmla="*/ 312 w 1248"/>
              <a:gd name="T11" fmla="*/ 0 h 705"/>
              <a:gd name="T12" fmla="*/ 0 w 1248"/>
              <a:gd name="T13" fmla="*/ 312 h 705"/>
              <a:gd name="T14" fmla="*/ 226 w 1248"/>
              <a:gd name="T15" fmla="*/ 612 h 705"/>
              <a:gd name="T16" fmla="*/ 226 w 1248"/>
              <a:gd name="T17" fmla="*/ 612 h 705"/>
              <a:gd name="T18" fmla="*/ 250 w 1248"/>
              <a:gd name="T19" fmla="*/ 618 h 705"/>
              <a:gd name="T20" fmla="*/ 251 w 1248"/>
              <a:gd name="T21" fmla="*/ 618 h 705"/>
              <a:gd name="T22" fmla="*/ 251 w 1248"/>
              <a:gd name="T23" fmla="*/ 618 h 705"/>
              <a:gd name="T24" fmla="*/ 511 w 1248"/>
              <a:gd name="T25" fmla="*/ 368 h 705"/>
              <a:gd name="T26" fmla="*/ 627 w 1248"/>
              <a:gd name="T27" fmla="*/ 328 h 705"/>
              <a:gd name="T28" fmla="*/ 1181 w 1248"/>
              <a:gd name="T29" fmla="*/ 571 h 705"/>
              <a:gd name="T30" fmla="*/ 1117 w 1248"/>
              <a:gd name="T31" fmla="*/ 572 h 705"/>
              <a:gd name="T32" fmla="*/ 1248 w 1248"/>
              <a:gd name="T33" fmla="*/ 705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48" h="705">
                <a:moveTo>
                  <a:pt x="1248" y="705"/>
                </a:moveTo>
                <a:cubicBezTo>
                  <a:pt x="1233" y="519"/>
                  <a:pt x="1233" y="519"/>
                  <a:pt x="1233" y="519"/>
                </a:cubicBezTo>
                <a:cubicBezTo>
                  <a:pt x="1192" y="567"/>
                  <a:pt x="1192" y="567"/>
                  <a:pt x="1192" y="567"/>
                </a:cubicBezTo>
                <a:cubicBezTo>
                  <a:pt x="1188" y="556"/>
                  <a:pt x="1187" y="553"/>
                  <a:pt x="1182" y="542"/>
                </a:cubicBezTo>
                <a:cubicBezTo>
                  <a:pt x="1087" y="335"/>
                  <a:pt x="851" y="233"/>
                  <a:pt x="623" y="281"/>
                </a:cubicBezTo>
                <a:cubicBezTo>
                  <a:pt x="607" y="123"/>
                  <a:pt x="474" y="0"/>
                  <a:pt x="312" y="0"/>
                </a:cubicBezTo>
                <a:cubicBezTo>
                  <a:pt x="140" y="0"/>
                  <a:pt x="0" y="139"/>
                  <a:pt x="0" y="312"/>
                </a:cubicBezTo>
                <a:cubicBezTo>
                  <a:pt x="0" y="454"/>
                  <a:pt x="96" y="574"/>
                  <a:pt x="226" y="612"/>
                </a:cubicBezTo>
                <a:cubicBezTo>
                  <a:pt x="226" y="612"/>
                  <a:pt x="226" y="612"/>
                  <a:pt x="226" y="612"/>
                </a:cubicBezTo>
                <a:cubicBezTo>
                  <a:pt x="234" y="614"/>
                  <a:pt x="242" y="616"/>
                  <a:pt x="250" y="618"/>
                </a:cubicBezTo>
                <a:cubicBezTo>
                  <a:pt x="251" y="618"/>
                  <a:pt x="251" y="618"/>
                  <a:pt x="251" y="618"/>
                </a:cubicBezTo>
                <a:cubicBezTo>
                  <a:pt x="251" y="618"/>
                  <a:pt x="251" y="618"/>
                  <a:pt x="251" y="618"/>
                </a:cubicBezTo>
                <a:cubicBezTo>
                  <a:pt x="303" y="513"/>
                  <a:pt x="393" y="423"/>
                  <a:pt x="511" y="368"/>
                </a:cubicBezTo>
                <a:cubicBezTo>
                  <a:pt x="580" y="336"/>
                  <a:pt x="626" y="328"/>
                  <a:pt x="627" y="328"/>
                </a:cubicBezTo>
                <a:cubicBezTo>
                  <a:pt x="853" y="278"/>
                  <a:pt x="1082" y="370"/>
                  <a:pt x="1181" y="571"/>
                </a:cubicBezTo>
                <a:cubicBezTo>
                  <a:pt x="1117" y="572"/>
                  <a:pt x="1117" y="572"/>
                  <a:pt x="1117" y="572"/>
                </a:cubicBezTo>
                <a:lnTo>
                  <a:pt x="1248" y="7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365760" tIns="45720" rIns="91440" bIns="365760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01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sp>
        <p:nvSpPr>
          <p:cNvPr id="7" name="稻壳儿原创设计师【幻雨工作室】_6"/>
          <p:cNvSpPr/>
          <p:nvPr/>
        </p:nvSpPr>
        <p:spPr bwMode="auto">
          <a:xfrm>
            <a:off x="6444270" y="2164766"/>
            <a:ext cx="1566349" cy="2774917"/>
          </a:xfrm>
          <a:custGeom>
            <a:avLst/>
            <a:gdLst>
              <a:gd name="T0" fmla="*/ 0 w 705"/>
              <a:gd name="T1" fmla="*/ 1249 h 1249"/>
              <a:gd name="T2" fmla="*/ 186 w 705"/>
              <a:gd name="T3" fmla="*/ 1234 h 1249"/>
              <a:gd name="T4" fmla="*/ 139 w 705"/>
              <a:gd name="T5" fmla="*/ 1192 h 1249"/>
              <a:gd name="T6" fmla="*/ 164 w 705"/>
              <a:gd name="T7" fmla="*/ 1182 h 1249"/>
              <a:gd name="T8" fmla="*/ 424 w 705"/>
              <a:gd name="T9" fmla="*/ 623 h 1249"/>
              <a:gd name="T10" fmla="*/ 705 w 705"/>
              <a:gd name="T11" fmla="*/ 312 h 1249"/>
              <a:gd name="T12" fmla="*/ 393 w 705"/>
              <a:gd name="T13" fmla="*/ 0 h 1249"/>
              <a:gd name="T14" fmla="*/ 93 w 705"/>
              <a:gd name="T15" fmla="*/ 227 h 1249"/>
              <a:gd name="T16" fmla="*/ 93 w 705"/>
              <a:gd name="T17" fmla="*/ 227 h 1249"/>
              <a:gd name="T18" fmla="*/ 87 w 705"/>
              <a:gd name="T19" fmla="*/ 251 h 1249"/>
              <a:gd name="T20" fmla="*/ 87 w 705"/>
              <a:gd name="T21" fmla="*/ 251 h 1249"/>
              <a:gd name="T22" fmla="*/ 87 w 705"/>
              <a:gd name="T23" fmla="*/ 252 h 1249"/>
              <a:gd name="T24" fmla="*/ 337 w 705"/>
              <a:gd name="T25" fmla="*/ 512 h 1249"/>
              <a:gd name="T26" fmla="*/ 377 w 705"/>
              <a:gd name="T27" fmla="*/ 627 h 1249"/>
              <a:gd name="T28" fmla="*/ 135 w 705"/>
              <a:gd name="T29" fmla="*/ 1182 h 1249"/>
              <a:gd name="T30" fmla="*/ 133 w 705"/>
              <a:gd name="T31" fmla="*/ 1118 h 1249"/>
              <a:gd name="T32" fmla="*/ 0 w 705"/>
              <a:gd name="T33" fmla="*/ 1249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05" h="1249">
                <a:moveTo>
                  <a:pt x="0" y="1249"/>
                </a:moveTo>
                <a:cubicBezTo>
                  <a:pt x="186" y="1234"/>
                  <a:pt x="186" y="1234"/>
                  <a:pt x="186" y="1234"/>
                </a:cubicBezTo>
                <a:cubicBezTo>
                  <a:pt x="139" y="1192"/>
                  <a:pt x="139" y="1192"/>
                  <a:pt x="139" y="1192"/>
                </a:cubicBezTo>
                <a:cubicBezTo>
                  <a:pt x="150" y="1188"/>
                  <a:pt x="153" y="1187"/>
                  <a:pt x="164" y="1182"/>
                </a:cubicBezTo>
                <a:cubicBezTo>
                  <a:pt x="370" y="1087"/>
                  <a:pt x="473" y="851"/>
                  <a:pt x="424" y="623"/>
                </a:cubicBezTo>
                <a:cubicBezTo>
                  <a:pt x="582" y="608"/>
                  <a:pt x="705" y="474"/>
                  <a:pt x="705" y="312"/>
                </a:cubicBezTo>
                <a:cubicBezTo>
                  <a:pt x="705" y="140"/>
                  <a:pt x="565" y="0"/>
                  <a:pt x="393" y="0"/>
                </a:cubicBezTo>
                <a:cubicBezTo>
                  <a:pt x="250" y="1"/>
                  <a:pt x="130" y="96"/>
                  <a:pt x="93" y="227"/>
                </a:cubicBezTo>
                <a:cubicBezTo>
                  <a:pt x="93" y="227"/>
                  <a:pt x="93" y="227"/>
                  <a:pt x="93" y="227"/>
                </a:cubicBezTo>
                <a:cubicBezTo>
                  <a:pt x="90" y="235"/>
                  <a:pt x="88" y="243"/>
                  <a:pt x="87" y="251"/>
                </a:cubicBezTo>
                <a:cubicBezTo>
                  <a:pt x="87" y="251"/>
                  <a:pt x="87" y="251"/>
                  <a:pt x="87" y="251"/>
                </a:cubicBezTo>
                <a:cubicBezTo>
                  <a:pt x="87" y="252"/>
                  <a:pt x="87" y="252"/>
                  <a:pt x="87" y="252"/>
                </a:cubicBezTo>
                <a:cubicBezTo>
                  <a:pt x="192" y="304"/>
                  <a:pt x="282" y="394"/>
                  <a:pt x="337" y="512"/>
                </a:cubicBezTo>
                <a:cubicBezTo>
                  <a:pt x="369" y="580"/>
                  <a:pt x="377" y="626"/>
                  <a:pt x="377" y="627"/>
                </a:cubicBezTo>
                <a:cubicBezTo>
                  <a:pt x="428" y="854"/>
                  <a:pt x="336" y="1083"/>
                  <a:pt x="135" y="1182"/>
                </a:cubicBezTo>
                <a:cubicBezTo>
                  <a:pt x="133" y="1118"/>
                  <a:pt x="133" y="1118"/>
                  <a:pt x="133" y="1118"/>
                </a:cubicBezTo>
                <a:lnTo>
                  <a:pt x="0" y="12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365760" tIns="0" rIns="91440" bIns="1554480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02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sp>
        <p:nvSpPr>
          <p:cNvPr id="8" name="稻壳儿原创设计师【幻雨工作室】_7"/>
          <p:cNvSpPr/>
          <p:nvPr/>
        </p:nvSpPr>
        <p:spPr bwMode="auto">
          <a:xfrm>
            <a:off x="5188749" y="4526169"/>
            <a:ext cx="2821870" cy="1494981"/>
          </a:xfrm>
          <a:custGeom>
            <a:avLst/>
            <a:gdLst>
              <a:gd name="T0" fmla="*/ 0 w 1270"/>
              <a:gd name="T1" fmla="*/ 0 h 673"/>
              <a:gd name="T2" fmla="*/ 22 w 1270"/>
              <a:gd name="T3" fmla="*/ 185 h 673"/>
              <a:gd name="T4" fmla="*/ 62 w 1270"/>
              <a:gd name="T5" fmla="*/ 136 h 673"/>
              <a:gd name="T6" fmla="*/ 73 w 1270"/>
              <a:gd name="T7" fmla="*/ 161 h 673"/>
              <a:gd name="T8" fmla="*/ 642 w 1270"/>
              <a:gd name="T9" fmla="*/ 398 h 673"/>
              <a:gd name="T10" fmla="*/ 964 w 1270"/>
              <a:gd name="T11" fmla="*/ 666 h 673"/>
              <a:gd name="T12" fmla="*/ 1263 w 1270"/>
              <a:gd name="T13" fmla="*/ 342 h 673"/>
              <a:gd name="T14" fmla="*/ 1025 w 1270"/>
              <a:gd name="T15" fmla="*/ 51 h 673"/>
              <a:gd name="T16" fmla="*/ 1025 w 1270"/>
              <a:gd name="T17" fmla="*/ 51 h 673"/>
              <a:gd name="T18" fmla="*/ 1000 w 1270"/>
              <a:gd name="T19" fmla="*/ 46 h 673"/>
              <a:gd name="T20" fmla="*/ 1000 w 1270"/>
              <a:gd name="T21" fmla="*/ 46 h 673"/>
              <a:gd name="T22" fmla="*/ 999 w 1270"/>
              <a:gd name="T23" fmla="*/ 46 h 673"/>
              <a:gd name="T24" fmla="*/ 750 w 1270"/>
              <a:gd name="T25" fmla="*/ 306 h 673"/>
              <a:gd name="T26" fmla="*/ 636 w 1270"/>
              <a:gd name="T27" fmla="*/ 351 h 673"/>
              <a:gd name="T28" fmla="*/ 72 w 1270"/>
              <a:gd name="T29" fmla="*/ 131 h 673"/>
              <a:gd name="T30" fmla="*/ 136 w 1270"/>
              <a:gd name="T31" fmla="*/ 127 h 673"/>
              <a:gd name="T32" fmla="*/ 0 w 1270"/>
              <a:gd name="T33" fmla="*/ 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70" h="673">
                <a:moveTo>
                  <a:pt x="0" y="0"/>
                </a:moveTo>
                <a:cubicBezTo>
                  <a:pt x="22" y="185"/>
                  <a:pt x="22" y="185"/>
                  <a:pt x="22" y="185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6" y="147"/>
                  <a:pt x="67" y="150"/>
                  <a:pt x="73" y="161"/>
                </a:cubicBezTo>
                <a:cubicBezTo>
                  <a:pt x="176" y="363"/>
                  <a:pt x="416" y="456"/>
                  <a:pt x="642" y="398"/>
                </a:cubicBezTo>
                <a:cubicBezTo>
                  <a:pt x="664" y="555"/>
                  <a:pt x="802" y="673"/>
                  <a:pt x="964" y="666"/>
                </a:cubicBezTo>
                <a:cubicBezTo>
                  <a:pt x="1136" y="659"/>
                  <a:pt x="1270" y="514"/>
                  <a:pt x="1263" y="342"/>
                </a:cubicBezTo>
                <a:cubicBezTo>
                  <a:pt x="1257" y="199"/>
                  <a:pt x="1156" y="83"/>
                  <a:pt x="1025" y="51"/>
                </a:cubicBezTo>
                <a:cubicBezTo>
                  <a:pt x="1025" y="51"/>
                  <a:pt x="1025" y="51"/>
                  <a:pt x="1025" y="51"/>
                </a:cubicBezTo>
                <a:cubicBezTo>
                  <a:pt x="1017" y="49"/>
                  <a:pt x="1008" y="47"/>
                  <a:pt x="1000" y="46"/>
                </a:cubicBezTo>
                <a:cubicBezTo>
                  <a:pt x="1000" y="46"/>
                  <a:pt x="1000" y="46"/>
                  <a:pt x="1000" y="46"/>
                </a:cubicBezTo>
                <a:cubicBezTo>
                  <a:pt x="1000" y="46"/>
                  <a:pt x="999" y="46"/>
                  <a:pt x="999" y="46"/>
                </a:cubicBezTo>
                <a:cubicBezTo>
                  <a:pt x="951" y="153"/>
                  <a:pt x="865" y="247"/>
                  <a:pt x="750" y="306"/>
                </a:cubicBezTo>
                <a:cubicBezTo>
                  <a:pt x="682" y="341"/>
                  <a:pt x="637" y="351"/>
                  <a:pt x="636" y="351"/>
                </a:cubicBezTo>
                <a:cubicBezTo>
                  <a:pt x="412" y="411"/>
                  <a:pt x="179" y="328"/>
                  <a:pt x="72" y="131"/>
                </a:cubicBezTo>
                <a:cubicBezTo>
                  <a:pt x="136" y="127"/>
                  <a:pt x="136" y="127"/>
                  <a:pt x="136" y="12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645920" tIns="274320" rIns="91440" bIns="0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04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sp>
        <p:nvSpPr>
          <p:cNvPr id="9" name="稻壳儿原创设计师【幻雨工作室】_8"/>
          <p:cNvSpPr/>
          <p:nvPr/>
        </p:nvSpPr>
        <p:spPr bwMode="auto">
          <a:xfrm>
            <a:off x="4181381" y="3197402"/>
            <a:ext cx="1493102" cy="2823748"/>
          </a:xfrm>
          <a:custGeom>
            <a:avLst/>
            <a:gdLst>
              <a:gd name="T0" fmla="*/ 672 w 672"/>
              <a:gd name="T1" fmla="*/ 0 h 1271"/>
              <a:gd name="T2" fmla="*/ 487 w 672"/>
              <a:gd name="T3" fmla="*/ 23 h 1271"/>
              <a:gd name="T4" fmla="*/ 536 w 672"/>
              <a:gd name="T5" fmla="*/ 62 h 1271"/>
              <a:gd name="T6" fmla="*/ 511 w 672"/>
              <a:gd name="T7" fmla="*/ 73 h 1271"/>
              <a:gd name="T8" fmla="*/ 274 w 672"/>
              <a:gd name="T9" fmla="*/ 643 h 1271"/>
              <a:gd name="T10" fmla="*/ 6 w 672"/>
              <a:gd name="T11" fmla="*/ 965 h 1271"/>
              <a:gd name="T12" fmla="*/ 331 w 672"/>
              <a:gd name="T13" fmla="*/ 1264 h 1271"/>
              <a:gd name="T14" fmla="*/ 622 w 672"/>
              <a:gd name="T15" fmla="*/ 1025 h 1271"/>
              <a:gd name="T16" fmla="*/ 622 w 672"/>
              <a:gd name="T17" fmla="*/ 1025 h 1271"/>
              <a:gd name="T18" fmla="*/ 627 w 672"/>
              <a:gd name="T19" fmla="*/ 1000 h 1271"/>
              <a:gd name="T20" fmla="*/ 627 w 672"/>
              <a:gd name="T21" fmla="*/ 1000 h 1271"/>
              <a:gd name="T22" fmla="*/ 627 w 672"/>
              <a:gd name="T23" fmla="*/ 1000 h 1271"/>
              <a:gd name="T24" fmla="*/ 366 w 672"/>
              <a:gd name="T25" fmla="*/ 750 h 1271"/>
              <a:gd name="T26" fmla="*/ 321 w 672"/>
              <a:gd name="T27" fmla="*/ 637 h 1271"/>
              <a:gd name="T28" fmla="*/ 540 w 672"/>
              <a:gd name="T29" fmla="*/ 73 h 1271"/>
              <a:gd name="T30" fmla="*/ 545 w 672"/>
              <a:gd name="T31" fmla="*/ 137 h 1271"/>
              <a:gd name="T32" fmla="*/ 672 w 672"/>
              <a:gd name="T33" fmla="*/ 0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2" h="1271">
                <a:moveTo>
                  <a:pt x="672" y="0"/>
                </a:moveTo>
                <a:cubicBezTo>
                  <a:pt x="487" y="23"/>
                  <a:pt x="487" y="23"/>
                  <a:pt x="487" y="23"/>
                </a:cubicBezTo>
                <a:cubicBezTo>
                  <a:pt x="536" y="62"/>
                  <a:pt x="536" y="62"/>
                  <a:pt x="536" y="62"/>
                </a:cubicBezTo>
                <a:cubicBezTo>
                  <a:pt x="525" y="67"/>
                  <a:pt x="522" y="68"/>
                  <a:pt x="511" y="73"/>
                </a:cubicBezTo>
                <a:cubicBezTo>
                  <a:pt x="309" y="177"/>
                  <a:pt x="216" y="417"/>
                  <a:pt x="274" y="643"/>
                </a:cubicBezTo>
                <a:cubicBezTo>
                  <a:pt x="117" y="665"/>
                  <a:pt x="0" y="803"/>
                  <a:pt x="6" y="965"/>
                </a:cubicBezTo>
                <a:cubicBezTo>
                  <a:pt x="14" y="1137"/>
                  <a:pt x="159" y="1271"/>
                  <a:pt x="331" y="1264"/>
                </a:cubicBezTo>
                <a:cubicBezTo>
                  <a:pt x="474" y="1258"/>
                  <a:pt x="590" y="1157"/>
                  <a:pt x="622" y="1025"/>
                </a:cubicBezTo>
                <a:cubicBezTo>
                  <a:pt x="622" y="1025"/>
                  <a:pt x="622" y="1025"/>
                  <a:pt x="622" y="1025"/>
                </a:cubicBezTo>
                <a:cubicBezTo>
                  <a:pt x="624" y="1017"/>
                  <a:pt x="625" y="1009"/>
                  <a:pt x="627" y="1000"/>
                </a:cubicBezTo>
                <a:cubicBezTo>
                  <a:pt x="627" y="1000"/>
                  <a:pt x="627" y="1000"/>
                  <a:pt x="627" y="1000"/>
                </a:cubicBezTo>
                <a:cubicBezTo>
                  <a:pt x="627" y="1000"/>
                  <a:pt x="627" y="1000"/>
                  <a:pt x="627" y="1000"/>
                </a:cubicBezTo>
                <a:cubicBezTo>
                  <a:pt x="520" y="952"/>
                  <a:pt x="426" y="866"/>
                  <a:pt x="366" y="750"/>
                </a:cubicBezTo>
                <a:cubicBezTo>
                  <a:pt x="331" y="683"/>
                  <a:pt x="322" y="638"/>
                  <a:pt x="321" y="637"/>
                </a:cubicBezTo>
                <a:cubicBezTo>
                  <a:pt x="261" y="413"/>
                  <a:pt x="344" y="180"/>
                  <a:pt x="540" y="73"/>
                </a:cubicBezTo>
                <a:cubicBezTo>
                  <a:pt x="545" y="137"/>
                  <a:pt x="545" y="137"/>
                  <a:pt x="545" y="137"/>
                </a:cubicBezTo>
                <a:lnTo>
                  <a:pt x="67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274320" bIns="365760" numCol="1" anchor="b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03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sp>
        <p:nvSpPr>
          <p:cNvPr id="10" name="稻壳儿原创设计师【幻雨工作室】_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175385" y="2164766"/>
            <a:ext cx="2758294" cy="112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rPr>
              <a:t>基本需求全部完成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Open Sans" panose="020B0606030504020204" pitchFamily="34" charset="0"/>
              <a:cs typeface="Arial" panose="020B060402020209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rPr>
              <a:t>七大基本功能点全部完成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Open Sans" panose="020B0606030504020204" pitchFamily="34" charset="0"/>
              <a:cs typeface="Arial" panose="020B060402020209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rPr>
              <a:t>可演示部分马上呈现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Open Sans" panose="020B0606030504020204" pitchFamily="34" charset="0"/>
              <a:cs typeface="Arial" panose="020B0604020202090204" pitchFamily="34" charset="0"/>
            </a:endParaRPr>
          </a:p>
        </p:txBody>
      </p:sp>
      <p:sp>
        <p:nvSpPr>
          <p:cNvPr id="11" name="稻壳儿原创设计师【幻雨工作室】_1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175385" y="4598473"/>
            <a:ext cx="2758294" cy="112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rPr>
              <a:t>完备的集成与端到端测试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Open Sans" panose="020B0606030504020204" pitchFamily="34" charset="0"/>
              <a:cs typeface="Arial" panose="020B060402020209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rPr>
              <a:t>基于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rPr>
              <a:t>go_test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rPr>
              <a:t>框架实现的集成测试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Open Sans" panose="020B0606030504020204" pitchFamily="34" charset="0"/>
              <a:cs typeface="Arial" panose="020B060402020209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rPr>
              <a:t>丰富完善的端到端测试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Open Sans" panose="020B0606030504020204" pitchFamily="34" charset="0"/>
              <a:cs typeface="Arial" panose="020B0604020202090204" pitchFamily="34" charset="0"/>
            </a:endParaRPr>
          </a:p>
        </p:txBody>
      </p:sp>
      <p:sp>
        <p:nvSpPr>
          <p:cNvPr id="12" name="稻壳儿原创设计师【幻雨工作室】_1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303879" y="2164766"/>
            <a:ext cx="2758294" cy="112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rPr>
              <a:t>完成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rPr>
              <a:t>3+1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rPr>
              <a:t>项进阶需求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Open Sans" panose="020B0606030504020204" pitchFamily="34" charset="0"/>
              <a:cs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rPr>
              <a:t>设计实现巧妙，逻辑经过验证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Open Sans" panose="020B0606030504020204" pitchFamily="34" charset="0"/>
              <a:cs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rPr>
              <a:t>都将在演示中进行展示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Open Sans" panose="020B0606030504020204" pitchFamily="34" charset="0"/>
              <a:cs typeface="Arial" panose="020B0604020202090204" pitchFamily="34" charset="0"/>
            </a:endParaRPr>
          </a:p>
        </p:txBody>
      </p:sp>
      <p:sp>
        <p:nvSpPr>
          <p:cNvPr id="13" name="稻壳儿原创设计师【幻雨工作室】_1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303879" y="4598473"/>
            <a:ext cx="2758294" cy="112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rPr>
              <a:t>最终成果视频演示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Open Sans" panose="020B0606030504020204" pitchFamily="34" charset="0"/>
              <a:cs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rPr>
              <a:t>包括前后端的共享文档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Open Sans" panose="020B0606030504020204" pitchFamily="34" charset="0"/>
              <a:cs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rPr>
              <a:t>以及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rPr>
              <a:t>GFS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rPr>
              <a:t>的演示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Open Sans" panose="020B060603050402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原创设计师【幻雨工作室】_1"/>
          <p:cNvSpPr>
            <a:spLocks noChangeArrowheads="1"/>
          </p:cNvSpPr>
          <p:nvPr/>
        </p:nvSpPr>
        <p:spPr bwMode="auto">
          <a:xfrm>
            <a:off x="529003" y="584412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3" name="稻壳儿原创设计师【幻雨工作室】_2"/>
          <p:cNvSpPr txBox="1">
            <a:spLocks noChangeArrowheads="1"/>
          </p:cNvSpPr>
          <p:nvPr/>
        </p:nvSpPr>
        <p:spPr bwMode="auto">
          <a:xfrm>
            <a:off x="546394" y="731604"/>
            <a:ext cx="9701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稻壳儿原创设计师【幻雨工作室】_3"/>
          <p:cNvSpPr txBox="1"/>
          <p:nvPr/>
        </p:nvSpPr>
        <p:spPr>
          <a:xfrm>
            <a:off x="1630680" y="642620"/>
            <a:ext cx="2165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3200" dirty="0"/>
              <a:t>分工情况</a:t>
            </a:r>
            <a:endParaRPr lang="zh-CN" altLang="en-US" sz="3200" dirty="0"/>
          </a:p>
        </p:txBody>
      </p:sp>
      <p:sp>
        <p:nvSpPr>
          <p:cNvPr id="5" name="稻壳儿原创设计师【幻雨工作室】_4"/>
          <p:cNvSpPr/>
          <p:nvPr/>
        </p:nvSpPr>
        <p:spPr>
          <a:xfrm>
            <a:off x="1692634" y="1226416"/>
            <a:ext cx="3525520" cy="30670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科学分工，成就最好的我们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5"/>
          <p:cNvSpPr/>
          <p:nvPr>
            <p:custDataLst>
              <p:tags r:id="rId1"/>
            </p:custDataLst>
          </p:nvPr>
        </p:nvSpPr>
        <p:spPr bwMode="auto">
          <a:xfrm>
            <a:off x="9196110" y="1783672"/>
            <a:ext cx="1394315" cy="975051"/>
          </a:xfrm>
          <a:custGeom>
            <a:avLst/>
            <a:gdLst>
              <a:gd name="T0" fmla="*/ 1369 w 2116"/>
              <a:gd name="T1" fmla="*/ 1479 h 1479"/>
              <a:gd name="T2" fmla="*/ 1706 w 2116"/>
              <a:gd name="T3" fmla="*/ 1479 h 1479"/>
              <a:gd name="T4" fmla="*/ 2116 w 2116"/>
              <a:gd name="T5" fmla="*/ 1069 h 1479"/>
              <a:gd name="T6" fmla="*/ 1716 w 2116"/>
              <a:gd name="T7" fmla="*/ 659 h 1479"/>
              <a:gd name="T8" fmla="*/ 1718 w 2116"/>
              <a:gd name="T9" fmla="*/ 613 h 1479"/>
              <a:gd name="T10" fmla="*/ 1106 w 2116"/>
              <a:gd name="T11" fmla="*/ 0 h 1479"/>
              <a:gd name="T12" fmla="*/ 524 w 2116"/>
              <a:gd name="T13" fmla="*/ 419 h 1479"/>
              <a:gd name="T14" fmla="*/ 0 w 2116"/>
              <a:gd name="T15" fmla="*/ 949 h 1479"/>
              <a:gd name="T16" fmla="*/ 530 w 2116"/>
              <a:gd name="T17" fmla="*/ 1479 h 1479"/>
              <a:gd name="T18" fmla="*/ 802 w 2116"/>
              <a:gd name="T19" fmla="*/ 1479 h 1479"/>
              <a:gd name="T20" fmla="*/ 1369 w 2116"/>
              <a:gd name="T21" fmla="*/ 1479 h 1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16" h="1479">
                <a:moveTo>
                  <a:pt x="1369" y="1479"/>
                </a:moveTo>
                <a:cubicBezTo>
                  <a:pt x="1706" y="1479"/>
                  <a:pt x="1706" y="1479"/>
                  <a:pt x="1706" y="1479"/>
                </a:cubicBezTo>
                <a:cubicBezTo>
                  <a:pt x="1932" y="1479"/>
                  <a:pt x="2116" y="1296"/>
                  <a:pt x="2116" y="1069"/>
                </a:cubicBezTo>
                <a:cubicBezTo>
                  <a:pt x="2116" y="846"/>
                  <a:pt x="1938" y="665"/>
                  <a:pt x="1716" y="659"/>
                </a:cubicBezTo>
                <a:cubicBezTo>
                  <a:pt x="1718" y="644"/>
                  <a:pt x="1718" y="628"/>
                  <a:pt x="1718" y="613"/>
                </a:cubicBezTo>
                <a:cubicBezTo>
                  <a:pt x="1718" y="274"/>
                  <a:pt x="1444" y="0"/>
                  <a:pt x="1106" y="0"/>
                </a:cubicBezTo>
                <a:cubicBezTo>
                  <a:pt x="835" y="0"/>
                  <a:pt x="605" y="176"/>
                  <a:pt x="524" y="419"/>
                </a:cubicBezTo>
                <a:cubicBezTo>
                  <a:pt x="234" y="423"/>
                  <a:pt x="0" y="659"/>
                  <a:pt x="0" y="949"/>
                </a:cubicBezTo>
                <a:cubicBezTo>
                  <a:pt x="0" y="1242"/>
                  <a:pt x="237" y="1479"/>
                  <a:pt x="530" y="1479"/>
                </a:cubicBezTo>
                <a:cubicBezTo>
                  <a:pt x="802" y="1479"/>
                  <a:pt x="802" y="1479"/>
                  <a:pt x="802" y="1479"/>
                </a:cubicBezTo>
                <a:lnTo>
                  <a:pt x="1369" y="1479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43" name="Freeform 6"/>
          <p:cNvSpPr/>
          <p:nvPr>
            <p:custDataLst>
              <p:tags r:id="rId2"/>
            </p:custDataLst>
          </p:nvPr>
        </p:nvSpPr>
        <p:spPr bwMode="auto">
          <a:xfrm>
            <a:off x="6281403" y="2322300"/>
            <a:ext cx="844497" cy="590103"/>
          </a:xfrm>
          <a:custGeom>
            <a:avLst/>
            <a:gdLst>
              <a:gd name="T0" fmla="*/ 830 w 1282"/>
              <a:gd name="T1" fmla="*/ 896 h 896"/>
              <a:gd name="T2" fmla="*/ 1034 w 1282"/>
              <a:gd name="T3" fmla="*/ 896 h 896"/>
              <a:gd name="T4" fmla="*/ 1282 w 1282"/>
              <a:gd name="T5" fmla="*/ 648 h 896"/>
              <a:gd name="T6" fmla="*/ 1040 w 1282"/>
              <a:gd name="T7" fmla="*/ 400 h 896"/>
              <a:gd name="T8" fmla="*/ 1041 w 1282"/>
              <a:gd name="T9" fmla="*/ 371 h 896"/>
              <a:gd name="T10" fmla="*/ 670 w 1282"/>
              <a:gd name="T11" fmla="*/ 0 h 896"/>
              <a:gd name="T12" fmla="*/ 318 w 1282"/>
              <a:gd name="T13" fmla="*/ 254 h 896"/>
              <a:gd name="T14" fmla="*/ 0 w 1282"/>
              <a:gd name="T15" fmla="*/ 575 h 896"/>
              <a:gd name="T16" fmla="*/ 321 w 1282"/>
              <a:gd name="T17" fmla="*/ 896 h 896"/>
              <a:gd name="T18" fmla="*/ 486 w 1282"/>
              <a:gd name="T19" fmla="*/ 896 h 896"/>
              <a:gd name="T20" fmla="*/ 830 w 1282"/>
              <a:gd name="T21" fmla="*/ 896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2" h="896">
                <a:moveTo>
                  <a:pt x="830" y="896"/>
                </a:moveTo>
                <a:cubicBezTo>
                  <a:pt x="1034" y="896"/>
                  <a:pt x="1034" y="896"/>
                  <a:pt x="1034" y="896"/>
                </a:cubicBezTo>
                <a:cubicBezTo>
                  <a:pt x="1171" y="896"/>
                  <a:pt x="1282" y="785"/>
                  <a:pt x="1282" y="648"/>
                </a:cubicBezTo>
                <a:cubicBezTo>
                  <a:pt x="1282" y="513"/>
                  <a:pt x="1175" y="403"/>
                  <a:pt x="1040" y="400"/>
                </a:cubicBezTo>
                <a:cubicBezTo>
                  <a:pt x="1041" y="390"/>
                  <a:pt x="1041" y="381"/>
                  <a:pt x="1041" y="371"/>
                </a:cubicBezTo>
                <a:cubicBezTo>
                  <a:pt x="1041" y="166"/>
                  <a:pt x="875" y="0"/>
                  <a:pt x="670" y="0"/>
                </a:cubicBezTo>
                <a:cubicBezTo>
                  <a:pt x="506" y="0"/>
                  <a:pt x="367" y="106"/>
                  <a:pt x="318" y="254"/>
                </a:cubicBezTo>
                <a:cubicBezTo>
                  <a:pt x="142" y="256"/>
                  <a:pt x="0" y="399"/>
                  <a:pt x="0" y="575"/>
                </a:cubicBezTo>
                <a:cubicBezTo>
                  <a:pt x="0" y="753"/>
                  <a:pt x="144" y="896"/>
                  <a:pt x="321" y="896"/>
                </a:cubicBezTo>
                <a:cubicBezTo>
                  <a:pt x="486" y="896"/>
                  <a:pt x="486" y="896"/>
                  <a:pt x="486" y="896"/>
                </a:cubicBezTo>
                <a:lnTo>
                  <a:pt x="830" y="896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44" name="Freeform 7"/>
          <p:cNvSpPr/>
          <p:nvPr>
            <p:custDataLst>
              <p:tags r:id="rId3"/>
            </p:custDataLst>
          </p:nvPr>
        </p:nvSpPr>
        <p:spPr bwMode="auto">
          <a:xfrm>
            <a:off x="6991616" y="1477057"/>
            <a:ext cx="1399537" cy="1116049"/>
          </a:xfrm>
          <a:custGeom>
            <a:avLst/>
            <a:gdLst>
              <a:gd name="T0" fmla="*/ 1815 w 2124"/>
              <a:gd name="T1" fmla="*/ 1061 h 1694"/>
              <a:gd name="T2" fmla="*/ 1816 w 2124"/>
              <a:gd name="T3" fmla="*/ 1047 h 1694"/>
              <a:gd name="T4" fmla="*/ 1865 w 2124"/>
              <a:gd name="T5" fmla="*/ 837 h 1694"/>
              <a:gd name="T6" fmla="*/ 1403 w 2124"/>
              <a:gd name="T7" fmla="*/ 370 h 1694"/>
              <a:gd name="T8" fmla="*/ 891 w 2124"/>
              <a:gd name="T9" fmla="*/ 0 h 1694"/>
              <a:gd name="T10" fmla="*/ 350 w 2124"/>
              <a:gd name="T11" fmla="*/ 540 h 1694"/>
              <a:gd name="T12" fmla="*/ 352 w 2124"/>
              <a:gd name="T13" fmla="*/ 582 h 1694"/>
              <a:gd name="T14" fmla="*/ 0 w 2124"/>
              <a:gd name="T15" fmla="*/ 943 h 1694"/>
              <a:gd name="T16" fmla="*/ 361 w 2124"/>
              <a:gd name="T17" fmla="*/ 1305 h 1694"/>
              <a:gd name="T18" fmla="*/ 489 w 2124"/>
              <a:gd name="T19" fmla="*/ 1305 h 1694"/>
              <a:gd name="T20" fmla="*/ 898 w 2124"/>
              <a:gd name="T21" fmla="*/ 1694 h 1694"/>
              <a:gd name="T22" fmla="*/ 1108 w 2124"/>
              <a:gd name="T23" fmla="*/ 1694 h 1694"/>
              <a:gd name="T24" fmla="*/ 1546 w 2124"/>
              <a:gd name="T25" fmla="*/ 1694 h 1694"/>
              <a:gd name="T26" fmla="*/ 1807 w 2124"/>
              <a:gd name="T27" fmla="*/ 1694 h 1694"/>
              <a:gd name="T28" fmla="*/ 2124 w 2124"/>
              <a:gd name="T29" fmla="*/ 1377 h 1694"/>
              <a:gd name="T30" fmla="*/ 1815 w 2124"/>
              <a:gd name="T31" fmla="*/ 1061 h 1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24" h="1694">
                <a:moveTo>
                  <a:pt x="1815" y="1061"/>
                </a:moveTo>
                <a:cubicBezTo>
                  <a:pt x="1815" y="1056"/>
                  <a:pt x="1815" y="1052"/>
                  <a:pt x="1816" y="1047"/>
                </a:cubicBezTo>
                <a:cubicBezTo>
                  <a:pt x="1847" y="984"/>
                  <a:pt x="1865" y="913"/>
                  <a:pt x="1865" y="837"/>
                </a:cubicBezTo>
                <a:cubicBezTo>
                  <a:pt x="1865" y="581"/>
                  <a:pt x="1659" y="373"/>
                  <a:pt x="1403" y="370"/>
                </a:cubicBezTo>
                <a:cubicBezTo>
                  <a:pt x="1332" y="155"/>
                  <a:pt x="1130" y="0"/>
                  <a:pt x="891" y="0"/>
                </a:cubicBezTo>
                <a:cubicBezTo>
                  <a:pt x="592" y="0"/>
                  <a:pt x="350" y="242"/>
                  <a:pt x="350" y="540"/>
                </a:cubicBezTo>
                <a:cubicBezTo>
                  <a:pt x="350" y="554"/>
                  <a:pt x="351" y="568"/>
                  <a:pt x="352" y="582"/>
                </a:cubicBezTo>
                <a:cubicBezTo>
                  <a:pt x="157" y="587"/>
                  <a:pt x="0" y="746"/>
                  <a:pt x="0" y="943"/>
                </a:cubicBezTo>
                <a:cubicBezTo>
                  <a:pt x="0" y="1143"/>
                  <a:pt x="162" y="1305"/>
                  <a:pt x="361" y="1305"/>
                </a:cubicBezTo>
                <a:cubicBezTo>
                  <a:pt x="489" y="1305"/>
                  <a:pt x="489" y="1305"/>
                  <a:pt x="489" y="1305"/>
                </a:cubicBezTo>
                <a:cubicBezTo>
                  <a:pt x="499" y="1522"/>
                  <a:pt x="678" y="1694"/>
                  <a:pt x="898" y="1694"/>
                </a:cubicBezTo>
                <a:cubicBezTo>
                  <a:pt x="1108" y="1694"/>
                  <a:pt x="1108" y="1694"/>
                  <a:pt x="1108" y="1694"/>
                </a:cubicBezTo>
                <a:cubicBezTo>
                  <a:pt x="1546" y="1694"/>
                  <a:pt x="1546" y="1694"/>
                  <a:pt x="1546" y="1694"/>
                </a:cubicBezTo>
                <a:cubicBezTo>
                  <a:pt x="1807" y="1694"/>
                  <a:pt x="1807" y="1694"/>
                  <a:pt x="1807" y="1694"/>
                </a:cubicBezTo>
                <a:cubicBezTo>
                  <a:pt x="1982" y="1694"/>
                  <a:pt x="2124" y="1552"/>
                  <a:pt x="2124" y="1377"/>
                </a:cubicBezTo>
                <a:cubicBezTo>
                  <a:pt x="2124" y="1205"/>
                  <a:pt x="1986" y="1065"/>
                  <a:pt x="1815" y="1061"/>
                </a:cubicBezTo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45" name="Oval 74"/>
          <p:cNvSpPr/>
          <p:nvPr>
            <p:custDataLst>
              <p:tags r:id="rId4"/>
            </p:custDataLst>
          </p:nvPr>
        </p:nvSpPr>
        <p:spPr>
          <a:xfrm>
            <a:off x="6095365" y="5502275"/>
            <a:ext cx="4898390" cy="432435"/>
          </a:xfrm>
          <a:prstGeom prst="ellipse">
            <a:avLst/>
          </a:prstGeom>
          <a:solidFill>
            <a:srgbClr val="4D576B">
              <a:alpha val="30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Freeform 18"/>
          <p:cNvSpPr/>
          <p:nvPr>
            <p:custDataLst>
              <p:tags r:id="rId5"/>
            </p:custDataLst>
          </p:nvPr>
        </p:nvSpPr>
        <p:spPr bwMode="auto">
          <a:xfrm>
            <a:off x="6485769" y="4968142"/>
            <a:ext cx="4072533" cy="724387"/>
          </a:xfrm>
          <a:custGeom>
            <a:avLst/>
            <a:gdLst>
              <a:gd name="T0" fmla="*/ 5459 w 5459"/>
              <a:gd name="T1" fmla="*/ 971 h 971"/>
              <a:gd name="T2" fmla="*/ 4988 w 5459"/>
              <a:gd name="T3" fmla="*/ 0 h 971"/>
              <a:gd name="T4" fmla="*/ 471 w 5459"/>
              <a:gd name="T5" fmla="*/ 0 h 971"/>
              <a:gd name="T6" fmla="*/ 0 w 5459"/>
              <a:gd name="T7" fmla="*/ 971 h 971"/>
              <a:gd name="T8" fmla="*/ 5459 w 5459"/>
              <a:gd name="T9" fmla="*/ 971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9" h="971">
                <a:moveTo>
                  <a:pt x="5459" y="971"/>
                </a:moveTo>
                <a:lnTo>
                  <a:pt x="4988" y="0"/>
                </a:lnTo>
                <a:lnTo>
                  <a:pt x="471" y="0"/>
                </a:lnTo>
                <a:lnTo>
                  <a:pt x="0" y="971"/>
                </a:lnTo>
                <a:lnTo>
                  <a:pt x="5459" y="971"/>
                </a:ln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US" dirty="0"/>
          </a:p>
        </p:txBody>
      </p:sp>
      <p:sp>
        <p:nvSpPr>
          <p:cNvPr id="47" name="Freeform 35"/>
          <p:cNvSpPr/>
          <p:nvPr>
            <p:custDataLst>
              <p:tags r:id="rId6"/>
            </p:custDataLst>
          </p:nvPr>
        </p:nvSpPr>
        <p:spPr bwMode="auto">
          <a:xfrm>
            <a:off x="9457920" y="4968142"/>
            <a:ext cx="391661" cy="264092"/>
          </a:xfrm>
          <a:custGeom>
            <a:avLst/>
            <a:gdLst>
              <a:gd name="T0" fmla="*/ 595 w 595"/>
              <a:gd name="T1" fmla="*/ 0 h 401"/>
              <a:gd name="T2" fmla="*/ 0 w 595"/>
              <a:gd name="T3" fmla="*/ 0 h 401"/>
              <a:gd name="T4" fmla="*/ 0 w 595"/>
              <a:gd name="T5" fmla="*/ 104 h 401"/>
              <a:gd name="T6" fmla="*/ 297 w 595"/>
              <a:gd name="T7" fmla="*/ 401 h 401"/>
              <a:gd name="T8" fmla="*/ 595 w 595"/>
              <a:gd name="T9" fmla="*/ 104 h 401"/>
              <a:gd name="T10" fmla="*/ 595 w 595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5" h="401">
                <a:moveTo>
                  <a:pt x="59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268"/>
                  <a:pt x="133" y="401"/>
                  <a:pt x="297" y="401"/>
                </a:cubicBezTo>
                <a:cubicBezTo>
                  <a:pt x="462" y="401"/>
                  <a:pt x="595" y="268"/>
                  <a:pt x="595" y="104"/>
                </a:cubicBezTo>
                <a:cubicBezTo>
                  <a:pt x="595" y="0"/>
                  <a:pt x="595" y="0"/>
                  <a:pt x="595" y="0"/>
                </a:cubicBezTo>
              </a:path>
            </a:pathLst>
          </a:custGeom>
          <a:solidFill>
            <a:sysClr val="window" lastClr="FFFFFF">
              <a:lumMod val="75000"/>
              <a:alpha val="30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grpSp>
        <p:nvGrpSpPr>
          <p:cNvPr id="48" name="Group 20"/>
          <p:cNvGrpSpPr/>
          <p:nvPr>
            <p:custDataLst>
              <p:tags r:id="rId7"/>
            </p:custDataLst>
          </p:nvPr>
        </p:nvGrpSpPr>
        <p:grpSpPr>
          <a:xfrm>
            <a:off x="6810029" y="5101858"/>
            <a:ext cx="447558" cy="467013"/>
            <a:chOff x="7208515" y="5777480"/>
            <a:chExt cx="447558" cy="467013"/>
          </a:xfrm>
        </p:grpSpPr>
        <p:sp>
          <p:nvSpPr>
            <p:cNvPr id="49" name="TextBox 76"/>
            <p:cNvSpPr txBox="1"/>
            <p:nvPr>
              <p:custDataLst>
                <p:tags r:id="rId8"/>
              </p:custDataLst>
            </p:nvPr>
          </p:nvSpPr>
          <p:spPr>
            <a:xfrm>
              <a:off x="7226787" y="5777480"/>
              <a:ext cx="4187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800">
                  <a:solidFill>
                    <a:sysClr val="window" lastClr="FFFFFF"/>
                  </a:solidFill>
                </a:rPr>
                <a:t>STEP</a:t>
              </a:r>
              <a:endParaRPr lang="en-US" sz="800">
                <a:solidFill>
                  <a:sysClr val="window" lastClr="FFFFFF"/>
                </a:solidFill>
              </a:endParaRPr>
            </a:p>
          </p:txBody>
        </p:sp>
        <p:sp>
          <p:nvSpPr>
            <p:cNvPr id="50" name="TextBox 77"/>
            <p:cNvSpPr txBox="1"/>
            <p:nvPr>
              <p:custDataLst>
                <p:tags r:id="rId9"/>
              </p:custDataLst>
            </p:nvPr>
          </p:nvSpPr>
          <p:spPr>
            <a:xfrm>
              <a:off x="7208515" y="5875161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b="1">
                  <a:solidFill>
                    <a:sysClr val="window" lastClr="FFFFFF"/>
                  </a:solidFill>
                  <a:latin typeface="Arial" panose="020B0604020202090204" pitchFamily="34" charset="0"/>
                </a:rPr>
                <a:t>01</a:t>
              </a:r>
              <a:endParaRPr lang="en-US" b="1">
                <a:solidFill>
                  <a:sysClr val="window" lastClr="FFFFFF"/>
                </a:solidFill>
                <a:latin typeface="Arial" panose="020B0604020202090204" pitchFamily="34" charset="0"/>
              </a:endParaRPr>
            </a:p>
          </p:txBody>
        </p:sp>
      </p:grpSp>
      <p:sp>
        <p:nvSpPr>
          <p:cNvPr id="52" name="Freeform 8"/>
          <p:cNvSpPr/>
          <p:nvPr>
            <p:custDataLst>
              <p:tags r:id="rId10"/>
            </p:custDataLst>
          </p:nvPr>
        </p:nvSpPr>
        <p:spPr bwMode="auto">
          <a:xfrm>
            <a:off x="7590628" y="3316657"/>
            <a:ext cx="1862816" cy="663213"/>
          </a:xfrm>
          <a:custGeom>
            <a:avLst/>
            <a:gdLst>
              <a:gd name="T0" fmla="*/ 2065 w 2497"/>
              <a:gd name="T1" fmla="*/ 0 h 889"/>
              <a:gd name="T2" fmla="*/ 432 w 2497"/>
              <a:gd name="T3" fmla="*/ 0 h 889"/>
              <a:gd name="T4" fmla="*/ 0 w 2497"/>
              <a:gd name="T5" fmla="*/ 889 h 889"/>
              <a:gd name="T6" fmla="*/ 2497 w 2497"/>
              <a:gd name="T7" fmla="*/ 889 h 889"/>
              <a:gd name="T8" fmla="*/ 2065 w 2497"/>
              <a:gd name="T9" fmla="*/ 0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7" h="889">
                <a:moveTo>
                  <a:pt x="2065" y="0"/>
                </a:moveTo>
                <a:lnTo>
                  <a:pt x="432" y="0"/>
                </a:lnTo>
                <a:lnTo>
                  <a:pt x="0" y="889"/>
                </a:lnTo>
                <a:lnTo>
                  <a:pt x="2497" y="889"/>
                </a:lnTo>
                <a:lnTo>
                  <a:pt x="2065" y="0"/>
                </a:ln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53" name="Freeform 10"/>
          <p:cNvSpPr/>
          <p:nvPr>
            <p:custDataLst>
              <p:tags r:id="rId11"/>
            </p:custDataLst>
          </p:nvPr>
        </p:nvSpPr>
        <p:spPr bwMode="auto">
          <a:xfrm>
            <a:off x="7052746" y="4107975"/>
            <a:ext cx="2938580" cy="663213"/>
          </a:xfrm>
          <a:custGeom>
            <a:avLst/>
            <a:gdLst>
              <a:gd name="T0" fmla="*/ 3507 w 3939"/>
              <a:gd name="T1" fmla="*/ 0 h 889"/>
              <a:gd name="T2" fmla="*/ 432 w 3939"/>
              <a:gd name="T3" fmla="*/ 0 h 889"/>
              <a:gd name="T4" fmla="*/ 0 w 3939"/>
              <a:gd name="T5" fmla="*/ 889 h 889"/>
              <a:gd name="T6" fmla="*/ 3939 w 3939"/>
              <a:gd name="T7" fmla="*/ 889 h 889"/>
              <a:gd name="T8" fmla="*/ 3507 w 3939"/>
              <a:gd name="T9" fmla="*/ 0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39" h="889">
                <a:moveTo>
                  <a:pt x="3507" y="0"/>
                </a:moveTo>
                <a:lnTo>
                  <a:pt x="432" y="0"/>
                </a:lnTo>
                <a:lnTo>
                  <a:pt x="0" y="889"/>
                </a:lnTo>
                <a:lnTo>
                  <a:pt x="3939" y="889"/>
                </a:lnTo>
                <a:lnTo>
                  <a:pt x="3507" y="0"/>
                </a:lnTo>
                <a:close/>
              </a:path>
            </a:pathLst>
          </a:custGeom>
          <a:solidFill>
            <a:srgbClr val="3498D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54" name="Freeform 12"/>
          <p:cNvSpPr/>
          <p:nvPr>
            <p:custDataLst>
              <p:tags r:id="rId12"/>
            </p:custDataLst>
          </p:nvPr>
        </p:nvSpPr>
        <p:spPr bwMode="auto">
          <a:xfrm>
            <a:off x="8122594" y="2377625"/>
            <a:ext cx="788545" cy="812418"/>
          </a:xfrm>
          <a:custGeom>
            <a:avLst/>
            <a:gdLst>
              <a:gd name="T0" fmla="*/ 529 w 1057"/>
              <a:gd name="T1" fmla="*/ 0 h 1089"/>
              <a:gd name="T2" fmla="*/ 0 w 1057"/>
              <a:gd name="T3" fmla="*/ 1089 h 1089"/>
              <a:gd name="T4" fmla="*/ 1057 w 1057"/>
              <a:gd name="T5" fmla="*/ 1089 h 1089"/>
              <a:gd name="T6" fmla="*/ 529 w 1057"/>
              <a:gd name="T7" fmla="*/ 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7" h="1089">
                <a:moveTo>
                  <a:pt x="529" y="0"/>
                </a:moveTo>
                <a:lnTo>
                  <a:pt x="0" y="1089"/>
                </a:lnTo>
                <a:lnTo>
                  <a:pt x="1057" y="1089"/>
                </a:lnTo>
                <a:lnTo>
                  <a:pt x="529" y="0"/>
                </a:lnTo>
                <a:close/>
              </a:path>
            </a:pathLst>
          </a:custGeom>
          <a:solidFill>
            <a:srgbClr val="69A35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55" name="Freeform 14"/>
          <p:cNvSpPr/>
          <p:nvPr>
            <p:custDataLst>
              <p:tags r:id="rId13"/>
            </p:custDataLst>
          </p:nvPr>
        </p:nvSpPr>
        <p:spPr bwMode="auto">
          <a:xfrm>
            <a:off x="8944657" y="4107975"/>
            <a:ext cx="391661" cy="263346"/>
          </a:xfrm>
          <a:custGeom>
            <a:avLst/>
            <a:gdLst>
              <a:gd name="T0" fmla="*/ 595 w 595"/>
              <a:gd name="T1" fmla="*/ 0 h 400"/>
              <a:gd name="T2" fmla="*/ 0 w 595"/>
              <a:gd name="T3" fmla="*/ 0 h 400"/>
              <a:gd name="T4" fmla="*/ 0 w 595"/>
              <a:gd name="T5" fmla="*/ 103 h 400"/>
              <a:gd name="T6" fmla="*/ 297 w 595"/>
              <a:gd name="T7" fmla="*/ 400 h 400"/>
              <a:gd name="T8" fmla="*/ 595 w 595"/>
              <a:gd name="T9" fmla="*/ 103 h 400"/>
              <a:gd name="T10" fmla="*/ 595 w 595"/>
              <a:gd name="T11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5" h="400">
                <a:moveTo>
                  <a:pt x="59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267"/>
                  <a:pt x="133" y="400"/>
                  <a:pt x="297" y="400"/>
                </a:cubicBezTo>
                <a:cubicBezTo>
                  <a:pt x="462" y="400"/>
                  <a:pt x="595" y="267"/>
                  <a:pt x="595" y="103"/>
                </a:cubicBezTo>
                <a:cubicBezTo>
                  <a:pt x="595" y="0"/>
                  <a:pt x="595" y="0"/>
                  <a:pt x="595" y="0"/>
                </a:cubicBezTo>
              </a:path>
            </a:pathLst>
          </a:custGeom>
          <a:solidFill>
            <a:sysClr val="window" lastClr="FFFFFF">
              <a:lumMod val="75000"/>
              <a:alpha val="30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56" name="Freeform 15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9026719" y="3850808"/>
            <a:ext cx="227537" cy="360000"/>
          </a:xfrm>
          <a:custGeom>
            <a:avLst/>
            <a:gdLst>
              <a:gd name="T0" fmla="*/ 311 w 345"/>
              <a:gd name="T1" fmla="*/ 0 h 1070"/>
              <a:gd name="T2" fmla="*/ 276 w 345"/>
              <a:gd name="T3" fmla="*/ 35 h 1070"/>
              <a:gd name="T4" fmla="*/ 276 w 345"/>
              <a:gd name="T5" fmla="*/ 134 h 1070"/>
              <a:gd name="T6" fmla="*/ 69 w 345"/>
              <a:gd name="T7" fmla="*/ 134 h 1070"/>
              <a:gd name="T8" fmla="*/ 69 w 345"/>
              <a:gd name="T9" fmla="*/ 35 h 1070"/>
              <a:gd name="T10" fmla="*/ 34 w 345"/>
              <a:gd name="T11" fmla="*/ 0 h 1070"/>
              <a:gd name="T12" fmla="*/ 0 w 345"/>
              <a:gd name="T13" fmla="*/ 35 h 1070"/>
              <a:gd name="T14" fmla="*/ 0 w 345"/>
              <a:gd name="T15" fmla="*/ 1035 h 1070"/>
              <a:gd name="T16" fmla="*/ 34 w 345"/>
              <a:gd name="T17" fmla="*/ 1070 h 1070"/>
              <a:gd name="T18" fmla="*/ 69 w 345"/>
              <a:gd name="T19" fmla="*/ 1035 h 1070"/>
              <a:gd name="T20" fmla="*/ 69 w 345"/>
              <a:gd name="T21" fmla="*/ 922 h 1070"/>
              <a:gd name="T22" fmla="*/ 276 w 345"/>
              <a:gd name="T23" fmla="*/ 922 h 1070"/>
              <a:gd name="T24" fmla="*/ 276 w 345"/>
              <a:gd name="T25" fmla="*/ 1035 h 1070"/>
              <a:gd name="T26" fmla="*/ 311 w 345"/>
              <a:gd name="T27" fmla="*/ 1070 h 1070"/>
              <a:gd name="T28" fmla="*/ 345 w 345"/>
              <a:gd name="T29" fmla="*/ 1035 h 1070"/>
              <a:gd name="T30" fmla="*/ 345 w 345"/>
              <a:gd name="T31" fmla="*/ 35 h 1070"/>
              <a:gd name="T32" fmla="*/ 311 w 345"/>
              <a:gd name="T33" fmla="*/ 0 h 1070"/>
              <a:gd name="T34" fmla="*/ 276 w 345"/>
              <a:gd name="T35" fmla="*/ 494 h 1070"/>
              <a:gd name="T36" fmla="*/ 69 w 345"/>
              <a:gd name="T37" fmla="*/ 494 h 1070"/>
              <a:gd name="T38" fmla="*/ 69 w 345"/>
              <a:gd name="T39" fmla="*/ 383 h 1070"/>
              <a:gd name="T40" fmla="*/ 276 w 345"/>
              <a:gd name="T41" fmla="*/ 383 h 1070"/>
              <a:gd name="T42" fmla="*/ 276 w 345"/>
              <a:gd name="T43" fmla="*/ 494 h 1070"/>
              <a:gd name="T44" fmla="*/ 69 w 345"/>
              <a:gd name="T45" fmla="*/ 563 h 1070"/>
              <a:gd name="T46" fmla="*/ 276 w 345"/>
              <a:gd name="T47" fmla="*/ 563 h 1070"/>
              <a:gd name="T48" fmla="*/ 276 w 345"/>
              <a:gd name="T49" fmla="*/ 674 h 1070"/>
              <a:gd name="T50" fmla="*/ 69 w 345"/>
              <a:gd name="T51" fmla="*/ 674 h 1070"/>
              <a:gd name="T52" fmla="*/ 69 w 345"/>
              <a:gd name="T53" fmla="*/ 563 h 1070"/>
              <a:gd name="T54" fmla="*/ 276 w 345"/>
              <a:gd name="T55" fmla="*/ 203 h 1070"/>
              <a:gd name="T56" fmla="*/ 276 w 345"/>
              <a:gd name="T57" fmla="*/ 314 h 1070"/>
              <a:gd name="T58" fmla="*/ 69 w 345"/>
              <a:gd name="T59" fmla="*/ 314 h 1070"/>
              <a:gd name="T60" fmla="*/ 69 w 345"/>
              <a:gd name="T61" fmla="*/ 203 h 1070"/>
              <a:gd name="T62" fmla="*/ 276 w 345"/>
              <a:gd name="T63" fmla="*/ 203 h 1070"/>
              <a:gd name="T64" fmla="*/ 69 w 345"/>
              <a:gd name="T65" fmla="*/ 853 h 1070"/>
              <a:gd name="T66" fmla="*/ 69 w 345"/>
              <a:gd name="T67" fmla="*/ 743 h 1070"/>
              <a:gd name="T68" fmla="*/ 276 w 345"/>
              <a:gd name="T69" fmla="*/ 743 h 1070"/>
              <a:gd name="T70" fmla="*/ 276 w 345"/>
              <a:gd name="T71" fmla="*/ 853 h 1070"/>
              <a:gd name="T72" fmla="*/ 69 w 345"/>
              <a:gd name="T73" fmla="*/ 853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45" h="1070">
                <a:moveTo>
                  <a:pt x="311" y="0"/>
                </a:moveTo>
                <a:cubicBezTo>
                  <a:pt x="292" y="0"/>
                  <a:pt x="276" y="16"/>
                  <a:pt x="276" y="35"/>
                </a:cubicBezTo>
                <a:cubicBezTo>
                  <a:pt x="276" y="134"/>
                  <a:pt x="276" y="134"/>
                  <a:pt x="276" y="134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16"/>
                  <a:pt x="53" y="0"/>
                  <a:pt x="34" y="0"/>
                </a:cubicBezTo>
                <a:cubicBezTo>
                  <a:pt x="15" y="0"/>
                  <a:pt x="0" y="16"/>
                  <a:pt x="0" y="35"/>
                </a:cubicBezTo>
                <a:cubicBezTo>
                  <a:pt x="0" y="1035"/>
                  <a:pt x="0" y="1035"/>
                  <a:pt x="0" y="1035"/>
                </a:cubicBezTo>
                <a:cubicBezTo>
                  <a:pt x="0" y="1055"/>
                  <a:pt x="15" y="1070"/>
                  <a:pt x="34" y="1070"/>
                </a:cubicBezTo>
                <a:cubicBezTo>
                  <a:pt x="53" y="1070"/>
                  <a:pt x="69" y="1055"/>
                  <a:pt x="69" y="1035"/>
                </a:cubicBezTo>
                <a:cubicBezTo>
                  <a:pt x="69" y="922"/>
                  <a:pt x="69" y="922"/>
                  <a:pt x="69" y="922"/>
                </a:cubicBezTo>
                <a:cubicBezTo>
                  <a:pt x="276" y="922"/>
                  <a:pt x="276" y="922"/>
                  <a:pt x="276" y="922"/>
                </a:cubicBezTo>
                <a:cubicBezTo>
                  <a:pt x="276" y="1035"/>
                  <a:pt x="276" y="1035"/>
                  <a:pt x="276" y="1035"/>
                </a:cubicBezTo>
                <a:cubicBezTo>
                  <a:pt x="276" y="1055"/>
                  <a:pt x="292" y="1070"/>
                  <a:pt x="311" y="1070"/>
                </a:cubicBezTo>
                <a:cubicBezTo>
                  <a:pt x="330" y="1070"/>
                  <a:pt x="345" y="1055"/>
                  <a:pt x="345" y="1035"/>
                </a:cubicBezTo>
                <a:cubicBezTo>
                  <a:pt x="345" y="35"/>
                  <a:pt x="345" y="35"/>
                  <a:pt x="345" y="35"/>
                </a:cubicBezTo>
                <a:cubicBezTo>
                  <a:pt x="345" y="16"/>
                  <a:pt x="330" y="0"/>
                  <a:pt x="311" y="0"/>
                </a:cubicBezTo>
                <a:close/>
                <a:moveTo>
                  <a:pt x="276" y="494"/>
                </a:moveTo>
                <a:cubicBezTo>
                  <a:pt x="69" y="494"/>
                  <a:pt x="69" y="494"/>
                  <a:pt x="69" y="494"/>
                </a:cubicBezTo>
                <a:cubicBezTo>
                  <a:pt x="69" y="383"/>
                  <a:pt x="69" y="383"/>
                  <a:pt x="69" y="383"/>
                </a:cubicBezTo>
                <a:cubicBezTo>
                  <a:pt x="276" y="383"/>
                  <a:pt x="276" y="383"/>
                  <a:pt x="276" y="383"/>
                </a:cubicBezTo>
                <a:lnTo>
                  <a:pt x="276" y="494"/>
                </a:lnTo>
                <a:close/>
                <a:moveTo>
                  <a:pt x="69" y="563"/>
                </a:moveTo>
                <a:cubicBezTo>
                  <a:pt x="276" y="563"/>
                  <a:pt x="276" y="563"/>
                  <a:pt x="276" y="563"/>
                </a:cubicBezTo>
                <a:cubicBezTo>
                  <a:pt x="276" y="674"/>
                  <a:pt x="276" y="674"/>
                  <a:pt x="276" y="674"/>
                </a:cubicBezTo>
                <a:cubicBezTo>
                  <a:pt x="69" y="674"/>
                  <a:pt x="69" y="674"/>
                  <a:pt x="69" y="674"/>
                </a:cubicBezTo>
                <a:lnTo>
                  <a:pt x="69" y="563"/>
                </a:lnTo>
                <a:close/>
                <a:moveTo>
                  <a:pt x="276" y="203"/>
                </a:moveTo>
                <a:cubicBezTo>
                  <a:pt x="276" y="314"/>
                  <a:pt x="276" y="314"/>
                  <a:pt x="276" y="314"/>
                </a:cubicBezTo>
                <a:cubicBezTo>
                  <a:pt x="69" y="314"/>
                  <a:pt x="69" y="314"/>
                  <a:pt x="69" y="314"/>
                </a:cubicBezTo>
                <a:cubicBezTo>
                  <a:pt x="69" y="203"/>
                  <a:pt x="69" y="203"/>
                  <a:pt x="69" y="203"/>
                </a:cubicBezTo>
                <a:lnTo>
                  <a:pt x="276" y="203"/>
                </a:lnTo>
                <a:close/>
                <a:moveTo>
                  <a:pt x="69" y="853"/>
                </a:moveTo>
                <a:cubicBezTo>
                  <a:pt x="69" y="743"/>
                  <a:pt x="69" y="743"/>
                  <a:pt x="69" y="743"/>
                </a:cubicBezTo>
                <a:cubicBezTo>
                  <a:pt x="276" y="743"/>
                  <a:pt x="276" y="743"/>
                  <a:pt x="276" y="743"/>
                </a:cubicBezTo>
                <a:cubicBezTo>
                  <a:pt x="276" y="853"/>
                  <a:pt x="276" y="853"/>
                  <a:pt x="276" y="853"/>
                </a:cubicBezTo>
                <a:lnTo>
                  <a:pt x="69" y="853"/>
                </a:lnTo>
                <a:close/>
              </a:path>
            </a:pathLst>
          </a:custGeom>
          <a:solidFill>
            <a:srgbClr val="4D57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57" name="Freeform 16"/>
          <p:cNvSpPr/>
          <p:nvPr>
            <p:custDataLst>
              <p:tags r:id="rId15"/>
            </p:custDataLst>
          </p:nvPr>
        </p:nvSpPr>
        <p:spPr bwMode="auto">
          <a:xfrm>
            <a:off x="8326205" y="3316657"/>
            <a:ext cx="391661" cy="264092"/>
          </a:xfrm>
          <a:custGeom>
            <a:avLst/>
            <a:gdLst>
              <a:gd name="T0" fmla="*/ 594 w 594"/>
              <a:gd name="T1" fmla="*/ 0 h 401"/>
              <a:gd name="T2" fmla="*/ 0 w 594"/>
              <a:gd name="T3" fmla="*/ 0 h 401"/>
              <a:gd name="T4" fmla="*/ 0 w 594"/>
              <a:gd name="T5" fmla="*/ 104 h 401"/>
              <a:gd name="T6" fmla="*/ 297 w 594"/>
              <a:gd name="T7" fmla="*/ 401 h 401"/>
              <a:gd name="T8" fmla="*/ 594 w 594"/>
              <a:gd name="T9" fmla="*/ 104 h 401"/>
              <a:gd name="T10" fmla="*/ 594 w 594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4" h="401">
                <a:moveTo>
                  <a:pt x="59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268"/>
                  <a:pt x="133" y="401"/>
                  <a:pt x="297" y="401"/>
                </a:cubicBezTo>
                <a:cubicBezTo>
                  <a:pt x="461" y="401"/>
                  <a:pt x="594" y="268"/>
                  <a:pt x="594" y="104"/>
                </a:cubicBezTo>
                <a:cubicBezTo>
                  <a:pt x="594" y="0"/>
                  <a:pt x="594" y="0"/>
                  <a:pt x="594" y="0"/>
                </a:cubicBezTo>
              </a:path>
            </a:pathLst>
          </a:custGeom>
          <a:solidFill>
            <a:sysClr val="window" lastClr="FFFFFF">
              <a:lumMod val="75000"/>
              <a:alpha val="30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58" name="Freeform 17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8408267" y="3060981"/>
            <a:ext cx="227537" cy="360000"/>
          </a:xfrm>
          <a:custGeom>
            <a:avLst/>
            <a:gdLst>
              <a:gd name="T0" fmla="*/ 311 w 346"/>
              <a:gd name="T1" fmla="*/ 0 h 1069"/>
              <a:gd name="T2" fmla="*/ 277 w 346"/>
              <a:gd name="T3" fmla="*/ 34 h 1069"/>
              <a:gd name="T4" fmla="*/ 277 w 346"/>
              <a:gd name="T5" fmla="*/ 134 h 1069"/>
              <a:gd name="T6" fmla="*/ 69 w 346"/>
              <a:gd name="T7" fmla="*/ 134 h 1069"/>
              <a:gd name="T8" fmla="*/ 69 w 346"/>
              <a:gd name="T9" fmla="*/ 34 h 1069"/>
              <a:gd name="T10" fmla="*/ 35 w 346"/>
              <a:gd name="T11" fmla="*/ 0 h 1069"/>
              <a:gd name="T12" fmla="*/ 0 w 346"/>
              <a:gd name="T13" fmla="*/ 34 h 1069"/>
              <a:gd name="T14" fmla="*/ 0 w 346"/>
              <a:gd name="T15" fmla="*/ 1035 h 1069"/>
              <a:gd name="T16" fmla="*/ 35 w 346"/>
              <a:gd name="T17" fmla="*/ 1069 h 1069"/>
              <a:gd name="T18" fmla="*/ 69 w 346"/>
              <a:gd name="T19" fmla="*/ 1035 h 1069"/>
              <a:gd name="T20" fmla="*/ 69 w 346"/>
              <a:gd name="T21" fmla="*/ 922 h 1069"/>
              <a:gd name="T22" fmla="*/ 277 w 346"/>
              <a:gd name="T23" fmla="*/ 922 h 1069"/>
              <a:gd name="T24" fmla="*/ 277 w 346"/>
              <a:gd name="T25" fmla="*/ 1035 h 1069"/>
              <a:gd name="T26" fmla="*/ 311 w 346"/>
              <a:gd name="T27" fmla="*/ 1069 h 1069"/>
              <a:gd name="T28" fmla="*/ 346 w 346"/>
              <a:gd name="T29" fmla="*/ 1035 h 1069"/>
              <a:gd name="T30" fmla="*/ 346 w 346"/>
              <a:gd name="T31" fmla="*/ 34 h 1069"/>
              <a:gd name="T32" fmla="*/ 311 w 346"/>
              <a:gd name="T33" fmla="*/ 0 h 1069"/>
              <a:gd name="T34" fmla="*/ 277 w 346"/>
              <a:gd name="T35" fmla="*/ 493 h 1069"/>
              <a:gd name="T36" fmla="*/ 69 w 346"/>
              <a:gd name="T37" fmla="*/ 493 h 1069"/>
              <a:gd name="T38" fmla="*/ 69 w 346"/>
              <a:gd name="T39" fmla="*/ 383 h 1069"/>
              <a:gd name="T40" fmla="*/ 277 w 346"/>
              <a:gd name="T41" fmla="*/ 383 h 1069"/>
              <a:gd name="T42" fmla="*/ 277 w 346"/>
              <a:gd name="T43" fmla="*/ 493 h 1069"/>
              <a:gd name="T44" fmla="*/ 69 w 346"/>
              <a:gd name="T45" fmla="*/ 562 h 1069"/>
              <a:gd name="T46" fmla="*/ 277 w 346"/>
              <a:gd name="T47" fmla="*/ 562 h 1069"/>
              <a:gd name="T48" fmla="*/ 277 w 346"/>
              <a:gd name="T49" fmla="*/ 673 h 1069"/>
              <a:gd name="T50" fmla="*/ 69 w 346"/>
              <a:gd name="T51" fmla="*/ 673 h 1069"/>
              <a:gd name="T52" fmla="*/ 69 w 346"/>
              <a:gd name="T53" fmla="*/ 562 h 1069"/>
              <a:gd name="T54" fmla="*/ 277 w 346"/>
              <a:gd name="T55" fmla="*/ 203 h 1069"/>
              <a:gd name="T56" fmla="*/ 277 w 346"/>
              <a:gd name="T57" fmla="*/ 313 h 1069"/>
              <a:gd name="T58" fmla="*/ 69 w 346"/>
              <a:gd name="T59" fmla="*/ 313 h 1069"/>
              <a:gd name="T60" fmla="*/ 69 w 346"/>
              <a:gd name="T61" fmla="*/ 203 h 1069"/>
              <a:gd name="T62" fmla="*/ 277 w 346"/>
              <a:gd name="T63" fmla="*/ 203 h 1069"/>
              <a:gd name="T64" fmla="*/ 69 w 346"/>
              <a:gd name="T65" fmla="*/ 853 h 1069"/>
              <a:gd name="T66" fmla="*/ 69 w 346"/>
              <a:gd name="T67" fmla="*/ 742 h 1069"/>
              <a:gd name="T68" fmla="*/ 277 w 346"/>
              <a:gd name="T69" fmla="*/ 742 h 1069"/>
              <a:gd name="T70" fmla="*/ 277 w 346"/>
              <a:gd name="T71" fmla="*/ 853 h 1069"/>
              <a:gd name="T72" fmla="*/ 69 w 346"/>
              <a:gd name="T73" fmla="*/ 853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46" h="1069">
                <a:moveTo>
                  <a:pt x="311" y="0"/>
                </a:moveTo>
                <a:cubicBezTo>
                  <a:pt x="292" y="0"/>
                  <a:pt x="277" y="15"/>
                  <a:pt x="277" y="34"/>
                </a:cubicBezTo>
                <a:cubicBezTo>
                  <a:pt x="277" y="134"/>
                  <a:pt x="277" y="134"/>
                  <a:pt x="277" y="134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15"/>
                  <a:pt x="54" y="0"/>
                  <a:pt x="35" y="0"/>
                </a:cubicBezTo>
                <a:cubicBezTo>
                  <a:pt x="16" y="0"/>
                  <a:pt x="0" y="15"/>
                  <a:pt x="0" y="34"/>
                </a:cubicBezTo>
                <a:cubicBezTo>
                  <a:pt x="0" y="1035"/>
                  <a:pt x="0" y="1035"/>
                  <a:pt x="0" y="1035"/>
                </a:cubicBezTo>
                <a:cubicBezTo>
                  <a:pt x="0" y="1054"/>
                  <a:pt x="16" y="1069"/>
                  <a:pt x="35" y="1069"/>
                </a:cubicBezTo>
                <a:cubicBezTo>
                  <a:pt x="54" y="1069"/>
                  <a:pt x="69" y="1054"/>
                  <a:pt x="69" y="1035"/>
                </a:cubicBezTo>
                <a:cubicBezTo>
                  <a:pt x="69" y="922"/>
                  <a:pt x="69" y="922"/>
                  <a:pt x="69" y="922"/>
                </a:cubicBezTo>
                <a:cubicBezTo>
                  <a:pt x="277" y="922"/>
                  <a:pt x="277" y="922"/>
                  <a:pt x="277" y="922"/>
                </a:cubicBezTo>
                <a:cubicBezTo>
                  <a:pt x="277" y="1035"/>
                  <a:pt x="277" y="1035"/>
                  <a:pt x="277" y="1035"/>
                </a:cubicBezTo>
                <a:cubicBezTo>
                  <a:pt x="277" y="1054"/>
                  <a:pt x="292" y="1069"/>
                  <a:pt x="311" y="1069"/>
                </a:cubicBezTo>
                <a:cubicBezTo>
                  <a:pt x="330" y="1069"/>
                  <a:pt x="346" y="1054"/>
                  <a:pt x="346" y="1035"/>
                </a:cubicBezTo>
                <a:cubicBezTo>
                  <a:pt x="346" y="34"/>
                  <a:pt x="346" y="34"/>
                  <a:pt x="346" y="34"/>
                </a:cubicBezTo>
                <a:cubicBezTo>
                  <a:pt x="346" y="15"/>
                  <a:pt x="330" y="0"/>
                  <a:pt x="311" y="0"/>
                </a:cubicBezTo>
                <a:close/>
                <a:moveTo>
                  <a:pt x="277" y="493"/>
                </a:moveTo>
                <a:cubicBezTo>
                  <a:pt x="69" y="493"/>
                  <a:pt x="69" y="493"/>
                  <a:pt x="69" y="493"/>
                </a:cubicBezTo>
                <a:cubicBezTo>
                  <a:pt x="69" y="383"/>
                  <a:pt x="69" y="383"/>
                  <a:pt x="69" y="383"/>
                </a:cubicBezTo>
                <a:cubicBezTo>
                  <a:pt x="277" y="383"/>
                  <a:pt x="277" y="383"/>
                  <a:pt x="277" y="383"/>
                </a:cubicBezTo>
                <a:lnTo>
                  <a:pt x="277" y="493"/>
                </a:lnTo>
                <a:close/>
                <a:moveTo>
                  <a:pt x="69" y="562"/>
                </a:moveTo>
                <a:cubicBezTo>
                  <a:pt x="277" y="562"/>
                  <a:pt x="277" y="562"/>
                  <a:pt x="277" y="562"/>
                </a:cubicBezTo>
                <a:cubicBezTo>
                  <a:pt x="277" y="673"/>
                  <a:pt x="277" y="673"/>
                  <a:pt x="277" y="673"/>
                </a:cubicBezTo>
                <a:cubicBezTo>
                  <a:pt x="69" y="673"/>
                  <a:pt x="69" y="673"/>
                  <a:pt x="69" y="673"/>
                </a:cubicBezTo>
                <a:lnTo>
                  <a:pt x="69" y="562"/>
                </a:lnTo>
                <a:close/>
                <a:moveTo>
                  <a:pt x="277" y="203"/>
                </a:moveTo>
                <a:cubicBezTo>
                  <a:pt x="277" y="313"/>
                  <a:pt x="277" y="313"/>
                  <a:pt x="277" y="313"/>
                </a:cubicBezTo>
                <a:cubicBezTo>
                  <a:pt x="69" y="313"/>
                  <a:pt x="69" y="313"/>
                  <a:pt x="69" y="313"/>
                </a:cubicBezTo>
                <a:cubicBezTo>
                  <a:pt x="69" y="203"/>
                  <a:pt x="69" y="203"/>
                  <a:pt x="69" y="203"/>
                </a:cubicBezTo>
                <a:lnTo>
                  <a:pt x="277" y="203"/>
                </a:lnTo>
                <a:close/>
                <a:moveTo>
                  <a:pt x="69" y="853"/>
                </a:moveTo>
                <a:cubicBezTo>
                  <a:pt x="69" y="742"/>
                  <a:pt x="69" y="742"/>
                  <a:pt x="69" y="742"/>
                </a:cubicBezTo>
                <a:cubicBezTo>
                  <a:pt x="277" y="742"/>
                  <a:pt x="277" y="742"/>
                  <a:pt x="277" y="742"/>
                </a:cubicBezTo>
                <a:cubicBezTo>
                  <a:pt x="277" y="853"/>
                  <a:pt x="277" y="853"/>
                  <a:pt x="277" y="853"/>
                </a:cubicBezTo>
                <a:lnTo>
                  <a:pt x="69" y="853"/>
                </a:lnTo>
                <a:close/>
              </a:path>
            </a:pathLst>
          </a:custGeom>
          <a:solidFill>
            <a:srgbClr val="4D57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59" name="Freeform 26"/>
          <p:cNvSpPr/>
          <p:nvPr>
            <p:custDataLst>
              <p:tags r:id="rId17"/>
            </p:custDataLst>
          </p:nvPr>
        </p:nvSpPr>
        <p:spPr bwMode="auto">
          <a:xfrm>
            <a:off x="8502266" y="1904647"/>
            <a:ext cx="358090" cy="560262"/>
          </a:xfrm>
          <a:custGeom>
            <a:avLst/>
            <a:gdLst>
              <a:gd name="T0" fmla="*/ 543 w 543"/>
              <a:gd name="T1" fmla="*/ 156 h 851"/>
              <a:gd name="T2" fmla="*/ 49 w 543"/>
              <a:gd name="T3" fmla="*/ 30 h 851"/>
              <a:gd name="T4" fmla="*/ 49 w 543"/>
              <a:gd name="T5" fmla="*/ 24 h 851"/>
              <a:gd name="T6" fmla="*/ 25 w 543"/>
              <a:gd name="T7" fmla="*/ 0 h 851"/>
              <a:gd name="T8" fmla="*/ 0 w 543"/>
              <a:gd name="T9" fmla="*/ 24 h 851"/>
              <a:gd name="T10" fmla="*/ 0 w 543"/>
              <a:gd name="T11" fmla="*/ 826 h 851"/>
              <a:gd name="T12" fmla="*/ 25 w 543"/>
              <a:gd name="T13" fmla="*/ 851 h 851"/>
              <a:gd name="T14" fmla="*/ 49 w 543"/>
              <a:gd name="T15" fmla="*/ 826 h 851"/>
              <a:gd name="T16" fmla="*/ 49 w 543"/>
              <a:gd name="T17" fmla="*/ 282 h 851"/>
              <a:gd name="T18" fmla="*/ 543 w 543"/>
              <a:gd name="T19" fmla="*/ 156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3" h="851">
                <a:moveTo>
                  <a:pt x="543" y="156"/>
                </a:moveTo>
                <a:cubicBezTo>
                  <a:pt x="49" y="30"/>
                  <a:pt x="49" y="30"/>
                  <a:pt x="49" y="30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11"/>
                  <a:pt x="38" y="0"/>
                  <a:pt x="25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826"/>
                  <a:pt x="0" y="826"/>
                  <a:pt x="0" y="826"/>
                </a:cubicBezTo>
                <a:cubicBezTo>
                  <a:pt x="0" y="840"/>
                  <a:pt x="11" y="851"/>
                  <a:pt x="25" y="851"/>
                </a:cubicBezTo>
                <a:cubicBezTo>
                  <a:pt x="38" y="851"/>
                  <a:pt x="49" y="840"/>
                  <a:pt x="49" y="826"/>
                </a:cubicBezTo>
                <a:cubicBezTo>
                  <a:pt x="49" y="282"/>
                  <a:pt x="49" y="282"/>
                  <a:pt x="49" y="282"/>
                </a:cubicBezTo>
                <a:lnTo>
                  <a:pt x="543" y="156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60" name="Freeform 27"/>
          <p:cNvSpPr/>
          <p:nvPr>
            <p:custDataLst>
              <p:tags r:id="rId18"/>
            </p:custDataLst>
          </p:nvPr>
        </p:nvSpPr>
        <p:spPr bwMode="auto">
          <a:xfrm>
            <a:off x="8338887" y="2864031"/>
            <a:ext cx="44015" cy="118617"/>
          </a:xfrm>
          <a:custGeom>
            <a:avLst/>
            <a:gdLst>
              <a:gd name="T0" fmla="*/ 34 w 67"/>
              <a:gd name="T1" fmla="*/ 0 h 180"/>
              <a:gd name="T2" fmla="*/ 10 w 67"/>
              <a:gd name="T3" fmla="*/ 12 h 180"/>
              <a:gd name="T4" fmla="*/ 2 w 67"/>
              <a:gd name="T5" fmla="*/ 38 h 180"/>
              <a:gd name="T6" fmla="*/ 12 w 67"/>
              <a:gd name="T7" fmla="*/ 74 h 180"/>
              <a:gd name="T8" fmla="*/ 33 w 67"/>
              <a:gd name="T9" fmla="*/ 106 h 180"/>
              <a:gd name="T10" fmla="*/ 44 w 67"/>
              <a:gd name="T11" fmla="*/ 142 h 180"/>
              <a:gd name="T12" fmla="*/ 32 w 67"/>
              <a:gd name="T13" fmla="*/ 162 h 180"/>
              <a:gd name="T14" fmla="*/ 21 w 67"/>
              <a:gd name="T15" fmla="*/ 142 h 180"/>
              <a:gd name="T16" fmla="*/ 21 w 67"/>
              <a:gd name="T17" fmla="*/ 114 h 180"/>
              <a:gd name="T18" fmla="*/ 0 w 67"/>
              <a:gd name="T19" fmla="*/ 114 h 180"/>
              <a:gd name="T20" fmla="*/ 0 w 67"/>
              <a:gd name="T21" fmla="*/ 142 h 180"/>
              <a:gd name="T22" fmla="*/ 34 w 67"/>
              <a:gd name="T23" fmla="*/ 180 h 180"/>
              <a:gd name="T24" fmla="*/ 59 w 67"/>
              <a:gd name="T25" fmla="*/ 168 h 180"/>
              <a:gd name="T26" fmla="*/ 67 w 67"/>
              <a:gd name="T27" fmla="*/ 140 h 180"/>
              <a:gd name="T28" fmla="*/ 56 w 67"/>
              <a:gd name="T29" fmla="*/ 102 h 180"/>
              <a:gd name="T30" fmla="*/ 35 w 67"/>
              <a:gd name="T31" fmla="*/ 70 h 180"/>
              <a:gd name="T32" fmla="*/ 24 w 67"/>
              <a:gd name="T33" fmla="*/ 35 h 180"/>
              <a:gd name="T34" fmla="*/ 26 w 67"/>
              <a:gd name="T35" fmla="*/ 23 h 180"/>
              <a:gd name="T36" fmla="*/ 36 w 67"/>
              <a:gd name="T37" fmla="*/ 19 h 180"/>
              <a:gd name="T38" fmla="*/ 45 w 67"/>
              <a:gd name="T39" fmla="*/ 31 h 180"/>
              <a:gd name="T40" fmla="*/ 45 w 67"/>
              <a:gd name="T41" fmla="*/ 61 h 180"/>
              <a:gd name="T42" fmla="*/ 66 w 67"/>
              <a:gd name="T43" fmla="*/ 61 h 180"/>
              <a:gd name="T44" fmla="*/ 66 w 67"/>
              <a:gd name="T45" fmla="*/ 33 h 180"/>
              <a:gd name="T46" fmla="*/ 58 w 67"/>
              <a:gd name="T47" fmla="*/ 8 h 180"/>
              <a:gd name="T48" fmla="*/ 34 w 67"/>
              <a:gd name="T49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7" h="180">
                <a:moveTo>
                  <a:pt x="34" y="0"/>
                </a:moveTo>
                <a:cubicBezTo>
                  <a:pt x="24" y="0"/>
                  <a:pt x="16" y="4"/>
                  <a:pt x="10" y="12"/>
                </a:cubicBezTo>
                <a:cubicBezTo>
                  <a:pt x="5" y="19"/>
                  <a:pt x="2" y="28"/>
                  <a:pt x="2" y="38"/>
                </a:cubicBezTo>
                <a:cubicBezTo>
                  <a:pt x="2" y="50"/>
                  <a:pt x="5" y="62"/>
                  <a:pt x="12" y="74"/>
                </a:cubicBezTo>
                <a:cubicBezTo>
                  <a:pt x="33" y="106"/>
                  <a:pt x="33" y="106"/>
                  <a:pt x="33" y="106"/>
                </a:cubicBezTo>
                <a:cubicBezTo>
                  <a:pt x="40" y="119"/>
                  <a:pt x="44" y="131"/>
                  <a:pt x="44" y="142"/>
                </a:cubicBezTo>
                <a:cubicBezTo>
                  <a:pt x="44" y="155"/>
                  <a:pt x="40" y="162"/>
                  <a:pt x="32" y="162"/>
                </a:cubicBezTo>
                <a:cubicBezTo>
                  <a:pt x="25" y="162"/>
                  <a:pt x="21" y="155"/>
                  <a:pt x="21" y="142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67"/>
                  <a:pt x="11" y="180"/>
                  <a:pt x="34" y="180"/>
                </a:cubicBezTo>
                <a:cubicBezTo>
                  <a:pt x="45" y="180"/>
                  <a:pt x="53" y="176"/>
                  <a:pt x="59" y="168"/>
                </a:cubicBezTo>
                <a:cubicBezTo>
                  <a:pt x="64" y="160"/>
                  <a:pt x="67" y="151"/>
                  <a:pt x="67" y="140"/>
                </a:cubicBezTo>
                <a:cubicBezTo>
                  <a:pt x="67" y="128"/>
                  <a:pt x="63" y="115"/>
                  <a:pt x="56" y="102"/>
                </a:cubicBezTo>
                <a:cubicBezTo>
                  <a:pt x="35" y="70"/>
                  <a:pt x="35" y="70"/>
                  <a:pt x="35" y="70"/>
                </a:cubicBezTo>
                <a:cubicBezTo>
                  <a:pt x="28" y="58"/>
                  <a:pt x="24" y="46"/>
                  <a:pt x="24" y="35"/>
                </a:cubicBezTo>
                <a:cubicBezTo>
                  <a:pt x="24" y="30"/>
                  <a:pt x="25" y="26"/>
                  <a:pt x="26" y="23"/>
                </a:cubicBezTo>
                <a:cubicBezTo>
                  <a:pt x="28" y="20"/>
                  <a:pt x="32" y="19"/>
                  <a:pt x="36" y="19"/>
                </a:cubicBezTo>
                <a:cubicBezTo>
                  <a:pt x="42" y="19"/>
                  <a:pt x="45" y="23"/>
                  <a:pt x="45" y="31"/>
                </a:cubicBezTo>
                <a:cubicBezTo>
                  <a:pt x="45" y="61"/>
                  <a:pt x="45" y="61"/>
                  <a:pt x="45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33"/>
                  <a:pt x="66" y="33"/>
                  <a:pt x="66" y="33"/>
                </a:cubicBezTo>
                <a:cubicBezTo>
                  <a:pt x="66" y="21"/>
                  <a:pt x="63" y="13"/>
                  <a:pt x="58" y="8"/>
                </a:cubicBezTo>
                <a:cubicBezTo>
                  <a:pt x="54" y="3"/>
                  <a:pt x="45" y="0"/>
                  <a:pt x="34" y="0"/>
                </a:cubicBez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61" name="Freeform 28"/>
          <p:cNvSpPr/>
          <p:nvPr>
            <p:custDataLst>
              <p:tags r:id="rId19"/>
            </p:custDataLst>
          </p:nvPr>
        </p:nvSpPr>
        <p:spPr bwMode="auto">
          <a:xfrm>
            <a:off x="8391855" y="2867015"/>
            <a:ext cx="47745" cy="115633"/>
          </a:xfrm>
          <a:custGeom>
            <a:avLst/>
            <a:gdLst>
              <a:gd name="T0" fmla="*/ 73 w 73"/>
              <a:gd name="T1" fmla="*/ 0 h 175"/>
              <a:gd name="T2" fmla="*/ 50 w 73"/>
              <a:gd name="T3" fmla="*/ 0 h 175"/>
              <a:gd name="T4" fmla="*/ 50 w 73"/>
              <a:gd name="T5" fmla="*/ 133 h 175"/>
              <a:gd name="T6" fmla="*/ 35 w 73"/>
              <a:gd name="T7" fmla="*/ 156 h 175"/>
              <a:gd name="T8" fmla="*/ 26 w 73"/>
              <a:gd name="T9" fmla="*/ 151 h 175"/>
              <a:gd name="T10" fmla="*/ 22 w 73"/>
              <a:gd name="T11" fmla="*/ 140 h 175"/>
              <a:gd name="T12" fmla="*/ 22 w 73"/>
              <a:gd name="T13" fmla="*/ 0 h 175"/>
              <a:gd name="T14" fmla="*/ 0 w 73"/>
              <a:gd name="T15" fmla="*/ 0 h 175"/>
              <a:gd name="T16" fmla="*/ 0 w 73"/>
              <a:gd name="T17" fmla="*/ 135 h 175"/>
              <a:gd name="T18" fmla="*/ 36 w 73"/>
              <a:gd name="T19" fmla="*/ 175 h 175"/>
              <a:gd name="T20" fmla="*/ 63 w 73"/>
              <a:gd name="T21" fmla="*/ 164 h 175"/>
              <a:gd name="T22" fmla="*/ 73 w 73"/>
              <a:gd name="T23" fmla="*/ 135 h 175"/>
              <a:gd name="T24" fmla="*/ 73 w 73"/>
              <a:gd name="T2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3" h="175">
                <a:moveTo>
                  <a:pt x="73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133"/>
                  <a:pt x="50" y="133"/>
                  <a:pt x="50" y="133"/>
                </a:cubicBezTo>
                <a:cubicBezTo>
                  <a:pt x="50" y="148"/>
                  <a:pt x="45" y="156"/>
                  <a:pt x="35" y="156"/>
                </a:cubicBezTo>
                <a:cubicBezTo>
                  <a:pt x="31" y="156"/>
                  <a:pt x="28" y="155"/>
                  <a:pt x="26" y="151"/>
                </a:cubicBezTo>
                <a:cubicBezTo>
                  <a:pt x="23" y="148"/>
                  <a:pt x="22" y="144"/>
                  <a:pt x="22" y="140"/>
                </a:cubicBezTo>
                <a:cubicBezTo>
                  <a:pt x="22" y="0"/>
                  <a:pt x="22" y="0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62"/>
                  <a:pt x="12" y="175"/>
                  <a:pt x="36" y="175"/>
                </a:cubicBezTo>
                <a:cubicBezTo>
                  <a:pt x="47" y="175"/>
                  <a:pt x="57" y="171"/>
                  <a:pt x="63" y="164"/>
                </a:cubicBezTo>
                <a:cubicBezTo>
                  <a:pt x="69" y="157"/>
                  <a:pt x="73" y="147"/>
                  <a:pt x="73" y="135"/>
                </a:cubicBezTo>
                <a:cubicBezTo>
                  <a:pt x="73" y="0"/>
                  <a:pt x="73" y="0"/>
                  <a:pt x="73" y="0"/>
                </a:cubicBez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62" name="Freeform 29"/>
          <p:cNvSpPr/>
          <p:nvPr>
            <p:custDataLst>
              <p:tags r:id="rId20"/>
            </p:custDataLst>
          </p:nvPr>
        </p:nvSpPr>
        <p:spPr bwMode="auto">
          <a:xfrm>
            <a:off x="8450045" y="2865523"/>
            <a:ext cx="49237" cy="117125"/>
          </a:xfrm>
          <a:custGeom>
            <a:avLst/>
            <a:gdLst>
              <a:gd name="T0" fmla="*/ 39 w 74"/>
              <a:gd name="T1" fmla="*/ 0 h 177"/>
              <a:gd name="T2" fmla="*/ 10 w 74"/>
              <a:gd name="T3" fmla="*/ 12 h 177"/>
              <a:gd name="T4" fmla="*/ 0 w 74"/>
              <a:gd name="T5" fmla="*/ 40 h 177"/>
              <a:gd name="T6" fmla="*/ 0 w 74"/>
              <a:gd name="T7" fmla="*/ 134 h 177"/>
              <a:gd name="T8" fmla="*/ 37 w 74"/>
              <a:gd name="T9" fmla="*/ 177 h 177"/>
              <a:gd name="T10" fmla="*/ 65 w 74"/>
              <a:gd name="T11" fmla="*/ 165 h 177"/>
              <a:gd name="T12" fmla="*/ 74 w 74"/>
              <a:gd name="T13" fmla="*/ 136 h 177"/>
              <a:gd name="T14" fmla="*/ 74 w 74"/>
              <a:gd name="T15" fmla="*/ 103 h 177"/>
              <a:gd name="T16" fmla="*/ 52 w 74"/>
              <a:gd name="T17" fmla="*/ 103 h 177"/>
              <a:gd name="T18" fmla="*/ 52 w 74"/>
              <a:gd name="T19" fmla="*/ 135 h 177"/>
              <a:gd name="T20" fmla="*/ 39 w 74"/>
              <a:gd name="T21" fmla="*/ 157 h 177"/>
              <a:gd name="T22" fmla="*/ 28 w 74"/>
              <a:gd name="T23" fmla="*/ 153 h 177"/>
              <a:gd name="T24" fmla="*/ 23 w 74"/>
              <a:gd name="T25" fmla="*/ 143 h 177"/>
              <a:gd name="T26" fmla="*/ 23 w 74"/>
              <a:gd name="T27" fmla="*/ 43 h 177"/>
              <a:gd name="T28" fmla="*/ 26 w 74"/>
              <a:gd name="T29" fmla="*/ 27 h 177"/>
              <a:gd name="T30" fmla="*/ 39 w 74"/>
              <a:gd name="T31" fmla="*/ 20 h 177"/>
              <a:gd name="T32" fmla="*/ 52 w 74"/>
              <a:gd name="T33" fmla="*/ 39 h 177"/>
              <a:gd name="T34" fmla="*/ 52 w 74"/>
              <a:gd name="T35" fmla="*/ 65 h 177"/>
              <a:gd name="T36" fmla="*/ 74 w 74"/>
              <a:gd name="T37" fmla="*/ 65 h 177"/>
              <a:gd name="T38" fmla="*/ 74 w 74"/>
              <a:gd name="T39" fmla="*/ 44 h 177"/>
              <a:gd name="T40" fmla="*/ 67 w 74"/>
              <a:gd name="T41" fmla="*/ 12 h 177"/>
              <a:gd name="T42" fmla="*/ 39 w 74"/>
              <a:gd name="T43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4" h="177">
                <a:moveTo>
                  <a:pt x="39" y="0"/>
                </a:moveTo>
                <a:cubicBezTo>
                  <a:pt x="27" y="0"/>
                  <a:pt x="17" y="4"/>
                  <a:pt x="10" y="12"/>
                </a:cubicBezTo>
                <a:cubicBezTo>
                  <a:pt x="4" y="19"/>
                  <a:pt x="0" y="29"/>
                  <a:pt x="0" y="40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62"/>
                  <a:pt x="13" y="177"/>
                  <a:pt x="37" y="177"/>
                </a:cubicBezTo>
                <a:cubicBezTo>
                  <a:pt x="49" y="177"/>
                  <a:pt x="58" y="173"/>
                  <a:pt x="65" y="165"/>
                </a:cubicBezTo>
                <a:cubicBezTo>
                  <a:pt x="71" y="158"/>
                  <a:pt x="74" y="148"/>
                  <a:pt x="74" y="136"/>
                </a:cubicBezTo>
                <a:cubicBezTo>
                  <a:pt x="74" y="103"/>
                  <a:pt x="74" y="103"/>
                  <a:pt x="74" y="103"/>
                </a:cubicBezTo>
                <a:cubicBezTo>
                  <a:pt x="52" y="103"/>
                  <a:pt x="52" y="103"/>
                  <a:pt x="52" y="103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52" y="150"/>
                  <a:pt x="48" y="157"/>
                  <a:pt x="39" y="157"/>
                </a:cubicBezTo>
                <a:cubicBezTo>
                  <a:pt x="35" y="157"/>
                  <a:pt x="31" y="156"/>
                  <a:pt x="28" y="153"/>
                </a:cubicBezTo>
                <a:cubicBezTo>
                  <a:pt x="25" y="150"/>
                  <a:pt x="23" y="147"/>
                  <a:pt x="23" y="1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6"/>
                  <a:pt x="24" y="31"/>
                  <a:pt x="26" y="27"/>
                </a:cubicBezTo>
                <a:cubicBezTo>
                  <a:pt x="28" y="22"/>
                  <a:pt x="33" y="20"/>
                  <a:pt x="39" y="20"/>
                </a:cubicBezTo>
                <a:cubicBezTo>
                  <a:pt x="48" y="20"/>
                  <a:pt x="52" y="26"/>
                  <a:pt x="52" y="39"/>
                </a:cubicBezTo>
                <a:cubicBezTo>
                  <a:pt x="52" y="65"/>
                  <a:pt x="52" y="65"/>
                  <a:pt x="52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44"/>
                  <a:pt x="74" y="44"/>
                  <a:pt x="74" y="44"/>
                </a:cubicBezTo>
                <a:cubicBezTo>
                  <a:pt x="74" y="30"/>
                  <a:pt x="72" y="19"/>
                  <a:pt x="67" y="12"/>
                </a:cubicBezTo>
                <a:cubicBezTo>
                  <a:pt x="61" y="4"/>
                  <a:pt x="52" y="0"/>
                  <a:pt x="39" y="0"/>
                </a:cubicBez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63" name="Freeform 30"/>
          <p:cNvSpPr/>
          <p:nvPr>
            <p:custDataLst>
              <p:tags r:id="rId21"/>
            </p:custDataLst>
          </p:nvPr>
        </p:nvSpPr>
        <p:spPr bwMode="auto">
          <a:xfrm>
            <a:off x="8508980" y="2865523"/>
            <a:ext cx="48491" cy="117125"/>
          </a:xfrm>
          <a:custGeom>
            <a:avLst/>
            <a:gdLst>
              <a:gd name="T0" fmla="*/ 39 w 74"/>
              <a:gd name="T1" fmla="*/ 0 h 177"/>
              <a:gd name="T2" fmla="*/ 10 w 74"/>
              <a:gd name="T3" fmla="*/ 12 h 177"/>
              <a:gd name="T4" fmla="*/ 0 w 74"/>
              <a:gd name="T5" fmla="*/ 40 h 177"/>
              <a:gd name="T6" fmla="*/ 0 w 74"/>
              <a:gd name="T7" fmla="*/ 134 h 177"/>
              <a:gd name="T8" fmla="*/ 37 w 74"/>
              <a:gd name="T9" fmla="*/ 177 h 177"/>
              <a:gd name="T10" fmla="*/ 65 w 74"/>
              <a:gd name="T11" fmla="*/ 165 h 177"/>
              <a:gd name="T12" fmla="*/ 74 w 74"/>
              <a:gd name="T13" fmla="*/ 136 h 177"/>
              <a:gd name="T14" fmla="*/ 74 w 74"/>
              <a:gd name="T15" fmla="*/ 103 h 177"/>
              <a:gd name="T16" fmla="*/ 52 w 74"/>
              <a:gd name="T17" fmla="*/ 103 h 177"/>
              <a:gd name="T18" fmla="*/ 52 w 74"/>
              <a:gd name="T19" fmla="*/ 135 h 177"/>
              <a:gd name="T20" fmla="*/ 38 w 74"/>
              <a:gd name="T21" fmla="*/ 157 h 177"/>
              <a:gd name="T22" fmla="*/ 28 w 74"/>
              <a:gd name="T23" fmla="*/ 153 h 177"/>
              <a:gd name="T24" fmla="*/ 23 w 74"/>
              <a:gd name="T25" fmla="*/ 143 h 177"/>
              <a:gd name="T26" fmla="*/ 23 w 74"/>
              <a:gd name="T27" fmla="*/ 43 h 177"/>
              <a:gd name="T28" fmla="*/ 26 w 74"/>
              <a:gd name="T29" fmla="*/ 27 h 177"/>
              <a:gd name="T30" fmla="*/ 39 w 74"/>
              <a:gd name="T31" fmla="*/ 20 h 177"/>
              <a:gd name="T32" fmla="*/ 52 w 74"/>
              <a:gd name="T33" fmla="*/ 39 h 177"/>
              <a:gd name="T34" fmla="*/ 52 w 74"/>
              <a:gd name="T35" fmla="*/ 65 h 177"/>
              <a:gd name="T36" fmla="*/ 74 w 74"/>
              <a:gd name="T37" fmla="*/ 65 h 177"/>
              <a:gd name="T38" fmla="*/ 74 w 74"/>
              <a:gd name="T39" fmla="*/ 44 h 177"/>
              <a:gd name="T40" fmla="*/ 67 w 74"/>
              <a:gd name="T41" fmla="*/ 12 h 177"/>
              <a:gd name="T42" fmla="*/ 39 w 74"/>
              <a:gd name="T43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4" h="177">
                <a:moveTo>
                  <a:pt x="39" y="0"/>
                </a:moveTo>
                <a:cubicBezTo>
                  <a:pt x="27" y="0"/>
                  <a:pt x="17" y="4"/>
                  <a:pt x="10" y="12"/>
                </a:cubicBezTo>
                <a:cubicBezTo>
                  <a:pt x="3" y="19"/>
                  <a:pt x="0" y="29"/>
                  <a:pt x="0" y="40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62"/>
                  <a:pt x="12" y="177"/>
                  <a:pt x="37" y="177"/>
                </a:cubicBezTo>
                <a:cubicBezTo>
                  <a:pt x="49" y="177"/>
                  <a:pt x="58" y="173"/>
                  <a:pt x="65" y="165"/>
                </a:cubicBezTo>
                <a:cubicBezTo>
                  <a:pt x="71" y="158"/>
                  <a:pt x="74" y="148"/>
                  <a:pt x="74" y="136"/>
                </a:cubicBezTo>
                <a:cubicBezTo>
                  <a:pt x="74" y="103"/>
                  <a:pt x="74" y="103"/>
                  <a:pt x="74" y="103"/>
                </a:cubicBezTo>
                <a:cubicBezTo>
                  <a:pt x="52" y="103"/>
                  <a:pt x="52" y="103"/>
                  <a:pt x="52" y="103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52" y="150"/>
                  <a:pt x="48" y="157"/>
                  <a:pt x="38" y="157"/>
                </a:cubicBezTo>
                <a:cubicBezTo>
                  <a:pt x="34" y="157"/>
                  <a:pt x="31" y="156"/>
                  <a:pt x="28" y="153"/>
                </a:cubicBezTo>
                <a:cubicBezTo>
                  <a:pt x="25" y="150"/>
                  <a:pt x="23" y="147"/>
                  <a:pt x="23" y="1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6"/>
                  <a:pt x="24" y="31"/>
                  <a:pt x="26" y="27"/>
                </a:cubicBezTo>
                <a:cubicBezTo>
                  <a:pt x="28" y="22"/>
                  <a:pt x="33" y="20"/>
                  <a:pt x="39" y="20"/>
                </a:cubicBezTo>
                <a:cubicBezTo>
                  <a:pt x="48" y="20"/>
                  <a:pt x="52" y="26"/>
                  <a:pt x="52" y="39"/>
                </a:cubicBezTo>
                <a:cubicBezTo>
                  <a:pt x="52" y="65"/>
                  <a:pt x="52" y="65"/>
                  <a:pt x="52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44"/>
                  <a:pt x="74" y="44"/>
                  <a:pt x="74" y="44"/>
                </a:cubicBezTo>
                <a:cubicBezTo>
                  <a:pt x="74" y="30"/>
                  <a:pt x="72" y="19"/>
                  <a:pt x="67" y="12"/>
                </a:cubicBezTo>
                <a:cubicBezTo>
                  <a:pt x="61" y="4"/>
                  <a:pt x="52" y="0"/>
                  <a:pt x="39" y="0"/>
                </a:cubicBez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64" name="Freeform 31"/>
          <p:cNvSpPr/>
          <p:nvPr>
            <p:custDataLst>
              <p:tags r:id="rId22"/>
            </p:custDataLst>
          </p:nvPr>
        </p:nvSpPr>
        <p:spPr bwMode="auto">
          <a:xfrm>
            <a:off x="8567916" y="2867015"/>
            <a:ext cx="38793" cy="113395"/>
          </a:xfrm>
          <a:custGeom>
            <a:avLst/>
            <a:gdLst>
              <a:gd name="T0" fmla="*/ 52 w 52"/>
              <a:gd name="T1" fmla="*/ 0 h 152"/>
              <a:gd name="T2" fmla="*/ 0 w 52"/>
              <a:gd name="T3" fmla="*/ 0 h 152"/>
              <a:gd name="T4" fmla="*/ 0 w 52"/>
              <a:gd name="T5" fmla="*/ 152 h 152"/>
              <a:gd name="T6" fmla="*/ 51 w 52"/>
              <a:gd name="T7" fmla="*/ 152 h 152"/>
              <a:gd name="T8" fmla="*/ 51 w 52"/>
              <a:gd name="T9" fmla="*/ 133 h 152"/>
              <a:gd name="T10" fmla="*/ 22 w 52"/>
              <a:gd name="T11" fmla="*/ 133 h 152"/>
              <a:gd name="T12" fmla="*/ 22 w 52"/>
              <a:gd name="T13" fmla="*/ 82 h 152"/>
              <a:gd name="T14" fmla="*/ 48 w 52"/>
              <a:gd name="T15" fmla="*/ 82 h 152"/>
              <a:gd name="T16" fmla="*/ 48 w 52"/>
              <a:gd name="T17" fmla="*/ 64 h 152"/>
              <a:gd name="T18" fmla="*/ 22 w 52"/>
              <a:gd name="T19" fmla="*/ 64 h 152"/>
              <a:gd name="T20" fmla="*/ 22 w 52"/>
              <a:gd name="T21" fmla="*/ 19 h 152"/>
              <a:gd name="T22" fmla="*/ 52 w 52"/>
              <a:gd name="T23" fmla="*/ 19 h 152"/>
              <a:gd name="T24" fmla="*/ 52 w 52"/>
              <a:gd name="T25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152">
                <a:moveTo>
                  <a:pt x="52" y="0"/>
                </a:moveTo>
                <a:lnTo>
                  <a:pt x="0" y="0"/>
                </a:lnTo>
                <a:lnTo>
                  <a:pt x="0" y="152"/>
                </a:lnTo>
                <a:lnTo>
                  <a:pt x="51" y="152"/>
                </a:lnTo>
                <a:lnTo>
                  <a:pt x="51" y="133"/>
                </a:lnTo>
                <a:lnTo>
                  <a:pt x="22" y="133"/>
                </a:lnTo>
                <a:lnTo>
                  <a:pt x="22" y="82"/>
                </a:lnTo>
                <a:lnTo>
                  <a:pt x="48" y="82"/>
                </a:lnTo>
                <a:lnTo>
                  <a:pt x="48" y="64"/>
                </a:lnTo>
                <a:lnTo>
                  <a:pt x="22" y="64"/>
                </a:lnTo>
                <a:lnTo>
                  <a:pt x="22" y="19"/>
                </a:lnTo>
                <a:lnTo>
                  <a:pt x="52" y="19"/>
                </a:lnTo>
                <a:lnTo>
                  <a:pt x="52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65" name="Freeform 32"/>
          <p:cNvSpPr/>
          <p:nvPr>
            <p:custDataLst>
              <p:tags r:id="rId23"/>
            </p:custDataLst>
          </p:nvPr>
        </p:nvSpPr>
        <p:spPr bwMode="auto">
          <a:xfrm>
            <a:off x="8567916" y="2867015"/>
            <a:ext cx="38793" cy="113395"/>
          </a:xfrm>
          <a:custGeom>
            <a:avLst/>
            <a:gdLst>
              <a:gd name="T0" fmla="*/ 52 w 52"/>
              <a:gd name="T1" fmla="*/ 0 h 152"/>
              <a:gd name="T2" fmla="*/ 0 w 52"/>
              <a:gd name="T3" fmla="*/ 0 h 152"/>
              <a:gd name="T4" fmla="*/ 0 w 52"/>
              <a:gd name="T5" fmla="*/ 152 h 152"/>
              <a:gd name="T6" fmla="*/ 51 w 52"/>
              <a:gd name="T7" fmla="*/ 152 h 152"/>
              <a:gd name="T8" fmla="*/ 51 w 52"/>
              <a:gd name="T9" fmla="*/ 133 h 152"/>
              <a:gd name="T10" fmla="*/ 22 w 52"/>
              <a:gd name="T11" fmla="*/ 133 h 152"/>
              <a:gd name="T12" fmla="*/ 22 w 52"/>
              <a:gd name="T13" fmla="*/ 82 h 152"/>
              <a:gd name="T14" fmla="*/ 48 w 52"/>
              <a:gd name="T15" fmla="*/ 82 h 152"/>
              <a:gd name="T16" fmla="*/ 48 w 52"/>
              <a:gd name="T17" fmla="*/ 64 h 152"/>
              <a:gd name="T18" fmla="*/ 22 w 52"/>
              <a:gd name="T19" fmla="*/ 64 h 152"/>
              <a:gd name="T20" fmla="*/ 22 w 52"/>
              <a:gd name="T21" fmla="*/ 19 h 152"/>
              <a:gd name="T22" fmla="*/ 52 w 52"/>
              <a:gd name="T23" fmla="*/ 19 h 152"/>
              <a:gd name="T24" fmla="*/ 52 w 52"/>
              <a:gd name="T25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152">
                <a:moveTo>
                  <a:pt x="52" y="0"/>
                </a:moveTo>
                <a:lnTo>
                  <a:pt x="0" y="0"/>
                </a:lnTo>
                <a:lnTo>
                  <a:pt x="0" y="152"/>
                </a:lnTo>
                <a:lnTo>
                  <a:pt x="51" y="152"/>
                </a:lnTo>
                <a:lnTo>
                  <a:pt x="51" y="133"/>
                </a:lnTo>
                <a:lnTo>
                  <a:pt x="22" y="133"/>
                </a:lnTo>
                <a:lnTo>
                  <a:pt x="22" y="82"/>
                </a:lnTo>
                <a:lnTo>
                  <a:pt x="48" y="82"/>
                </a:lnTo>
                <a:lnTo>
                  <a:pt x="48" y="64"/>
                </a:lnTo>
                <a:lnTo>
                  <a:pt x="22" y="64"/>
                </a:lnTo>
                <a:lnTo>
                  <a:pt x="22" y="19"/>
                </a:lnTo>
                <a:lnTo>
                  <a:pt x="52" y="19"/>
                </a:lnTo>
                <a:lnTo>
                  <a:pt x="52" y="0"/>
                </a:ln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66" name="Freeform 33"/>
          <p:cNvSpPr/>
          <p:nvPr>
            <p:custDataLst>
              <p:tags r:id="rId24"/>
            </p:custDataLst>
          </p:nvPr>
        </p:nvSpPr>
        <p:spPr bwMode="auto">
          <a:xfrm>
            <a:off x="8611931" y="2864031"/>
            <a:ext cx="44015" cy="118617"/>
          </a:xfrm>
          <a:custGeom>
            <a:avLst/>
            <a:gdLst>
              <a:gd name="T0" fmla="*/ 34 w 67"/>
              <a:gd name="T1" fmla="*/ 0 h 180"/>
              <a:gd name="T2" fmla="*/ 10 w 67"/>
              <a:gd name="T3" fmla="*/ 12 h 180"/>
              <a:gd name="T4" fmla="*/ 2 w 67"/>
              <a:gd name="T5" fmla="*/ 38 h 180"/>
              <a:gd name="T6" fmla="*/ 12 w 67"/>
              <a:gd name="T7" fmla="*/ 74 h 180"/>
              <a:gd name="T8" fmla="*/ 33 w 67"/>
              <a:gd name="T9" fmla="*/ 106 h 180"/>
              <a:gd name="T10" fmla="*/ 43 w 67"/>
              <a:gd name="T11" fmla="*/ 142 h 180"/>
              <a:gd name="T12" fmla="*/ 32 w 67"/>
              <a:gd name="T13" fmla="*/ 162 h 180"/>
              <a:gd name="T14" fmla="*/ 21 w 67"/>
              <a:gd name="T15" fmla="*/ 142 h 180"/>
              <a:gd name="T16" fmla="*/ 21 w 67"/>
              <a:gd name="T17" fmla="*/ 114 h 180"/>
              <a:gd name="T18" fmla="*/ 0 w 67"/>
              <a:gd name="T19" fmla="*/ 114 h 180"/>
              <a:gd name="T20" fmla="*/ 0 w 67"/>
              <a:gd name="T21" fmla="*/ 142 h 180"/>
              <a:gd name="T22" fmla="*/ 34 w 67"/>
              <a:gd name="T23" fmla="*/ 180 h 180"/>
              <a:gd name="T24" fmla="*/ 59 w 67"/>
              <a:gd name="T25" fmla="*/ 168 h 180"/>
              <a:gd name="T26" fmla="*/ 67 w 67"/>
              <a:gd name="T27" fmla="*/ 140 h 180"/>
              <a:gd name="T28" fmla="*/ 56 w 67"/>
              <a:gd name="T29" fmla="*/ 102 h 180"/>
              <a:gd name="T30" fmla="*/ 35 w 67"/>
              <a:gd name="T31" fmla="*/ 70 h 180"/>
              <a:gd name="T32" fmla="*/ 24 w 67"/>
              <a:gd name="T33" fmla="*/ 35 h 180"/>
              <a:gd name="T34" fmla="*/ 26 w 67"/>
              <a:gd name="T35" fmla="*/ 23 h 180"/>
              <a:gd name="T36" fmla="*/ 36 w 67"/>
              <a:gd name="T37" fmla="*/ 19 h 180"/>
              <a:gd name="T38" fmla="*/ 45 w 67"/>
              <a:gd name="T39" fmla="*/ 31 h 180"/>
              <a:gd name="T40" fmla="*/ 45 w 67"/>
              <a:gd name="T41" fmla="*/ 61 h 180"/>
              <a:gd name="T42" fmla="*/ 65 w 67"/>
              <a:gd name="T43" fmla="*/ 61 h 180"/>
              <a:gd name="T44" fmla="*/ 65 w 67"/>
              <a:gd name="T45" fmla="*/ 33 h 180"/>
              <a:gd name="T46" fmla="*/ 58 w 67"/>
              <a:gd name="T47" fmla="*/ 8 h 180"/>
              <a:gd name="T48" fmla="*/ 34 w 67"/>
              <a:gd name="T49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7" h="180">
                <a:moveTo>
                  <a:pt x="34" y="0"/>
                </a:moveTo>
                <a:cubicBezTo>
                  <a:pt x="24" y="0"/>
                  <a:pt x="16" y="4"/>
                  <a:pt x="10" y="12"/>
                </a:cubicBezTo>
                <a:cubicBezTo>
                  <a:pt x="4" y="19"/>
                  <a:pt x="2" y="28"/>
                  <a:pt x="2" y="38"/>
                </a:cubicBezTo>
                <a:cubicBezTo>
                  <a:pt x="2" y="50"/>
                  <a:pt x="5" y="62"/>
                  <a:pt x="12" y="74"/>
                </a:cubicBezTo>
                <a:cubicBezTo>
                  <a:pt x="33" y="106"/>
                  <a:pt x="33" y="106"/>
                  <a:pt x="33" y="106"/>
                </a:cubicBezTo>
                <a:cubicBezTo>
                  <a:pt x="40" y="119"/>
                  <a:pt x="43" y="131"/>
                  <a:pt x="43" y="142"/>
                </a:cubicBezTo>
                <a:cubicBezTo>
                  <a:pt x="43" y="155"/>
                  <a:pt x="40" y="162"/>
                  <a:pt x="32" y="162"/>
                </a:cubicBezTo>
                <a:cubicBezTo>
                  <a:pt x="25" y="162"/>
                  <a:pt x="21" y="155"/>
                  <a:pt x="21" y="142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67"/>
                  <a:pt x="11" y="180"/>
                  <a:pt x="34" y="180"/>
                </a:cubicBezTo>
                <a:cubicBezTo>
                  <a:pt x="45" y="180"/>
                  <a:pt x="53" y="176"/>
                  <a:pt x="59" y="168"/>
                </a:cubicBezTo>
                <a:cubicBezTo>
                  <a:pt x="64" y="160"/>
                  <a:pt x="67" y="151"/>
                  <a:pt x="67" y="140"/>
                </a:cubicBezTo>
                <a:cubicBezTo>
                  <a:pt x="67" y="128"/>
                  <a:pt x="63" y="115"/>
                  <a:pt x="56" y="102"/>
                </a:cubicBezTo>
                <a:cubicBezTo>
                  <a:pt x="35" y="70"/>
                  <a:pt x="35" y="70"/>
                  <a:pt x="35" y="70"/>
                </a:cubicBezTo>
                <a:cubicBezTo>
                  <a:pt x="28" y="58"/>
                  <a:pt x="24" y="46"/>
                  <a:pt x="24" y="35"/>
                </a:cubicBezTo>
                <a:cubicBezTo>
                  <a:pt x="24" y="30"/>
                  <a:pt x="25" y="26"/>
                  <a:pt x="26" y="23"/>
                </a:cubicBezTo>
                <a:cubicBezTo>
                  <a:pt x="28" y="20"/>
                  <a:pt x="32" y="19"/>
                  <a:pt x="36" y="19"/>
                </a:cubicBezTo>
                <a:cubicBezTo>
                  <a:pt x="42" y="19"/>
                  <a:pt x="45" y="23"/>
                  <a:pt x="45" y="31"/>
                </a:cubicBezTo>
                <a:cubicBezTo>
                  <a:pt x="45" y="61"/>
                  <a:pt x="45" y="61"/>
                  <a:pt x="45" y="61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21"/>
                  <a:pt x="63" y="13"/>
                  <a:pt x="58" y="8"/>
                </a:cubicBezTo>
                <a:cubicBezTo>
                  <a:pt x="54" y="3"/>
                  <a:pt x="45" y="0"/>
                  <a:pt x="34" y="0"/>
                </a:cubicBez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67" name="Freeform 34"/>
          <p:cNvSpPr/>
          <p:nvPr>
            <p:custDataLst>
              <p:tags r:id="rId25"/>
            </p:custDataLst>
          </p:nvPr>
        </p:nvSpPr>
        <p:spPr bwMode="auto">
          <a:xfrm>
            <a:off x="8663407" y="2864031"/>
            <a:ext cx="44015" cy="118617"/>
          </a:xfrm>
          <a:custGeom>
            <a:avLst/>
            <a:gdLst>
              <a:gd name="T0" fmla="*/ 35 w 67"/>
              <a:gd name="T1" fmla="*/ 0 h 180"/>
              <a:gd name="T2" fmla="*/ 11 w 67"/>
              <a:gd name="T3" fmla="*/ 12 h 180"/>
              <a:gd name="T4" fmla="*/ 2 w 67"/>
              <a:gd name="T5" fmla="*/ 38 h 180"/>
              <a:gd name="T6" fmla="*/ 13 w 67"/>
              <a:gd name="T7" fmla="*/ 74 h 180"/>
              <a:gd name="T8" fmla="*/ 33 w 67"/>
              <a:gd name="T9" fmla="*/ 106 h 180"/>
              <a:gd name="T10" fmla="*/ 44 w 67"/>
              <a:gd name="T11" fmla="*/ 142 h 180"/>
              <a:gd name="T12" fmla="*/ 33 w 67"/>
              <a:gd name="T13" fmla="*/ 162 h 180"/>
              <a:gd name="T14" fmla="*/ 22 w 67"/>
              <a:gd name="T15" fmla="*/ 142 h 180"/>
              <a:gd name="T16" fmla="*/ 21 w 67"/>
              <a:gd name="T17" fmla="*/ 114 h 180"/>
              <a:gd name="T18" fmla="*/ 0 w 67"/>
              <a:gd name="T19" fmla="*/ 114 h 180"/>
              <a:gd name="T20" fmla="*/ 0 w 67"/>
              <a:gd name="T21" fmla="*/ 142 h 180"/>
              <a:gd name="T22" fmla="*/ 35 w 67"/>
              <a:gd name="T23" fmla="*/ 180 h 180"/>
              <a:gd name="T24" fmla="*/ 59 w 67"/>
              <a:gd name="T25" fmla="*/ 168 h 180"/>
              <a:gd name="T26" fmla="*/ 67 w 67"/>
              <a:gd name="T27" fmla="*/ 140 h 180"/>
              <a:gd name="T28" fmla="*/ 56 w 67"/>
              <a:gd name="T29" fmla="*/ 102 h 180"/>
              <a:gd name="T30" fmla="*/ 36 w 67"/>
              <a:gd name="T31" fmla="*/ 70 h 180"/>
              <a:gd name="T32" fmla="*/ 25 w 67"/>
              <a:gd name="T33" fmla="*/ 35 h 180"/>
              <a:gd name="T34" fmla="*/ 27 w 67"/>
              <a:gd name="T35" fmla="*/ 23 h 180"/>
              <a:gd name="T36" fmla="*/ 37 w 67"/>
              <a:gd name="T37" fmla="*/ 19 h 180"/>
              <a:gd name="T38" fmla="*/ 45 w 67"/>
              <a:gd name="T39" fmla="*/ 31 h 180"/>
              <a:gd name="T40" fmla="*/ 45 w 67"/>
              <a:gd name="T41" fmla="*/ 61 h 180"/>
              <a:gd name="T42" fmla="*/ 66 w 67"/>
              <a:gd name="T43" fmla="*/ 61 h 180"/>
              <a:gd name="T44" fmla="*/ 66 w 67"/>
              <a:gd name="T45" fmla="*/ 33 h 180"/>
              <a:gd name="T46" fmla="*/ 59 w 67"/>
              <a:gd name="T47" fmla="*/ 8 h 180"/>
              <a:gd name="T48" fmla="*/ 35 w 67"/>
              <a:gd name="T49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7" h="180">
                <a:moveTo>
                  <a:pt x="35" y="0"/>
                </a:moveTo>
                <a:cubicBezTo>
                  <a:pt x="24" y="0"/>
                  <a:pt x="17" y="4"/>
                  <a:pt x="11" y="12"/>
                </a:cubicBezTo>
                <a:cubicBezTo>
                  <a:pt x="5" y="19"/>
                  <a:pt x="2" y="28"/>
                  <a:pt x="2" y="38"/>
                </a:cubicBezTo>
                <a:cubicBezTo>
                  <a:pt x="2" y="50"/>
                  <a:pt x="6" y="62"/>
                  <a:pt x="13" y="74"/>
                </a:cubicBezTo>
                <a:cubicBezTo>
                  <a:pt x="33" y="106"/>
                  <a:pt x="33" y="106"/>
                  <a:pt x="33" y="106"/>
                </a:cubicBezTo>
                <a:cubicBezTo>
                  <a:pt x="41" y="119"/>
                  <a:pt x="44" y="131"/>
                  <a:pt x="44" y="142"/>
                </a:cubicBezTo>
                <a:cubicBezTo>
                  <a:pt x="44" y="155"/>
                  <a:pt x="41" y="162"/>
                  <a:pt x="33" y="162"/>
                </a:cubicBezTo>
                <a:cubicBezTo>
                  <a:pt x="25" y="162"/>
                  <a:pt x="22" y="155"/>
                  <a:pt x="22" y="142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67"/>
                  <a:pt x="12" y="180"/>
                  <a:pt x="35" y="180"/>
                </a:cubicBezTo>
                <a:cubicBezTo>
                  <a:pt x="45" y="180"/>
                  <a:pt x="54" y="176"/>
                  <a:pt x="59" y="168"/>
                </a:cubicBezTo>
                <a:cubicBezTo>
                  <a:pt x="65" y="160"/>
                  <a:pt x="67" y="151"/>
                  <a:pt x="67" y="140"/>
                </a:cubicBezTo>
                <a:cubicBezTo>
                  <a:pt x="67" y="128"/>
                  <a:pt x="64" y="115"/>
                  <a:pt x="56" y="102"/>
                </a:cubicBezTo>
                <a:cubicBezTo>
                  <a:pt x="36" y="70"/>
                  <a:pt x="36" y="70"/>
                  <a:pt x="36" y="70"/>
                </a:cubicBezTo>
                <a:cubicBezTo>
                  <a:pt x="29" y="58"/>
                  <a:pt x="25" y="46"/>
                  <a:pt x="25" y="35"/>
                </a:cubicBezTo>
                <a:cubicBezTo>
                  <a:pt x="25" y="30"/>
                  <a:pt x="26" y="26"/>
                  <a:pt x="27" y="23"/>
                </a:cubicBezTo>
                <a:cubicBezTo>
                  <a:pt x="29" y="20"/>
                  <a:pt x="32" y="19"/>
                  <a:pt x="37" y="19"/>
                </a:cubicBezTo>
                <a:cubicBezTo>
                  <a:pt x="43" y="19"/>
                  <a:pt x="45" y="23"/>
                  <a:pt x="45" y="31"/>
                </a:cubicBezTo>
                <a:cubicBezTo>
                  <a:pt x="45" y="61"/>
                  <a:pt x="45" y="61"/>
                  <a:pt x="45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33"/>
                  <a:pt x="66" y="33"/>
                  <a:pt x="66" y="33"/>
                </a:cubicBezTo>
                <a:cubicBezTo>
                  <a:pt x="66" y="21"/>
                  <a:pt x="64" y="13"/>
                  <a:pt x="59" y="8"/>
                </a:cubicBezTo>
                <a:cubicBezTo>
                  <a:pt x="54" y="3"/>
                  <a:pt x="46" y="0"/>
                  <a:pt x="35" y="0"/>
                </a:cubicBez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68" name="Freeform 36"/>
          <p:cNvSpPr>
            <a:spLocks noEditPoints="1"/>
          </p:cNvSpPr>
          <p:nvPr>
            <p:custDataLst>
              <p:tags r:id="rId26"/>
            </p:custDataLst>
          </p:nvPr>
        </p:nvSpPr>
        <p:spPr bwMode="auto">
          <a:xfrm>
            <a:off x="9539236" y="4642127"/>
            <a:ext cx="228283" cy="360000"/>
          </a:xfrm>
          <a:custGeom>
            <a:avLst/>
            <a:gdLst>
              <a:gd name="T0" fmla="*/ 312 w 346"/>
              <a:gd name="T1" fmla="*/ 0 h 1069"/>
              <a:gd name="T2" fmla="*/ 277 w 346"/>
              <a:gd name="T3" fmla="*/ 35 h 1069"/>
              <a:gd name="T4" fmla="*/ 277 w 346"/>
              <a:gd name="T5" fmla="*/ 134 h 1069"/>
              <a:gd name="T6" fmla="*/ 70 w 346"/>
              <a:gd name="T7" fmla="*/ 134 h 1069"/>
              <a:gd name="T8" fmla="*/ 70 w 346"/>
              <a:gd name="T9" fmla="*/ 35 h 1069"/>
              <a:gd name="T10" fmla="*/ 35 w 346"/>
              <a:gd name="T11" fmla="*/ 0 h 1069"/>
              <a:gd name="T12" fmla="*/ 0 w 346"/>
              <a:gd name="T13" fmla="*/ 35 h 1069"/>
              <a:gd name="T14" fmla="*/ 0 w 346"/>
              <a:gd name="T15" fmla="*/ 1035 h 1069"/>
              <a:gd name="T16" fmla="*/ 35 w 346"/>
              <a:gd name="T17" fmla="*/ 1069 h 1069"/>
              <a:gd name="T18" fmla="*/ 70 w 346"/>
              <a:gd name="T19" fmla="*/ 1035 h 1069"/>
              <a:gd name="T20" fmla="*/ 70 w 346"/>
              <a:gd name="T21" fmla="*/ 922 h 1069"/>
              <a:gd name="T22" fmla="*/ 277 w 346"/>
              <a:gd name="T23" fmla="*/ 922 h 1069"/>
              <a:gd name="T24" fmla="*/ 277 w 346"/>
              <a:gd name="T25" fmla="*/ 1035 h 1069"/>
              <a:gd name="T26" fmla="*/ 312 w 346"/>
              <a:gd name="T27" fmla="*/ 1069 h 1069"/>
              <a:gd name="T28" fmla="*/ 346 w 346"/>
              <a:gd name="T29" fmla="*/ 1035 h 1069"/>
              <a:gd name="T30" fmla="*/ 346 w 346"/>
              <a:gd name="T31" fmla="*/ 35 h 1069"/>
              <a:gd name="T32" fmla="*/ 312 w 346"/>
              <a:gd name="T33" fmla="*/ 0 h 1069"/>
              <a:gd name="T34" fmla="*/ 277 w 346"/>
              <a:gd name="T35" fmla="*/ 493 h 1069"/>
              <a:gd name="T36" fmla="*/ 70 w 346"/>
              <a:gd name="T37" fmla="*/ 493 h 1069"/>
              <a:gd name="T38" fmla="*/ 70 w 346"/>
              <a:gd name="T39" fmla="*/ 383 h 1069"/>
              <a:gd name="T40" fmla="*/ 277 w 346"/>
              <a:gd name="T41" fmla="*/ 383 h 1069"/>
              <a:gd name="T42" fmla="*/ 277 w 346"/>
              <a:gd name="T43" fmla="*/ 493 h 1069"/>
              <a:gd name="T44" fmla="*/ 70 w 346"/>
              <a:gd name="T45" fmla="*/ 562 h 1069"/>
              <a:gd name="T46" fmla="*/ 277 w 346"/>
              <a:gd name="T47" fmla="*/ 562 h 1069"/>
              <a:gd name="T48" fmla="*/ 277 w 346"/>
              <a:gd name="T49" fmla="*/ 673 h 1069"/>
              <a:gd name="T50" fmla="*/ 70 w 346"/>
              <a:gd name="T51" fmla="*/ 673 h 1069"/>
              <a:gd name="T52" fmla="*/ 70 w 346"/>
              <a:gd name="T53" fmla="*/ 562 h 1069"/>
              <a:gd name="T54" fmla="*/ 277 w 346"/>
              <a:gd name="T55" fmla="*/ 203 h 1069"/>
              <a:gd name="T56" fmla="*/ 277 w 346"/>
              <a:gd name="T57" fmla="*/ 313 h 1069"/>
              <a:gd name="T58" fmla="*/ 70 w 346"/>
              <a:gd name="T59" fmla="*/ 313 h 1069"/>
              <a:gd name="T60" fmla="*/ 70 w 346"/>
              <a:gd name="T61" fmla="*/ 203 h 1069"/>
              <a:gd name="T62" fmla="*/ 277 w 346"/>
              <a:gd name="T63" fmla="*/ 203 h 1069"/>
              <a:gd name="T64" fmla="*/ 70 w 346"/>
              <a:gd name="T65" fmla="*/ 853 h 1069"/>
              <a:gd name="T66" fmla="*/ 70 w 346"/>
              <a:gd name="T67" fmla="*/ 742 h 1069"/>
              <a:gd name="T68" fmla="*/ 277 w 346"/>
              <a:gd name="T69" fmla="*/ 742 h 1069"/>
              <a:gd name="T70" fmla="*/ 277 w 346"/>
              <a:gd name="T71" fmla="*/ 853 h 1069"/>
              <a:gd name="T72" fmla="*/ 70 w 346"/>
              <a:gd name="T73" fmla="*/ 853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46" h="1069">
                <a:moveTo>
                  <a:pt x="312" y="0"/>
                </a:moveTo>
                <a:cubicBezTo>
                  <a:pt x="293" y="0"/>
                  <a:pt x="277" y="15"/>
                  <a:pt x="277" y="35"/>
                </a:cubicBezTo>
                <a:cubicBezTo>
                  <a:pt x="277" y="134"/>
                  <a:pt x="277" y="134"/>
                  <a:pt x="277" y="134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15"/>
                  <a:pt x="54" y="0"/>
                  <a:pt x="35" y="0"/>
                </a:cubicBezTo>
                <a:cubicBezTo>
                  <a:pt x="16" y="0"/>
                  <a:pt x="0" y="15"/>
                  <a:pt x="0" y="35"/>
                </a:cubicBezTo>
                <a:cubicBezTo>
                  <a:pt x="0" y="1035"/>
                  <a:pt x="0" y="1035"/>
                  <a:pt x="0" y="1035"/>
                </a:cubicBezTo>
                <a:cubicBezTo>
                  <a:pt x="0" y="1054"/>
                  <a:pt x="16" y="1069"/>
                  <a:pt x="35" y="1069"/>
                </a:cubicBezTo>
                <a:cubicBezTo>
                  <a:pt x="54" y="1069"/>
                  <a:pt x="70" y="1054"/>
                  <a:pt x="70" y="1035"/>
                </a:cubicBezTo>
                <a:cubicBezTo>
                  <a:pt x="70" y="922"/>
                  <a:pt x="70" y="922"/>
                  <a:pt x="70" y="922"/>
                </a:cubicBezTo>
                <a:cubicBezTo>
                  <a:pt x="277" y="922"/>
                  <a:pt x="277" y="922"/>
                  <a:pt x="277" y="922"/>
                </a:cubicBezTo>
                <a:cubicBezTo>
                  <a:pt x="277" y="1035"/>
                  <a:pt x="277" y="1035"/>
                  <a:pt x="277" y="1035"/>
                </a:cubicBezTo>
                <a:cubicBezTo>
                  <a:pt x="277" y="1054"/>
                  <a:pt x="293" y="1069"/>
                  <a:pt x="312" y="1069"/>
                </a:cubicBezTo>
                <a:cubicBezTo>
                  <a:pt x="331" y="1069"/>
                  <a:pt x="346" y="1054"/>
                  <a:pt x="346" y="1035"/>
                </a:cubicBezTo>
                <a:cubicBezTo>
                  <a:pt x="346" y="35"/>
                  <a:pt x="346" y="35"/>
                  <a:pt x="346" y="35"/>
                </a:cubicBezTo>
                <a:cubicBezTo>
                  <a:pt x="346" y="15"/>
                  <a:pt x="331" y="0"/>
                  <a:pt x="312" y="0"/>
                </a:cubicBezTo>
                <a:close/>
                <a:moveTo>
                  <a:pt x="277" y="493"/>
                </a:moveTo>
                <a:cubicBezTo>
                  <a:pt x="70" y="493"/>
                  <a:pt x="70" y="493"/>
                  <a:pt x="70" y="493"/>
                </a:cubicBezTo>
                <a:cubicBezTo>
                  <a:pt x="70" y="383"/>
                  <a:pt x="70" y="383"/>
                  <a:pt x="70" y="383"/>
                </a:cubicBezTo>
                <a:cubicBezTo>
                  <a:pt x="277" y="383"/>
                  <a:pt x="277" y="383"/>
                  <a:pt x="277" y="383"/>
                </a:cubicBezTo>
                <a:lnTo>
                  <a:pt x="277" y="493"/>
                </a:lnTo>
                <a:close/>
                <a:moveTo>
                  <a:pt x="70" y="562"/>
                </a:moveTo>
                <a:cubicBezTo>
                  <a:pt x="277" y="562"/>
                  <a:pt x="277" y="562"/>
                  <a:pt x="277" y="562"/>
                </a:cubicBezTo>
                <a:cubicBezTo>
                  <a:pt x="277" y="673"/>
                  <a:pt x="277" y="673"/>
                  <a:pt x="277" y="673"/>
                </a:cubicBezTo>
                <a:cubicBezTo>
                  <a:pt x="70" y="673"/>
                  <a:pt x="70" y="673"/>
                  <a:pt x="70" y="673"/>
                </a:cubicBezTo>
                <a:lnTo>
                  <a:pt x="70" y="562"/>
                </a:lnTo>
                <a:close/>
                <a:moveTo>
                  <a:pt x="277" y="203"/>
                </a:moveTo>
                <a:cubicBezTo>
                  <a:pt x="277" y="313"/>
                  <a:pt x="277" y="313"/>
                  <a:pt x="277" y="313"/>
                </a:cubicBezTo>
                <a:cubicBezTo>
                  <a:pt x="70" y="313"/>
                  <a:pt x="70" y="313"/>
                  <a:pt x="70" y="313"/>
                </a:cubicBezTo>
                <a:cubicBezTo>
                  <a:pt x="70" y="203"/>
                  <a:pt x="70" y="203"/>
                  <a:pt x="70" y="203"/>
                </a:cubicBezTo>
                <a:lnTo>
                  <a:pt x="277" y="203"/>
                </a:lnTo>
                <a:close/>
                <a:moveTo>
                  <a:pt x="70" y="853"/>
                </a:moveTo>
                <a:cubicBezTo>
                  <a:pt x="70" y="742"/>
                  <a:pt x="70" y="742"/>
                  <a:pt x="70" y="742"/>
                </a:cubicBezTo>
                <a:cubicBezTo>
                  <a:pt x="277" y="742"/>
                  <a:pt x="277" y="742"/>
                  <a:pt x="277" y="742"/>
                </a:cubicBezTo>
                <a:cubicBezTo>
                  <a:pt x="277" y="853"/>
                  <a:pt x="277" y="853"/>
                  <a:pt x="277" y="853"/>
                </a:cubicBezTo>
                <a:lnTo>
                  <a:pt x="70" y="853"/>
                </a:lnTo>
                <a:close/>
              </a:path>
            </a:pathLst>
          </a:custGeom>
          <a:solidFill>
            <a:srgbClr val="4D57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grpSp>
        <p:nvGrpSpPr>
          <p:cNvPr id="69" name="Group 14"/>
          <p:cNvGrpSpPr/>
          <p:nvPr>
            <p:custDataLst>
              <p:tags r:id="rId27"/>
            </p:custDataLst>
          </p:nvPr>
        </p:nvGrpSpPr>
        <p:grpSpPr>
          <a:xfrm>
            <a:off x="7348206" y="4203409"/>
            <a:ext cx="447558" cy="467013"/>
            <a:chOff x="7746692" y="4632847"/>
            <a:chExt cx="447558" cy="467013"/>
          </a:xfrm>
        </p:grpSpPr>
        <p:sp>
          <p:nvSpPr>
            <p:cNvPr id="70" name="TextBox 3"/>
            <p:cNvSpPr txBox="1"/>
            <p:nvPr>
              <p:custDataLst>
                <p:tags r:id="rId28"/>
              </p:custDataLst>
            </p:nvPr>
          </p:nvSpPr>
          <p:spPr>
            <a:xfrm>
              <a:off x="7764964" y="4632847"/>
              <a:ext cx="4187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800">
                  <a:solidFill>
                    <a:sysClr val="window" lastClr="FFFFFF"/>
                  </a:solidFill>
                </a:rPr>
                <a:t>STEP</a:t>
              </a:r>
              <a:endParaRPr lang="en-US" sz="800">
                <a:solidFill>
                  <a:sysClr val="window" lastClr="FFFFFF"/>
                </a:solidFill>
              </a:endParaRPr>
            </a:p>
          </p:txBody>
        </p:sp>
        <p:sp>
          <p:nvSpPr>
            <p:cNvPr id="71" name="TextBox 4"/>
            <p:cNvSpPr txBox="1"/>
            <p:nvPr>
              <p:custDataLst>
                <p:tags r:id="rId29"/>
              </p:custDataLst>
            </p:nvPr>
          </p:nvSpPr>
          <p:spPr>
            <a:xfrm>
              <a:off x="7746692" y="4730528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b="1">
                  <a:solidFill>
                    <a:sysClr val="window" lastClr="FFFFFF"/>
                  </a:solidFill>
                  <a:latin typeface="Arial" panose="020B0604020202090204" pitchFamily="34" charset="0"/>
                </a:rPr>
                <a:t>02</a:t>
              </a:r>
              <a:endParaRPr lang="en-US" b="1">
                <a:solidFill>
                  <a:sysClr val="window" lastClr="FFFFFF"/>
                </a:solidFill>
                <a:latin typeface="Arial" panose="020B0604020202090204" pitchFamily="34" charset="0"/>
              </a:endParaRPr>
            </a:p>
          </p:txBody>
        </p:sp>
      </p:grpSp>
      <p:grpSp>
        <p:nvGrpSpPr>
          <p:cNvPr id="72" name="Group 12"/>
          <p:cNvGrpSpPr/>
          <p:nvPr>
            <p:custDataLst>
              <p:tags r:id="rId30"/>
            </p:custDataLst>
          </p:nvPr>
        </p:nvGrpSpPr>
        <p:grpSpPr>
          <a:xfrm>
            <a:off x="7871037" y="3426591"/>
            <a:ext cx="447558" cy="467013"/>
            <a:chOff x="8269523" y="3539505"/>
            <a:chExt cx="447558" cy="467013"/>
          </a:xfrm>
        </p:grpSpPr>
        <p:sp>
          <p:nvSpPr>
            <p:cNvPr id="73" name="TextBox 79"/>
            <p:cNvSpPr txBox="1"/>
            <p:nvPr>
              <p:custDataLst>
                <p:tags r:id="rId31"/>
              </p:custDataLst>
            </p:nvPr>
          </p:nvSpPr>
          <p:spPr>
            <a:xfrm>
              <a:off x="8287795" y="3539505"/>
              <a:ext cx="4187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800" dirty="0">
                  <a:solidFill>
                    <a:sysClr val="window" lastClr="FFFFFF"/>
                  </a:solidFill>
                </a:rPr>
                <a:t>STEP</a:t>
              </a:r>
              <a:endParaRPr lang="en-US" sz="80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74" name="TextBox 80"/>
            <p:cNvSpPr txBox="1"/>
            <p:nvPr>
              <p:custDataLst>
                <p:tags r:id="rId32"/>
              </p:custDataLst>
            </p:nvPr>
          </p:nvSpPr>
          <p:spPr>
            <a:xfrm>
              <a:off x="8269523" y="363718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b="1">
                  <a:solidFill>
                    <a:sysClr val="window" lastClr="FFFFFF"/>
                  </a:solidFill>
                  <a:latin typeface="Arial" panose="020B0604020202090204" pitchFamily="34" charset="0"/>
                </a:rPr>
                <a:t>03</a:t>
              </a:r>
              <a:endParaRPr lang="en-US" b="1">
                <a:solidFill>
                  <a:sysClr val="window" lastClr="FFFFFF"/>
                </a:solidFill>
                <a:latin typeface="Arial" panose="020B0604020202090204" pitchFamily="34" charset="0"/>
              </a:endParaRPr>
            </a:p>
          </p:txBody>
        </p:sp>
      </p:grpSp>
      <p:grpSp>
        <p:nvGrpSpPr>
          <p:cNvPr id="84" name="Group 106"/>
          <p:cNvGrpSpPr/>
          <p:nvPr>
            <p:custDataLst>
              <p:tags r:id="rId33"/>
            </p:custDataLst>
          </p:nvPr>
        </p:nvGrpSpPr>
        <p:grpSpPr>
          <a:xfrm>
            <a:off x="1422563" y="4697108"/>
            <a:ext cx="808375" cy="993360"/>
            <a:chOff x="752512" y="1110100"/>
            <a:chExt cx="878751" cy="1079841"/>
          </a:xfrm>
        </p:grpSpPr>
        <p:sp>
          <p:nvSpPr>
            <p:cNvPr id="85" name="Rectangle 1180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041942" y="1507630"/>
              <a:ext cx="48819" cy="48819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86" name="Rectangle 1181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041942" y="1507630"/>
              <a:ext cx="48819" cy="48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87" name="Oval 1366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776922" y="1303053"/>
              <a:ext cx="822957" cy="824120"/>
            </a:xfrm>
            <a:prstGeom prst="ellipse">
              <a:avLst/>
            </a:prstGeom>
            <a:solidFill>
              <a:srgbClr val="1F74AD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88" name="Freeform 1367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754837" y="1168218"/>
              <a:ext cx="876426" cy="1021723"/>
            </a:xfrm>
            <a:custGeom>
              <a:avLst/>
              <a:gdLst>
                <a:gd name="T0" fmla="*/ 343 w 1457"/>
                <a:gd name="T1" fmla="*/ 1483 h 1700"/>
                <a:gd name="T2" fmla="*/ 1114 w 1457"/>
                <a:gd name="T3" fmla="*/ 1700 h 1700"/>
                <a:gd name="T4" fmla="*/ 324 w 1457"/>
                <a:gd name="T5" fmla="*/ 287 h 1700"/>
                <a:gd name="T6" fmla="*/ 324 w 1457"/>
                <a:gd name="T7" fmla="*/ 287 h 1700"/>
                <a:gd name="T8" fmla="*/ 1239 w 1457"/>
                <a:gd name="T9" fmla="*/ 79 h 1700"/>
                <a:gd name="T10" fmla="*/ 1239 w 1457"/>
                <a:gd name="T11" fmla="*/ 79 h 1700"/>
                <a:gd name="T12" fmla="*/ 1210 w 1457"/>
                <a:gd name="T13" fmla="*/ 145 h 1700"/>
                <a:gd name="T14" fmla="*/ 1209 w 1457"/>
                <a:gd name="T15" fmla="*/ 146 h 1700"/>
                <a:gd name="T16" fmla="*/ 1113 w 1457"/>
                <a:gd name="T17" fmla="*/ 348 h 1700"/>
                <a:gd name="T18" fmla="*/ 1158 w 1457"/>
                <a:gd name="T19" fmla="*/ 223 h 1700"/>
                <a:gd name="T20" fmla="*/ 1177 w 1457"/>
                <a:gd name="T21" fmla="*/ 213 h 1700"/>
                <a:gd name="T22" fmla="*/ 1197 w 1457"/>
                <a:gd name="T23" fmla="*/ 197 h 1700"/>
                <a:gd name="T24" fmla="*/ 1220 w 1457"/>
                <a:gd name="T25" fmla="*/ 169 h 1700"/>
                <a:gd name="T26" fmla="*/ 1231 w 1457"/>
                <a:gd name="T27" fmla="*/ 148 h 1700"/>
                <a:gd name="T28" fmla="*/ 1244 w 1457"/>
                <a:gd name="T29" fmla="*/ 111 h 1700"/>
                <a:gd name="T30" fmla="*/ 1380 w 1457"/>
                <a:gd name="T31" fmla="*/ 106 h 1700"/>
                <a:gd name="T32" fmla="*/ 1382 w 1457"/>
                <a:gd name="T33" fmla="*/ 81 h 1700"/>
                <a:gd name="T34" fmla="*/ 1372 w 1457"/>
                <a:gd name="T35" fmla="*/ 72 h 1700"/>
                <a:gd name="T36" fmla="*/ 1371 w 1457"/>
                <a:gd name="T37" fmla="*/ 72 h 1700"/>
                <a:gd name="T38" fmla="*/ 1371 w 1457"/>
                <a:gd name="T39" fmla="*/ 72 h 1700"/>
                <a:gd name="T40" fmla="*/ 1447 w 1457"/>
                <a:gd name="T41" fmla="*/ 56 h 1700"/>
                <a:gd name="T42" fmla="*/ 1288 w 1457"/>
                <a:gd name="T43" fmla="*/ 494 h 1700"/>
                <a:gd name="T44" fmla="*/ 1287 w 1457"/>
                <a:gd name="T45" fmla="*/ 495 h 1700"/>
                <a:gd name="T46" fmla="*/ 1287 w 1457"/>
                <a:gd name="T47" fmla="*/ 496 h 1700"/>
                <a:gd name="T48" fmla="*/ 1286 w 1457"/>
                <a:gd name="T49" fmla="*/ 496 h 1700"/>
                <a:gd name="T50" fmla="*/ 1285 w 1457"/>
                <a:gd name="T51" fmla="*/ 497 h 1700"/>
                <a:gd name="T52" fmla="*/ 1285 w 1457"/>
                <a:gd name="T53" fmla="*/ 498 h 1700"/>
                <a:gd name="T54" fmla="*/ 1284 w 1457"/>
                <a:gd name="T55" fmla="*/ 498 h 1700"/>
                <a:gd name="T56" fmla="*/ 1283 w 1457"/>
                <a:gd name="T57" fmla="*/ 499 h 1700"/>
                <a:gd name="T58" fmla="*/ 1282 w 1457"/>
                <a:gd name="T59" fmla="*/ 500 h 1700"/>
                <a:gd name="T60" fmla="*/ 1281 w 1457"/>
                <a:gd name="T61" fmla="*/ 501 h 1700"/>
                <a:gd name="T62" fmla="*/ 1290 w 1457"/>
                <a:gd name="T63" fmla="*/ 529 h 1700"/>
                <a:gd name="T64" fmla="*/ 1451 w 1457"/>
                <a:gd name="T65" fmla="*/ 72 h 1700"/>
                <a:gd name="T66" fmla="*/ 48 w 1457"/>
                <a:gd name="T67" fmla="*/ 41 h 1700"/>
                <a:gd name="T68" fmla="*/ 158 w 1457"/>
                <a:gd name="T69" fmla="*/ 520 h 1700"/>
                <a:gd name="T70" fmla="*/ 71 w 1457"/>
                <a:gd name="T71" fmla="*/ 113 h 1700"/>
                <a:gd name="T72" fmla="*/ 74 w 1457"/>
                <a:gd name="T73" fmla="*/ 108 h 1700"/>
                <a:gd name="T74" fmla="*/ 81 w 1457"/>
                <a:gd name="T75" fmla="*/ 105 h 1700"/>
                <a:gd name="T76" fmla="*/ 213 w 1457"/>
                <a:gd name="T77" fmla="*/ 111 h 1700"/>
                <a:gd name="T78" fmla="*/ 226 w 1457"/>
                <a:gd name="T79" fmla="*/ 148 h 1700"/>
                <a:gd name="T80" fmla="*/ 237 w 1457"/>
                <a:gd name="T81" fmla="*/ 169 h 1700"/>
                <a:gd name="T82" fmla="*/ 259 w 1457"/>
                <a:gd name="T83" fmla="*/ 197 h 1700"/>
                <a:gd name="T84" fmla="*/ 279 w 1457"/>
                <a:gd name="T85" fmla="*/ 213 h 1700"/>
                <a:gd name="T86" fmla="*/ 311 w 1457"/>
                <a:gd name="T87" fmla="*/ 157 h 1700"/>
                <a:gd name="T88" fmla="*/ 304 w 1457"/>
                <a:gd name="T89" fmla="*/ 151 h 1700"/>
                <a:gd name="T90" fmla="*/ 293 w 1457"/>
                <a:gd name="T91" fmla="*/ 139 h 1700"/>
                <a:gd name="T92" fmla="*/ 251 w 1457"/>
                <a:gd name="T93" fmla="*/ 43 h 1700"/>
                <a:gd name="T94" fmla="*/ 1138 w 1457"/>
                <a:gd name="T95" fmla="*/ 128 h 1700"/>
                <a:gd name="T96" fmla="*/ 1142 w 1457"/>
                <a:gd name="T97" fmla="*/ 91 h 1700"/>
                <a:gd name="T98" fmla="*/ 1142 w 1457"/>
                <a:gd name="T99" fmla="*/ 79 h 1700"/>
                <a:gd name="T100" fmla="*/ 1141 w 1457"/>
                <a:gd name="T101" fmla="*/ 62 h 1700"/>
                <a:gd name="T102" fmla="*/ 1139 w 1457"/>
                <a:gd name="T103" fmla="*/ 27 h 1700"/>
                <a:gd name="T104" fmla="*/ 1139 w 1457"/>
                <a:gd name="T105" fmla="*/ 20 h 1700"/>
                <a:gd name="T106" fmla="*/ 1138 w 1457"/>
                <a:gd name="T107" fmla="*/ 13 h 1700"/>
                <a:gd name="T108" fmla="*/ 1138 w 1457"/>
                <a:gd name="T109" fmla="*/ 8 h 1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57" h="1700">
                  <a:moveTo>
                    <a:pt x="1114" y="1473"/>
                  </a:moveTo>
                  <a:cubicBezTo>
                    <a:pt x="1002" y="1551"/>
                    <a:pt x="867" y="1596"/>
                    <a:pt x="721" y="1596"/>
                  </a:cubicBezTo>
                  <a:cubicBezTo>
                    <a:pt x="581" y="1596"/>
                    <a:pt x="451" y="1555"/>
                    <a:pt x="343" y="1483"/>
                  </a:cubicBezTo>
                  <a:cubicBezTo>
                    <a:pt x="343" y="1681"/>
                    <a:pt x="343" y="1681"/>
                    <a:pt x="343" y="1681"/>
                  </a:cubicBezTo>
                  <a:cubicBezTo>
                    <a:pt x="343" y="1700"/>
                    <a:pt x="343" y="1700"/>
                    <a:pt x="343" y="1700"/>
                  </a:cubicBezTo>
                  <a:cubicBezTo>
                    <a:pt x="1114" y="1700"/>
                    <a:pt x="1114" y="1700"/>
                    <a:pt x="1114" y="1700"/>
                  </a:cubicBezTo>
                  <a:cubicBezTo>
                    <a:pt x="1114" y="1681"/>
                    <a:pt x="1114" y="1681"/>
                    <a:pt x="1114" y="1681"/>
                  </a:cubicBezTo>
                  <a:cubicBezTo>
                    <a:pt x="1114" y="1473"/>
                    <a:pt x="1114" y="1473"/>
                    <a:pt x="1114" y="1473"/>
                  </a:cubicBezTo>
                  <a:moveTo>
                    <a:pt x="324" y="287"/>
                  </a:moveTo>
                  <a:cubicBezTo>
                    <a:pt x="326" y="306"/>
                    <a:pt x="329" y="326"/>
                    <a:pt x="333" y="346"/>
                  </a:cubicBezTo>
                  <a:cubicBezTo>
                    <a:pt x="333" y="345"/>
                    <a:pt x="334" y="345"/>
                    <a:pt x="334" y="345"/>
                  </a:cubicBezTo>
                  <a:cubicBezTo>
                    <a:pt x="330" y="325"/>
                    <a:pt x="327" y="306"/>
                    <a:pt x="324" y="287"/>
                  </a:cubicBezTo>
                  <a:moveTo>
                    <a:pt x="1371" y="72"/>
                  </a:moveTo>
                  <a:cubicBezTo>
                    <a:pt x="1247" y="72"/>
                    <a:pt x="1247" y="72"/>
                    <a:pt x="1247" y="72"/>
                  </a:cubicBezTo>
                  <a:cubicBezTo>
                    <a:pt x="1243" y="72"/>
                    <a:pt x="1240" y="75"/>
                    <a:pt x="1239" y="79"/>
                  </a:cubicBezTo>
                  <a:cubicBezTo>
                    <a:pt x="1239" y="79"/>
                    <a:pt x="1239" y="79"/>
                    <a:pt x="1239" y="79"/>
                  </a:cubicBezTo>
                  <a:cubicBezTo>
                    <a:pt x="1239" y="79"/>
                    <a:pt x="1239" y="79"/>
                    <a:pt x="1239" y="79"/>
                  </a:cubicBezTo>
                  <a:cubicBezTo>
                    <a:pt x="1239" y="79"/>
                    <a:pt x="1239" y="79"/>
                    <a:pt x="1239" y="79"/>
                  </a:cubicBezTo>
                  <a:cubicBezTo>
                    <a:pt x="1233" y="106"/>
                    <a:pt x="1222" y="128"/>
                    <a:pt x="1210" y="145"/>
                  </a:cubicBezTo>
                  <a:cubicBezTo>
                    <a:pt x="1210" y="145"/>
                    <a:pt x="1210" y="145"/>
                    <a:pt x="1210" y="145"/>
                  </a:cubicBezTo>
                  <a:cubicBezTo>
                    <a:pt x="1210" y="145"/>
                    <a:pt x="1210" y="145"/>
                    <a:pt x="1210" y="145"/>
                  </a:cubicBezTo>
                  <a:cubicBezTo>
                    <a:pt x="1210" y="145"/>
                    <a:pt x="1210" y="145"/>
                    <a:pt x="1210" y="145"/>
                  </a:cubicBezTo>
                  <a:cubicBezTo>
                    <a:pt x="1210" y="146"/>
                    <a:pt x="1210" y="146"/>
                    <a:pt x="1209" y="146"/>
                  </a:cubicBezTo>
                  <a:cubicBezTo>
                    <a:pt x="1209" y="146"/>
                    <a:pt x="1209" y="146"/>
                    <a:pt x="1209" y="146"/>
                  </a:cubicBezTo>
                  <a:cubicBezTo>
                    <a:pt x="1209" y="146"/>
                    <a:pt x="1209" y="146"/>
                    <a:pt x="1209" y="146"/>
                  </a:cubicBezTo>
                  <a:cubicBezTo>
                    <a:pt x="1187" y="176"/>
                    <a:pt x="1159" y="191"/>
                    <a:pt x="1134" y="198"/>
                  </a:cubicBezTo>
                  <a:cubicBezTo>
                    <a:pt x="1130" y="245"/>
                    <a:pt x="1124" y="297"/>
                    <a:pt x="1113" y="348"/>
                  </a:cubicBezTo>
                  <a:cubicBezTo>
                    <a:pt x="1116" y="351"/>
                    <a:pt x="1119" y="353"/>
                    <a:pt x="1122" y="355"/>
                  </a:cubicBezTo>
                  <a:cubicBezTo>
                    <a:pt x="1130" y="312"/>
                    <a:pt x="1136" y="270"/>
                    <a:pt x="1139" y="230"/>
                  </a:cubicBezTo>
                  <a:cubicBezTo>
                    <a:pt x="1145" y="228"/>
                    <a:pt x="1152" y="226"/>
                    <a:pt x="1158" y="223"/>
                  </a:cubicBezTo>
                  <a:cubicBezTo>
                    <a:pt x="1160" y="222"/>
                    <a:pt x="1162" y="222"/>
                    <a:pt x="1163" y="221"/>
                  </a:cubicBezTo>
                  <a:cubicBezTo>
                    <a:pt x="1167" y="219"/>
                    <a:pt x="1171" y="217"/>
                    <a:pt x="1175" y="214"/>
                  </a:cubicBezTo>
                  <a:cubicBezTo>
                    <a:pt x="1176" y="214"/>
                    <a:pt x="1177" y="213"/>
                    <a:pt x="1177" y="213"/>
                  </a:cubicBezTo>
                  <a:cubicBezTo>
                    <a:pt x="1180" y="211"/>
                    <a:pt x="1183" y="209"/>
                    <a:pt x="1186" y="206"/>
                  </a:cubicBezTo>
                  <a:cubicBezTo>
                    <a:pt x="1187" y="206"/>
                    <a:pt x="1188" y="205"/>
                    <a:pt x="1189" y="204"/>
                  </a:cubicBezTo>
                  <a:cubicBezTo>
                    <a:pt x="1192" y="202"/>
                    <a:pt x="1195" y="199"/>
                    <a:pt x="1197" y="197"/>
                  </a:cubicBezTo>
                  <a:cubicBezTo>
                    <a:pt x="1198" y="196"/>
                    <a:pt x="1199" y="195"/>
                    <a:pt x="1200" y="194"/>
                  </a:cubicBezTo>
                  <a:cubicBezTo>
                    <a:pt x="1204" y="190"/>
                    <a:pt x="1207" y="187"/>
                    <a:pt x="1210" y="183"/>
                  </a:cubicBezTo>
                  <a:cubicBezTo>
                    <a:pt x="1214" y="178"/>
                    <a:pt x="1217" y="174"/>
                    <a:pt x="1220" y="169"/>
                  </a:cubicBezTo>
                  <a:cubicBezTo>
                    <a:pt x="1221" y="168"/>
                    <a:pt x="1222" y="166"/>
                    <a:pt x="1222" y="165"/>
                  </a:cubicBezTo>
                  <a:cubicBezTo>
                    <a:pt x="1224" y="161"/>
                    <a:pt x="1226" y="158"/>
                    <a:pt x="1228" y="154"/>
                  </a:cubicBezTo>
                  <a:cubicBezTo>
                    <a:pt x="1229" y="152"/>
                    <a:pt x="1230" y="150"/>
                    <a:pt x="1231" y="148"/>
                  </a:cubicBezTo>
                  <a:cubicBezTo>
                    <a:pt x="1233" y="144"/>
                    <a:pt x="1234" y="140"/>
                    <a:pt x="1236" y="136"/>
                  </a:cubicBezTo>
                  <a:cubicBezTo>
                    <a:pt x="1237" y="134"/>
                    <a:pt x="1237" y="132"/>
                    <a:pt x="1238" y="130"/>
                  </a:cubicBezTo>
                  <a:cubicBezTo>
                    <a:pt x="1240" y="124"/>
                    <a:pt x="1242" y="118"/>
                    <a:pt x="1244" y="111"/>
                  </a:cubicBezTo>
                  <a:cubicBezTo>
                    <a:pt x="1244" y="107"/>
                    <a:pt x="1247" y="105"/>
                    <a:pt x="1251" y="105"/>
                  </a:cubicBezTo>
                  <a:cubicBezTo>
                    <a:pt x="1375" y="105"/>
                    <a:pt x="1375" y="105"/>
                    <a:pt x="1375" y="105"/>
                  </a:cubicBezTo>
                  <a:cubicBezTo>
                    <a:pt x="1377" y="105"/>
                    <a:pt x="1378" y="105"/>
                    <a:pt x="1380" y="106"/>
                  </a:cubicBezTo>
                  <a:cubicBezTo>
                    <a:pt x="1380" y="106"/>
                    <a:pt x="1380" y="106"/>
                    <a:pt x="1380" y="106"/>
                  </a:cubicBezTo>
                  <a:cubicBezTo>
                    <a:pt x="1381" y="98"/>
                    <a:pt x="1381" y="91"/>
                    <a:pt x="1382" y="84"/>
                  </a:cubicBezTo>
                  <a:cubicBezTo>
                    <a:pt x="1382" y="83"/>
                    <a:pt x="1382" y="82"/>
                    <a:pt x="1382" y="81"/>
                  </a:cubicBezTo>
                  <a:cubicBezTo>
                    <a:pt x="1382" y="81"/>
                    <a:pt x="1382" y="81"/>
                    <a:pt x="1382" y="81"/>
                  </a:cubicBezTo>
                  <a:cubicBezTo>
                    <a:pt x="1381" y="76"/>
                    <a:pt x="1377" y="73"/>
                    <a:pt x="1372" y="72"/>
                  </a:cubicBezTo>
                  <a:cubicBezTo>
                    <a:pt x="1372" y="72"/>
                    <a:pt x="1372" y="72"/>
                    <a:pt x="1372" y="72"/>
                  </a:cubicBezTo>
                  <a:cubicBezTo>
                    <a:pt x="1372" y="72"/>
                    <a:pt x="1372" y="72"/>
                    <a:pt x="1372" y="72"/>
                  </a:cubicBezTo>
                  <a:cubicBezTo>
                    <a:pt x="1372" y="72"/>
                    <a:pt x="1371" y="72"/>
                    <a:pt x="1371" y="72"/>
                  </a:cubicBezTo>
                  <a:cubicBezTo>
                    <a:pt x="1371" y="72"/>
                    <a:pt x="1371" y="72"/>
                    <a:pt x="1371" y="72"/>
                  </a:cubicBezTo>
                  <a:cubicBezTo>
                    <a:pt x="1371" y="72"/>
                    <a:pt x="1371" y="72"/>
                    <a:pt x="1371" y="72"/>
                  </a:cubicBezTo>
                  <a:cubicBezTo>
                    <a:pt x="1371" y="72"/>
                    <a:pt x="1371" y="72"/>
                    <a:pt x="1371" y="72"/>
                  </a:cubicBezTo>
                  <a:cubicBezTo>
                    <a:pt x="1371" y="72"/>
                    <a:pt x="1371" y="72"/>
                    <a:pt x="1371" y="72"/>
                  </a:cubicBezTo>
                  <a:cubicBezTo>
                    <a:pt x="1371" y="72"/>
                    <a:pt x="1371" y="72"/>
                    <a:pt x="1371" y="72"/>
                  </a:cubicBezTo>
                  <a:cubicBezTo>
                    <a:pt x="1371" y="72"/>
                    <a:pt x="1371" y="72"/>
                    <a:pt x="1371" y="72"/>
                  </a:cubicBezTo>
                  <a:moveTo>
                    <a:pt x="1447" y="56"/>
                  </a:moveTo>
                  <a:cubicBezTo>
                    <a:pt x="1446" y="121"/>
                    <a:pt x="1431" y="347"/>
                    <a:pt x="1288" y="494"/>
                  </a:cubicBezTo>
                  <a:cubicBezTo>
                    <a:pt x="1288" y="494"/>
                    <a:pt x="1288" y="494"/>
                    <a:pt x="1288" y="494"/>
                  </a:cubicBezTo>
                  <a:cubicBezTo>
                    <a:pt x="1288" y="494"/>
                    <a:pt x="1288" y="494"/>
                    <a:pt x="1288" y="494"/>
                  </a:cubicBezTo>
                  <a:cubicBezTo>
                    <a:pt x="1288" y="494"/>
                    <a:pt x="1288" y="494"/>
                    <a:pt x="1288" y="494"/>
                  </a:cubicBezTo>
                  <a:cubicBezTo>
                    <a:pt x="1288" y="494"/>
                    <a:pt x="1288" y="494"/>
                    <a:pt x="1287" y="495"/>
                  </a:cubicBezTo>
                  <a:cubicBezTo>
                    <a:pt x="1287" y="495"/>
                    <a:pt x="1287" y="495"/>
                    <a:pt x="1287" y="495"/>
                  </a:cubicBezTo>
                  <a:cubicBezTo>
                    <a:pt x="1287" y="495"/>
                    <a:pt x="1287" y="495"/>
                    <a:pt x="1287" y="495"/>
                  </a:cubicBezTo>
                  <a:cubicBezTo>
                    <a:pt x="1287" y="495"/>
                    <a:pt x="1287" y="495"/>
                    <a:pt x="1287" y="495"/>
                  </a:cubicBezTo>
                  <a:cubicBezTo>
                    <a:pt x="1287" y="495"/>
                    <a:pt x="1287" y="495"/>
                    <a:pt x="1287" y="496"/>
                  </a:cubicBezTo>
                  <a:cubicBezTo>
                    <a:pt x="1286" y="496"/>
                    <a:pt x="1286" y="496"/>
                    <a:pt x="1286" y="496"/>
                  </a:cubicBezTo>
                  <a:cubicBezTo>
                    <a:pt x="1286" y="496"/>
                    <a:pt x="1286" y="496"/>
                    <a:pt x="1286" y="496"/>
                  </a:cubicBezTo>
                  <a:cubicBezTo>
                    <a:pt x="1286" y="496"/>
                    <a:pt x="1286" y="496"/>
                    <a:pt x="1286" y="496"/>
                  </a:cubicBezTo>
                  <a:cubicBezTo>
                    <a:pt x="1286" y="496"/>
                    <a:pt x="1286" y="496"/>
                    <a:pt x="1286" y="496"/>
                  </a:cubicBezTo>
                  <a:cubicBezTo>
                    <a:pt x="1286" y="497"/>
                    <a:pt x="1286" y="497"/>
                    <a:pt x="1285" y="497"/>
                  </a:cubicBezTo>
                  <a:cubicBezTo>
                    <a:pt x="1285" y="497"/>
                    <a:pt x="1285" y="497"/>
                    <a:pt x="1285" y="497"/>
                  </a:cubicBezTo>
                  <a:cubicBezTo>
                    <a:pt x="1285" y="497"/>
                    <a:pt x="1285" y="497"/>
                    <a:pt x="1285" y="497"/>
                  </a:cubicBezTo>
                  <a:cubicBezTo>
                    <a:pt x="1285" y="497"/>
                    <a:pt x="1285" y="497"/>
                    <a:pt x="1285" y="498"/>
                  </a:cubicBezTo>
                  <a:cubicBezTo>
                    <a:pt x="1285" y="498"/>
                    <a:pt x="1285" y="498"/>
                    <a:pt x="1285" y="498"/>
                  </a:cubicBezTo>
                  <a:cubicBezTo>
                    <a:pt x="1284" y="498"/>
                    <a:pt x="1284" y="498"/>
                    <a:pt x="1284" y="498"/>
                  </a:cubicBezTo>
                  <a:cubicBezTo>
                    <a:pt x="1284" y="498"/>
                    <a:pt x="1284" y="498"/>
                    <a:pt x="1284" y="498"/>
                  </a:cubicBezTo>
                  <a:cubicBezTo>
                    <a:pt x="1284" y="498"/>
                    <a:pt x="1284" y="498"/>
                    <a:pt x="1284" y="498"/>
                  </a:cubicBezTo>
                  <a:cubicBezTo>
                    <a:pt x="1284" y="499"/>
                    <a:pt x="1283" y="499"/>
                    <a:pt x="1283" y="499"/>
                  </a:cubicBezTo>
                  <a:cubicBezTo>
                    <a:pt x="1283" y="499"/>
                    <a:pt x="1283" y="499"/>
                    <a:pt x="1283" y="499"/>
                  </a:cubicBezTo>
                  <a:cubicBezTo>
                    <a:pt x="1283" y="499"/>
                    <a:pt x="1283" y="499"/>
                    <a:pt x="1283" y="499"/>
                  </a:cubicBezTo>
                  <a:cubicBezTo>
                    <a:pt x="1283" y="499"/>
                    <a:pt x="1283" y="499"/>
                    <a:pt x="1283" y="499"/>
                  </a:cubicBezTo>
                  <a:cubicBezTo>
                    <a:pt x="1283" y="499"/>
                    <a:pt x="1283" y="500"/>
                    <a:pt x="1282" y="500"/>
                  </a:cubicBezTo>
                  <a:cubicBezTo>
                    <a:pt x="1282" y="500"/>
                    <a:pt x="1282" y="500"/>
                    <a:pt x="1282" y="500"/>
                  </a:cubicBezTo>
                  <a:cubicBezTo>
                    <a:pt x="1282" y="500"/>
                    <a:pt x="1282" y="500"/>
                    <a:pt x="1282" y="500"/>
                  </a:cubicBezTo>
                  <a:cubicBezTo>
                    <a:pt x="1282" y="500"/>
                    <a:pt x="1282" y="500"/>
                    <a:pt x="1282" y="500"/>
                  </a:cubicBezTo>
                  <a:cubicBezTo>
                    <a:pt x="1282" y="500"/>
                    <a:pt x="1282" y="500"/>
                    <a:pt x="1281" y="501"/>
                  </a:cubicBezTo>
                  <a:cubicBezTo>
                    <a:pt x="1281" y="501"/>
                    <a:pt x="1281" y="501"/>
                    <a:pt x="1281" y="501"/>
                  </a:cubicBezTo>
                  <a:cubicBezTo>
                    <a:pt x="1279" y="503"/>
                    <a:pt x="1277" y="505"/>
                    <a:pt x="1275" y="507"/>
                  </a:cubicBezTo>
                  <a:cubicBezTo>
                    <a:pt x="1280" y="514"/>
                    <a:pt x="1285" y="521"/>
                    <a:pt x="1290" y="529"/>
                  </a:cubicBezTo>
                  <a:cubicBezTo>
                    <a:pt x="1291" y="528"/>
                    <a:pt x="1292" y="527"/>
                    <a:pt x="1293" y="526"/>
                  </a:cubicBezTo>
                  <a:cubicBezTo>
                    <a:pt x="1294" y="525"/>
                    <a:pt x="1294" y="525"/>
                    <a:pt x="1294" y="525"/>
                  </a:cubicBezTo>
                  <a:cubicBezTo>
                    <a:pt x="1457" y="356"/>
                    <a:pt x="1452" y="84"/>
                    <a:pt x="1451" y="72"/>
                  </a:cubicBezTo>
                  <a:cubicBezTo>
                    <a:pt x="1451" y="66"/>
                    <a:pt x="1450" y="61"/>
                    <a:pt x="1447" y="56"/>
                  </a:cubicBezTo>
                  <a:moveTo>
                    <a:pt x="240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20" y="41"/>
                    <a:pt x="6" y="55"/>
                    <a:pt x="5" y="72"/>
                  </a:cubicBezTo>
                  <a:cubicBezTo>
                    <a:pt x="5" y="83"/>
                    <a:pt x="0" y="350"/>
                    <a:pt x="158" y="520"/>
                  </a:cubicBezTo>
                  <a:cubicBezTo>
                    <a:pt x="170" y="502"/>
                    <a:pt x="183" y="485"/>
                    <a:pt x="197" y="468"/>
                  </a:cubicBezTo>
                  <a:cubicBezTo>
                    <a:pt x="98" y="356"/>
                    <a:pt x="76" y="193"/>
                    <a:pt x="71" y="116"/>
                  </a:cubicBezTo>
                  <a:cubicBezTo>
                    <a:pt x="70" y="115"/>
                    <a:pt x="71" y="114"/>
                    <a:pt x="71" y="113"/>
                  </a:cubicBezTo>
                  <a:cubicBezTo>
                    <a:pt x="71" y="112"/>
                    <a:pt x="71" y="112"/>
                    <a:pt x="72" y="111"/>
                  </a:cubicBezTo>
                  <a:cubicBezTo>
                    <a:pt x="72" y="110"/>
                    <a:pt x="72" y="110"/>
                    <a:pt x="73" y="109"/>
                  </a:cubicBezTo>
                  <a:cubicBezTo>
                    <a:pt x="73" y="109"/>
                    <a:pt x="74" y="108"/>
                    <a:pt x="74" y="108"/>
                  </a:cubicBezTo>
                  <a:cubicBezTo>
                    <a:pt x="75" y="107"/>
                    <a:pt x="75" y="107"/>
                    <a:pt x="76" y="106"/>
                  </a:cubicBezTo>
                  <a:cubicBezTo>
                    <a:pt x="76" y="106"/>
                    <a:pt x="77" y="106"/>
                    <a:pt x="77" y="106"/>
                  </a:cubicBezTo>
                  <a:cubicBezTo>
                    <a:pt x="79" y="105"/>
                    <a:pt x="80" y="105"/>
                    <a:pt x="81" y="105"/>
                  </a:cubicBezTo>
                  <a:cubicBezTo>
                    <a:pt x="206" y="105"/>
                    <a:pt x="206" y="105"/>
                    <a:pt x="206" y="105"/>
                  </a:cubicBezTo>
                  <a:cubicBezTo>
                    <a:pt x="207" y="105"/>
                    <a:pt x="208" y="105"/>
                    <a:pt x="208" y="105"/>
                  </a:cubicBezTo>
                  <a:cubicBezTo>
                    <a:pt x="211" y="106"/>
                    <a:pt x="213" y="108"/>
                    <a:pt x="213" y="111"/>
                  </a:cubicBezTo>
                  <a:cubicBezTo>
                    <a:pt x="215" y="118"/>
                    <a:pt x="217" y="124"/>
                    <a:pt x="219" y="130"/>
                  </a:cubicBezTo>
                  <a:cubicBezTo>
                    <a:pt x="219" y="132"/>
                    <a:pt x="220" y="134"/>
                    <a:pt x="221" y="136"/>
                  </a:cubicBezTo>
                  <a:cubicBezTo>
                    <a:pt x="222" y="140"/>
                    <a:pt x="224" y="144"/>
                    <a:pt x="226" y="148"/>
                  </a:cubicBezTo>
                  <a:cubicBezTo>
                    <a:pt x="227" y="150"/>
                    <a:pt x="228" y="152"/>
                    <a:pt x="228" y="154"/>
                  </a:cubicBezTo>
                  <a:cubicBezTo>
                    <a:pt x="230" y="158"/>
                    <a:pt x="232" y="161"/>
                    <a:pt x="234" y="165"/>
                  </a:cubicBezTo>
                  <a:cubicBezTo>
                    <a:pt x="235" y="166"/>
                    <a:pt x="236" y="168"/>
                    <a:pt x="237" y="169"/>
                  </a:cubicBezTo>
                  <a:cubicBezTo>
                    <a:pt x="240" y="174"/>
                    <a:pt x="243" y="178"/>
                    <a:pt x="246" y="182"/>
                  </a:cubicBezTo>
                  <a:cubicBezTo>
                    <a:pt x="250" y="187"/>
                    <a:pt x="253" y="190"/>
                    <a:pt x="256" y="194"/>
                  </a:cubicBezTo>
                  <a:cubicBezTo>
                    <a:pt x="257" y="195"/>
                    <a:pt x="258" y="196"/>
                    <a:pt x="259" y="197"/>
                  </a:cubicBezTo>
                  <a:cubicBezTo>
                    <a:pt x="262" y="199"/>
                    <a:pt x="265" y="202"/>
                    <a:pt x="267" y="204"/>
                  </a:cubicBezTo>
                  <a:cubicBezTo>
                    <a:pt x="268" y="205"/>
                    <a:pt x="270" y="206"/>
                    <a:pt x="271" y="206"/>
                  </a:cubicBezTo>
                  <a:cubicBezTo>
                    <a:pt x="274" y="209"/>
                    <a:pt x="276" y="211"/>
                    <a:pt x="279" y="213"/>
                  </a:cubicBezTo>
                  <a:cubicBezTo>
                    <a:pt x="280" y="213"/>
                    <a:pt x="281" y="214"/>
                    <a:pt x="282" y="214"/>
                  </a:cubicBezTo>
                  <a:cubicBezTo>
                    <a:pt x="294" y="222"/>
                    <a:pt x="305" y="227"/>
                    <a:pt x="317" y="230"/>
                  </a:cubicBezTo>
                  <a:cubicBezTo>
                    <a:pt x="314" y="205"/>
                    <a:pt x="312" y="180"/>
                    <a:pt x="311" y="157"/>
                  </a:cubicBezTo>
                  <a:cubicBezTo>
                    <a:pt x="311" y="157"/>
                    <a:pt x="310" y="157"/>
                    <a:pt x="309" y="156"/>
                  </a:cubicBezTo>
                  <a:cubicBezTo>
                    <a:pt x="308" y="155"/>
                    <a:pt x="307" y="154"/>
                    <a:pt x="306" y="153"/>
                  </a:cubicBezTo>
                  <a:cubicBezTo>
                    <a:pt x="305" y="153"/>
                    <a:pt x="304" y="152"/>
                    <a:pt x="304" y="151"/>
                  </a:cubicBezTo>
                  <a:cubicBezTo>
                    <a:pt x="302" y="150"/>
                    <a:pt x="300" y="148"/>
                    <a:pt x="299" y="146"/>
                  </a:cubicBezTo>
                  <a:cubicBezTo>
                    <a:pt x="298" y="145"/>
                    <a:pt x="297" y="144"/>
                    <a:pt x="297" y="143"/>
                  </a:cubicBezTo>
                  <a:cubicBezTo>
                    <a:pt x="295" y="142"/>
                    <a:pt x="294" y="140"/>
                    <a:pt x="293" y="139"/>
                  </a:cubicBezTo>
                  <a:cubicBezTo>
                    <a:pt x="292" y="138"/>
                    <a:pt x="292" y="137"/>
                    <a:pt x="291" y="136"/>
                  </a:cubicBezTo>
                  <a:cubicBezTo>
                    <a:pt x="282" y="121"/>
                    <a:pt x="274" y="100"/>
                    <a:pt x="271" y="70"/>
                  </a:cubicBezTo>
                  <a:cubicBezTo>
                    <a:pt x="270" y="58"/>
                    <a:pt x="262" y="47"/>
                    <a:pt x="251" y="43"/>
                  </a:cubicBezTo>
                  <a:cubicBezTo>
                    <a:pt x="248" y="42"/>
                    <a:pt x="244" y="41"/>
                    <a:pt x="240" y="41"/>
                  </a:cubicBezTo>
                  <a:moveTo>
                    <a:pt x="1135" y="0"/>
                  </a:moveTo>
                  <a:cubicBezTo>
                    <a:pt x="1137" y="27"/>
                    <a:pt x="1139" y="72"/>
                    <a:pt x="1138" y="128"/>
                  </a:cubicBezTo>
                  <a:cubicBezTo>
                    <a:pt x="1139" y="126"/>
                    <a:pt x="1141" y="125"/>
                    <a:pt x="1143" y="124"/>
                  </a:cubicBezTo>
                  <a:cubicBezTo>
                    <a:pt x="1143" y="116"/>
                    <a:pt x="1143" y="108"/>
                    <a:pt x="1143" y="101"/>
                  </a:cubicBezTo>
                  <a:cubicBezTo>
                    <a:pt x="1142" y="98"/>
                    <a:pt x="1142" y="94"/>
                    <a:pt x="1142" y="91"/>
                  </a:cubicBezTo>
                  <a:cubicBezTo>
                    <a:pt x="1142" y="91"/>
                    <a:pt x="1142" y="90"/>
                    <a:pt x="1142" y="90"/>
                  </a:cubicBezTo>
                  <a:cubicBezTo>
                    <a:pt x="1142" y="87"/>
                    <a:pt x="1142" y="84"/>
                    <a:pt x="1142" y="81"/>
                  </a:cubicBezTo>
                  <a:cubicBezTo>
                    <a:pt x="1142" y="80"/>
                    <a:pt x="1142" y="80"/>
                    <a:pt x="1142" y="79"/>
                  </a:cubicBezTo>
                  <a:cubicBezTo>
                    <a:pt x="1142" y="76"/>
                    <a:pt x="1142" y="74"/>
                    <a:pt x="1142" y="71"/>
                  </a:cubicBezTo>
                  <a:cubicBezTo>
                    <a:pt x="1142" y="71"/>
                    <a:pt x="1142" y="70"/>
                    <a:pt x="1142" y="70"/>
                  </a:cubicBezTo>
                  <a:cubicBezTo>
                    <a:pt x="1142" y="67"/>
                    <a:pt x="1141" y="64"/>
                    <a:pt x="1141" y="62"/>
                  </a:cubicBezTo>
                  <a:cubicBezTo>
                    <a:pt x="1141" y="50"/>
                    <a:pt x="1140" y="41"/>
                    <a:pt x="1140" y="33"/>
                  </a:cubicBezTo>
                  <a:cubicBezTo>
                    <a:pt x="1140" y="32"/>
                    <a:pt x="1140" y="32"/>
                    <a:pt x="1140" y="31"/>
                  </a:cubicBezTo>
                  <a:cubicBezTo>
                    <a:pt x="1140" y="30"/>
                    <a:pt x="1139" y="28"/>
                    <a:pt x="1139" y="27"/>
                  </a:cubicBezTo>
                  <a:cubicBezTo>
                    <a:pt x="1139" y="26"/>
                    <a:pt x="1139" y="26"/>
                    <a:pt x="1139" y="25"/>
                  </a:cubicBezTo>
                  <a:cubicBezTo>
                    <a:pt x="1139" y="24"/>
                    <a:pt x="1139" y="23"/>
                    <a:pt x="1139" y="22"/>
                  </a:cubicBezTo>
                  <a:cubicBezTo>
                    <a:pt x="1139" y="21"/>
                    <a:pt x="1139" y="20"/>
                    <a:pt x="1139" y="20"/>
                  </a:cubicBezTo>
                  <a:cubicBezTo>
                    <a:pt x="1139" y="19"/>
                    <a:pt x="1139" y="18"/>
                    <a:pt x="1139" y="17"/>
                  </a:cubicBezTo>
                  <a:cubicBezTo>
                    <a:pt x="1139" y="16"/>
                    <a:pt x="1138" y="16"/>
                    <a:pt x="1138" y="15"/>
                  </a:cubicBezTo>
                  <a:cubicBezTo>
                    <a:pt x="1138" y="14"/>
                    <a:pt x="1138" y="14"/>
                    <a:pt x="1138" y="13"/>
                  </a:cubicBezTo>
                  <a:cubicBezTo>
                    <a:pt x="1138" y="12"/>
                    <a:pt x="1138" y="12"/>
                    <a:pt x="1138" y="11"/>
                  </a:cubicBezTo>
                  <a:cubicBezTo>
                    <a:pt x="1138" y="11"/>
                    <a:pt x="1138" y="10"/>
                    <a:pt x="1138" y="10"/>
                  </a:cubicBezTo>
                  <a:cubicBezTo>
                    <a:pt x="1138" y="9"/>
                    <a:pt x="1138" y="8"/>
                    <a:pt x="1138" y="8"/>
                  </a:cubicBezTo>
                  <a:cubicBezTo>
                    <a:pt x="1138" y="6"/>
                    <a:pt x="1137" y="5"/>
                    <a:pt x="1137" y="5"/>
                  </a:cubicBezTo>
                  <a:cubicBezTo>
                    <a:pt x="1137" y="4"/>
                    <a:pt x="1136" y="2"/>
                    <a:pt x="1135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89" name="Freeform 1368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850151" y="1375120"/>
              <a:ext cx="679986" cy="752053"/>
            </a:xfrm>
            <a:custGeom>
              <a:avLst/>
              <a:gdLst>
                <a:gd name="T0" fmla="*/ 955 w 1132"/>
                <a:gd name="T1" fmla="*/ 3 h 1251"/>
                <a:gd name="T2" fmla="*/ 964 w 1132"/>
                <a:gd name="T3" fmla="*/ 10 h 1251"/>
                <a:gd name="T4" fmla="*/ 175 w 1132"/>
                <a:gd name="T5" fmla="*/ 1 h 1251"/>
                <a:gd name="T6" fmla="*/ 255 w 1132"/>
                <a:gd name="T7" fmla="*/ 238 h 1251"/>
                <a:gd name="T8" fmla="*/ 39 w 1132"/>
                <a:gd name="T9" fmla="*/ 123 h 1251"/>
                <a:gd name="T10" fmla="*/ 6 w 1132"/>
                <a:gd name="T11" fmla="*/ 181 h 1251"/>
                <a:gd name="T12" fmla="*/ 36 w 1132"/>
                <a:gd name="T13" fmla="*/ 209 h 1251"/>
                <a:gd name="T14" fmla="*/ 60 w 1132"/>
                <a:gd name="T15" fmla="*/ 227 h 1251"/>
                <a:gd name="T16" fmla="*/ 85 w 1132"/>
                <a:gd name="T17" fmla="*/ 244 h 1251"/>
                <a:gd name="T18" fmla="*/ 113 w 1132"/>
                <a:gd name="T19" fmla="*/ 260 h 1251"/>
                <a:gd name="T20" fmla="*/ 134 w 1132"/>
                <a:gd name="T21" fmla="*/ 270 h 1251"/>
                <a:gd name="T22" fmla="*/ 225 w 1132"/>
                <a:gd name="T23" fmla="*/ 298 h 1251"/>
                <a:gd name="T24" fmla="*/ 248 w 1132"/>
                <a:gd name="T25" fmla="*/ 302 h 1251"/>
                <a:gd name="T26" fmla="*/ 289 w 1132"/>
                <a:gd name="T27" fmla="*/ 306 h 1251"/>
                <a:gd name="T28" fmla="*/ 466 w 1132"/>
                <a:gd name="T29" fmla="*/ 397 h 1251"/>
                <a:gd name="T30" fmla="*/ 501 w 1132"/>
                <a:gd name="T31" fmla="*/ 458 h 1251"/>
                <a:gd name="T32" fmla="*/ 475 w 1132"/>
                <a:gd name="T33" fmla="*/ 738 h 1251"/>
                <a:gd name="T34" fmla="*/ 469 w 1132"/>
                <a:gd name="T35" fmla="*/ 739 h 1251"/>
                <a:gd name="T36" fmla="*/ 441 w 1132"/>
                <a:gd name="T37" fmla="*/ 746 h 1251"/>
                <a:gd name="T38" fmla="*/ 411 w 1132"/>
                <a:gd name="T39" fmla="*/ 756 h 1251"/>
                <a:gd name="T40" fmla="*/ 395 w 1132"/>
                <a:gd name="T41" fmla="*/ 763 h 1251"/>
                <a:gd name="T42" fmla="*/ 369 w 1132"/>
                <a:gd name="T43" fmla="*/ 775 h 1251"/>
                <a:gd name="T44" fmla="*/ 355 w 1132"/>
                <a:gd name="T45" fmla="*/ 783 h 1251"/>
                <a:gd name="T46" fmla="*/ 333 w 1132"/>
                <a:gd name="T47" fmla="*/ 799 h 1251"/>
                <a:gd name="T48" fmla="*/ 317 w 1132"/>
                <a:gd name="T49" fmla="*/ 815 h 1251"/>
                <a:gd name="T50" fmla="*/ 310 w 1132"/>
                <a:gd name="T51" fmla="*/ 824 h 1251"/>
                <a:gd name="T52" fmla="*/ 185 w 1132"/>
                <a:gd name="T53" fmla="*/ 974 h 1251"/>
                <a:gd name="T54" fmla="*/ 185 w 1132"/>
                <a:gd name="T55" fmla="*/ 1138 h 1251"/>
                <a:gd name="T56" fmla="*/ 956 w 1132"/>
                <a:gd name="T57" fmla="*/ 993 h 1251"/>
                <a:gd name="T58" fmla="*/ 834 w 1132"/>
                <a:gd name="T59" fmla="*/ 830 h 1251"/>
                <a:gd name="T60" fmla="*/ 824 w 1132"/>
                <a:gd name="T61" fmla="*/ 814 h 1251"/>
                <a:gd name="T62" fmla="*/ 809 w 1132"/>
                <a:gd name="T63" fmla="*/ 799 h 1251"/>
                <a:gd name="T64" fmla="*/ 794 w 1132"/>
                <a:gd name="T65" fmla="*/ 789 h 1251"/>
                <a:gd name="T66" fmla="*/ 775 w 1132"/>
                <a:gd name="T67" fmla="*/ 777 h 1251"/>
                <a:gd name="T68" fmla="*/ 753 w 1132"/>
                <a:gd name="T69" fmla="*/ 766 h 1251"/>
                <a:gd name="T70" fmla="*/ 743 w 1132"/>
                <a:gd name="T71" fmla="*/ 761 h 1251"/>
                <a:gd name="T72" fmla="*/ 720 w 1132"/>
                <a:gd name="T73" fmla="*/ 753 h 1251"/>
                <a:gd name="T74" fmla="*/ 709 w 1132"/>
                <a:gd name="T75" fmla="*/ 749 h 1251"/>
                <a:gd name="T76" fmla="*/ 684 w 1132"/>
                <a:gd name="T77" fmla="*/ 742 h 1251"/>
                <a:gd name="T78" fmla="*/ 672 w 1132"/>
                <a:gd name="T79" fmla="*/ 739 h 1251"/>
                <a:gd name="T80" fmla="*/ 640 w 1132"/>
                <a:gd name="T81" fmla="*/ 468 h 1251"/>
                <a:gd name="T82" fmla="*/ 663 w 1132"/>
                <a:gd name="T83" fmla="*/ 452 h 1251"/>
                <a:gd name="T84" fmla="*/ 669 w 1132"/>
                <a:gd name="T85" fmla="*/ 450 h 1251"/>
                <a:gd name="T86" fmla="*/ 673 w 1132"/>
                <a:gd name="T87" fmla="*/ 446 h 1251"/>
                <a:gd name="T88" fmla="*/ 674 w 1132"/>
                <a:gd name="T89" fmla="*/ 410 h 1251"/>
                <a:gd name="T90" fmla="*/ 722 w 1132"/>
                <a:gd name="T91" fmla="*/ 379 h 1251"/>
                <a:gd name="T92" fmla="*/ 738 w 1132"/>
                <a:gd name="T93" fmla="*/ 372 h 1251"/>
                <a:gd name="T94" fmla="*/ 827 w 1132"/>
                <a:gd name="T95" fmla="*/ 307 h 1251"/>
                <a:gd name="T96" fmla="*/ 874 w 1132"/>
                <a:gd name="T97" fmla="*/ 304 h 1251"/>
                <a:gd name="T98" fmla="*/ 913 w 1132"/>
                <a:gd name="T99" fmla="*/ 298 h 1251"/>
                <a:gd name="T100" fmla="*/ 936 w 1132"/>
                <a:gd name="T101" fmla="*/ 293 h 1251"/>
                <a:gd name="T102" fmla="*/ 1022 w 1132"/>
                <a:gd name="T103" fmla="*/ 263 h 1251"/>
                <a:gd name="T104" fmla="*/ 1046 w 1132"/>
                <a:gd name="T105" fmla="*/ 250 h 1251"/>
                <a:gd name="T106" fmla="*/ 1072 w 1132"/>
                <a:gd name="T107" fmla="*/ 233 h 1251"/>
                <a:gd name="T108" fmla="*/ 1098 w 1132"/>
                <a:gd name="T109" fmla="*/ 215 h 1251"/>
                <a:gd name="T110" fmla="*/ 1120 w 1132"/>
                <a:gd name="T111" fmla="*/ 195 h 1251"/>
                <a:gd name="T112" fmla="*/ 822 w 1132"/>
                <a:gd name="T113" fmla="*/ 275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32" h="1251">
                  <a:moveTo>
                    <a:pt x="185" y="974"/>
                  </a:moveTo>
                  <a:cubicBezTo>
                    <a:pt x="185" y="974"/>
                    <a:pt x="185" y="974"/>
                    <a:pt x="185" y="974"/>
                  </a:cubicBezTo>
                  <a:moveTo>
                    <a:pt x="955" y="3"/>
                  </a:moveTo>
                  <a:cubicBezTo>
                    <a:pt x="939" y="75"/>
                    <a:pt x="914" y="146"/>
                    <a:pt x="876" y="207"/>
                  </a:cubicBezTo>
                  <a:cubicBezTo>
                    <a:pt x="885" y="206"/>
                    <a:pt x="893" y="204"/>
                    <a:pt x="901" y="202"/>
                  </a:cubicBezTo>
                  <a:cubicBezTo>
                    <a:pt x="932" y="143"/>
                    <a:pt x="952" y="76"/>
                    <a:pt x="964" y="10"/>
                  </a:cubicBezTo>
                  <a:cubicBezTo>
                    <a:pt x="961" y="8"/>
                    <a:pt x="958" y="6"/>
                    <a:pt x="955" y="3"/>
                  </a:cubicBezTo>
                  <a:moveTo>
                    <a:pt x="176" y="0"/>
                  </a:moveTo>
                  <a:cubicBezTo>
                    <a:pt x="176" y="0"/>
                    <a:pt x="175" y="0"/>
                    <a:pt x="175" y="1"/>
                  </a:cubicBezTo>
                  <a:cubicBezTo>
                    <a:pt x="190" y="83"/>
                    <a:pt x="216" y="168"/>
                    <a:pt x="260" y="239"/>
                  </a:cubicBezTo>
                  <a:cubicBezTo>
                    <a:pt x="260" y="239"/>
                    <a:pt x="259" y="239"/>
                    <a:pt x="258" y="239"/>
                  </a:cubicBezTo>
                  <a:cubicBezTo>
                    <a:pt x="257" y="239"/>
                    <a:pt x="256" y="238"/>
                    <a:pt x="255" y="238"/>
                  </a:cubicBezTo>
                  <a:cubicBezTo>
                    <a:pt x="248" y="237"/>
                    <a:pt x="240" y="236"/>
                    <a:pt x="233" y="234"/>
                  </a:cubicBezTo>
                  <a:cubicBezTo>
                    <a:pt x="161" y="219"/>
                    <a:pt x="101" y="187"/>
                    <a:pt x="52" y="137"/>
                  </a:cubicBezTo>
                  <a:cubicBezTo>
                    <a:pt x="48" y="132"/>
                    <a:pt x="43" y="128"/>
                    <a:pt x="39" y="123"/>
                  </a:cubicBezTo>
                  <a:cubicBezTo>
                    <a:pt x="25" y="140"/>
                    <a:pt x="12" y="157"/>
                    <a:pt x="0" y="175"/>
                  </a:cubicBezTo>
                  <a:cubicBezTo>
                    <a:pt x="2" y="176"/>
                    <a:pt x="3" y="178"/>
                    <a:pt x="5" y="180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11" y="186"/>
                    <a:pt x="16" y="191"/>
                    <a:pt x="21" y="195"/>
                  </a:cubicBezTo>
                  <a:cubicBezTo>
                    <a:pt x="23" y="197"/>
                    <a:pt x="24" y="199"/>
                    <a:pt x="26" y="200"/>
                  </a:cubicBezTo>
                  <a:cubicBezTo>
                    <a:pt x="29" y="203"/>
                    <a:pt x="33" y="206"/>
                    <a:pt x="36" y="209"/>
                  </a:cubicBezTo>
                  <a:cubicBezTo>
                    <a:pt x="38" y="211"/>
                    <a:pt x="41" y="213"/>
                    <a:pt x="43" y="215"/>
                  </a:cubicBezTo>
                  <a:cubicBezTo>
                    <a:pt x="46" y="217"/>
                    <a:pt x="49" y="219"/>
                    <a:pt x="52" y="222"/>
                  </a:cubicBezTo>
                  <a:cubicBezTo>
                    <a:pt x="55" y="224"/>
                    <a:pt x="57" y="226"/>
                    <a:pt x="60" y="227"/>
                  </a:cubicBezTo>
                  <a:cubicBezTo>
                    <a:pt x="63" y="229"/>
                    <a:pt x="66" y="231"/>
                    <a:pt x="69" y="233"/>
                  </a:cubicBezTo>
                  <a:cubicBezTo>
                    <a:pt x="71" y="235"/>
                    <a:pt x="74" y="237"/>
                    <a:pt x="77" y="239"/>
                  </a:cubicBezTo>
                  <a:cubicBezTo>
                    <a:pt x="80" y="241"/>
                    <a:pt x="83" y="243"/>
                    <a:pt x="85" y="244"/>
                  </a:cubicBezTo>
                  <a:cubicBezTo>
                    <a:pt x="88" y="246"/>
                    <a:pt x="92" y="248"/>
                    <a:pt x="95" y="250"/>
                  </a:cubicBezTo>
                  <a:cubicBezTo>
                    <a:pt x="97" y="251"/>
                    <a:pt x="100" y="253"/>
                    <a:pt x="102" y="254"/>
                  </a:cubicBezTo>
                  <a:cubicBezTo>
                    <a:pt x="106" y="256"/>
                    <a:pt x="109" y="258"/>
                    <a:pt x="113" y="260"/>
                  </a:cubicBezTo>
                  <a:cubicBezTo>
                    <a:pt x="115" y="261"/>
                    <a:pt x="117" y="262"/>
                    <a:pt x="119" y="263"/>
                  </a:cubicBezTo>
                  <a:cubicBezTo>
                    <a:pt x="123" y="265"/>
                    <a:pt x="127" y="267"/>
                    <a:pt x="132" y="269"/>
                  </a:cubicBezTo>
                  <a:cubicBezTo>
                    <a:pt x="132" y="269"/>
                    <a:pt x="133" y="269"/>
                    <a:pt x="134" y="270"/>
                  </a:cubicBezTo>
                  <a:cubicBezTo>
                    <a:pt x="156" y="279"/>
                    <a:pt x="180" y="287"/>
                    <a:pt x="205" y="293"/>
                  </a:cubicBezTo>
                  <a:cubicBezTo>
                    <a:pt x="206" y="294"/>
                    <a:pt x="206" y="294"/>
                    <a:pt x="207" y="294"/>
                  </a:cubicBezTo>
                  <a:cubicBezTo>
                    <a:pt x="213" y="295"/>
                    <a:pt x="219" y="297"/>
                    <a:pt x="225" y="298"/>
                  </a:cubicBezTo>
                  <a:cubicBezTo>
                    <a:pt x="226" y="298"/>
                    <a:pt x="226" y="298"/>
                    <a:pt x="227" y="298"/>
                  </a:cubicBezTo>
                  <a:cubicBezTo>
                    <a:pt x="233" y="299"/>
                    <a:pt x="239" y="300"/>
                    <a:pt x="245" y="301"/>
                  </a:cubicBezTo>
                  <a:cubicBezTo>
                    <a:pt x="246" y="301"/>
                    <a:pt x="247" y="302"/>
                    <a:pt x="248" y="302"/>
                  </a:cubicBezTo>
                  <a:cubicBezTo>
                    <a:pt x="254" y="303"/>
                    <a:pt x="260" y="304"/>
                    <a:pt x="267" y="304"/>
                  </a:cubicBezTo>
                  <a:cubicBezTo>
                    <a:pt x="267" y="304"/>
                    <a:pt x="268" y="304"/>
                    <a:pt x="269" y="304"/>
                  </a:cubicBezTo>
                  <a:cubicBezTo>
                    <a:pt x="275" y="305"/>
                    <a:pt x="282" y="306"/>
                    <a:pt x="289" y="306"/>
                  </a:cubicBezTo>
                  <a:cubicBezTo>
                    <a:pt x="297" y="307"/>
                    <a:pt x="306" y="307"/>
                    <a:pt x="314" y="307"/>
                  </a:cubicBezTo>
                  <a:cubicBezTo>
                    <a:pt x="356" y="350"/>
                    <a:pt x="409" y="382"/>
                    <a:pt x="475" y="397"/>
                  </a:cubicBezTo>
                  <a:cubicBezTo>
                    <a:pt x="466" y="397"/>
                    <a:pt x="466" y="397"/>
                    <a:pt x="466" y="397"/>
                  </a:cubicBezTo>
                  <a:cubicBezTo>
                    <a:pt x="466" y="410"/>
                    <a:pt x="466" y="410"/>
                    <a:pt x="466" y="410"/>
                  </a:cubicBezTo>
                  <a:cubicBezTo>
                    <a:pt x="466" y="444"/>
                    <a:pt x="466" y="444"/>
                    <a:pt x="466" y="444"/>
                  </a:cubicBezTo>
                  <a:cubicBezTo>
                    <a:pt x="466" y="449"/>
                    <a:pt x="480" y="455"/>
                    <a:pt x="501" y="458"/>
                  </a:cubicBezTo>
                  <a:cubicBezTo>
                    <a:pt x="501" y="461"/>
                    <a:pt x="501" y="465"/>
                    <a:pt x="501" y="468"/>
                  </a:cubicBezTo>
                  <a:cubicBezTo>
                    <a:pt x="501" y="555"/>
                    <a:pt x="499" y="700"/>
                    <a:pt x="480" y="732"/>
                  </a:cubicBezTo>
                  <a:cubicBezTo>
                    <a:pt x="478" y="734"/>
                    <a:pt x="476" y="736"/>
                    <a:pt x="475" y="738"/>
                  </a:cubicBezTo>
                  <a:cubicBezTo>
                    <a:pt x="475" y="738"/>
                    <a:pt x="475" y="738"/>
                    <a:pt x="475" y="738"/>
                  </a:cubicBezTo>
                  <a:cubicBezTo>
                    <a:pt x="473" y="738"/>
                    <a:pt x="472" y="739"/>
                    <a:pt x="471" y="739"/>
                  </a:cubicBezTo>
                  <a:cubicBezTo>
                    <a:pt x="470" y="739"/>
                    <a:pt x="469" y="739"/>
                    <a:pt x="469" y="739"/>
                  </a:cubicBezTo>
                  <a:cubicBezTo>
                    <a:pt x="465" y="740"/>
                    <a:pt x="460" y="741"/>
                    <a:pt x="456" y="742"/>
                  </a:cubicBezTo>
                  <a:cubicBezTo>
                    <a:pt x="455" y="742"/>
                    <a:pt x="455" y="743"/>
                    <a:pt x="454" y="743"/>
                  </a:cubicBezTo>
                  <a:cubicBezTo>
                    <a:pt x="449" y="744"/>
                    <a:pt x="445" y="745"/>
                    <a:pt x="441" y="746"/>
                  </a:cubicBezTo>
                  <a:cubicBezTo>
                    <a:pt x="440" y="746"/>
                    <a:pt x="440" y="747"/>
                    <a:pt x="439" y="747"/>
                  </a:cubicBezTo>
                  <a:cubicBezTo>
                    <a:pt x="434" y="748"/>
                    <a:pt x="430" y="749"/>
                    <a:pt x="425" y="751"/>
                  </a:cubicBezTo>
                  <a:cubicBezTo>
                    <a:pt x="420" y="753"/>
                    <a:pt x="416" y="754"/>
                    <a:pt x="411" y="756"/>
                  </a:cubicBezTo>
                  <a:cubicBezTo>
                    <a:pt x="411" y="756"/>
                    <a:pt x="410" y="756"/>
                    <a:pt x="410" y="757"/>
                  </a:cubicBezTo>
                  <a:cubicBezTo>
                    <a:pt x="406" y="758"/>
                    <a:pt x="401" y="760"/>
                    <a:pt x="397" y="762"/>
                  </a:cubicBezTo>
                  <a:cubicBezTo>
                    <a:pt x="396" y="762"/>
                    <a:pt x="396" y="762"/>
                    <a:pt x="395" y="763"/>
                  </a:cubicBezTo>
                  <a:cubicBezTo>
                    <a:pt x="391" y="764"/>
                    <a:pt x="387" y="766"/>
                    <a:pt x="383" y="768"/>
                  </a:cubicBezTo>
                  <a:cubicBezTo>
                    <a:pt x="382" y="769"/>
                    <a:pt x="381" y="769"/>
                    <a:pt x="381" y="769"/>
                  </a:cubicBezTo>
                  <a:cubicBezTo>
                    <a:pt x="377" y="771"/>
                    <a:pt x="373" y="773"/>
                    <a:pt x="369" y="775"/>
                  </a:cubicBezTo>
                  <a:cubicBezTo>
                    <a:pt x="368" y="776"/>
                    <a:pt x="368" y="776"/>
                    <a:pt x="367" y="776"/>
                  </a:cubicBezTo>
                  <a:cubicBezTo>
                    <a:pt x="363" y="778"/>
                    <a:pt x="359" y="780"/>
                    <a:pt x="356" y="783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1" y="786"/>
                    <a:pt x="348" y="788"/>
                    <a:pt x="344" y="790"/>
                  </a:cubicBezTo>
                  <a:cubicBezTo>
                    <a:pt x="340" y="793"/>
                    <a:pt x="337" y="795"/>
                    <a:pt x="334" y="798"/>
                  </a:cubicBezTo>
                  <a:cubicBezTo>
                    <a:pt x="334" y="798"/>
                    <a:pt x="333" y="799"/>
                    <a:pt x="333" y="799"/>
                  </a:cubicBezTo>
                  <a:cubicBezTo>
                    <a:pt x="330" y="801"/>
                    <a:pt x="327" y="804"/>
                    <a:pt x="325" y="806"/>
                  </a:cubicBezTo>
                  <a:cubicBezTo>
                    <a:pt x="324" y="806"/>
                    <a:pt x="324" y="807"/>
                    <a:pt x="323" y="807"/>
                  </a:cubicBezTo>
                  <a:cubicBezTo>
                    <a:pt x="321" y="810"/>
                    <a:pt x="319" y="812"/>
                    <a:pt x="317" y="815"/>
                  </a:cubicBezTo>
                  <a:cubicBezTo>
                    <a:pt x="316" y="815"/>
                    <a:pt x="316" y="815"/>
                    <a:pt x="316" y="816"/>
                  </a:cubicBezTo>
                  <a:cubicBezTo>
                    <a:pt x="314" y="818"/>
                    <a:pt x="312" y="821"/>
                    <a:pt x="310" y="823"/>
                  </a:cubicBezTo>
                  <a:cubicBezTo>
                    <a:pt x="310" y="824"/>
                    <a:pt x="310" y="824"/>
                    <a:pt x="310" y="824"/>
                  </a:cubicBezTo>
                  <a:cubicBezTo>
                    <a:pt x="308" y="826"/>
                    <a:pt x="307" y="828"/>
                    <a:pt x="306" y="830"/>
                  </a:cubicBezTo>
                  <a:cubicBezTo>
                    <a:pt x="259" y="830"/>
                    <a:pt x="259" y="830"/>
                    <a:pt x="259" y="830"/>
                  </a:cubicBezTo>
                  <a:cubicBezTo>
                    <a:pt x="185" y="974"/>
                    <a:pt x="185" y="974"/>
                    <a:pt x="185" y="974"/>
                  </a:cubicBezTo>
                  <a:cubicBezTo>
                    <a:pt x="185" y="993"/>
                    <a:pt x="185" y="993"/>
                    <a:pt x="185" y="993"/>
                  </a:cubicBezTo>
                  <a:cubicBezTo>
                    <a:pt x="185" y="1012"/>
                    <a:pt x="185" y="1012"/>
                    <a:pt x="185" y="1012"/>
                  </a:cubicBezTo>
                  <a:cubicBezTo>
                    <a:pt x="185" y="1138"/>
                    <a:pt x="185" y="1138"/>
                    <a:pt x="185" y="1138"/>
                  </a:cubicBezTo>
                  <a:cubicBezTo>
                    <a:pt x="293" y="1210"/>
                    <a:pt x="423" y="1251"/>
                    <a:pt x="563" y="1251"/>
                  </a:cubicBezTo>
                  <a:cubicBezTo>
                    <a:pt x="709" y="1251"/>
                    <a:pt x="844" y="1206"/>
                    <a:pt x="956" y="1128"/>
                  </a:cubicBezTo>
                  <a:cubicBezTo>
                    <a:pt x="956" y="993"/>
                    <a:pt x="956" y="993"/>
                    <a:pt x="956" y="993"/>
                  </a:cubicBezTo>
                  <a:cubicBezTo>
                    <a:pt x="956" y="974"/>
                    <a:pt x="956" y="974"/>
                    <a:pt x="956" y="974"/>
                  </a:cubicBezTo>
                  <a:cubicBezTo>
                    <a:pt x="882" y="830"/>
                    <a:pt x="882" y="830"/>
                    <a:pt x="882" y="830"/>
                  </a:cubicBezTo>
                  <a:cubicBezTo>
                    <a:pt x="834" y="830"/>
                    <a:pt x="834" y="830"/>
                    <a:pt x="834" y="830"/>
                  </a:cubicBezTo>
                  <a:cubicBezTo>
                    <a:pt x="833" y="827"/>
                    <a:pt x="832" y="825"/>
                    <a:pt x="830" y="823"/>
                  </a:cubicBezTo>
                  <a:cubicBezTo>
                    <a:pt x="829" y="820"/>
                    <a:pt x="827" y="818"/>
                    <a:pt x="825" y="815"/>
                  </a:cubicBezTo>
                  <a:cubicBezTo>
                    <a:pt x="825" y="815"/>
                    <a:pt x="824" y="815"/>
                    <a:pt x="824" y="814"/>
                  </a:cubicBezTo>
                  <a:cubicBezTo>
                    <a:pt x="822" y="812"/>
                    <a:pt x="820" y="810"/>
                    <a:pt x="818" y="807"/>
                  </a:cubicBezTo>
                  <a:cubicBezTo>
                    <a:pt x="817" y="807"/>
                    <a:pt x="817" y="807"/>
                    <a:pt x="816" y="806"/>
                  </a:cubicBezTo>
                  <a:cubicBezTo>
                    <a:pt x="814" y="804"/>
                    <a:pt x="811" y="802"/>
                    <a:pt x="809" y="799"/>
                  </a:cubicBezTo>
                  <a:cubicBezTo>
                    <a:pt x="806" y="797"/>
                    <a:pt x="803" y="795"/>
                    <a:pt x="800" y="793"/>
                  </a:cubicBezTo>
                  <a:cubicBezTo>
                    <a:pt x="799" y="792"/>
                    <a:pt x="799" y="792"/>
                    <a:pt x="799" y="792"/>
                  </a:cubicBezTo>
                  <a:cubicBezTo>
                    <a:pt x="797" y="791"/>
                    <a:pt x="796" y="790"/>
                    <a:pt x="794" y="789"/>
                  </a:cubicBezTo>
                  <a:cubicBezTo>
                    <a:pt x="792" y="787"/>
                    <a:pt x="791" y="786"/>
                    <a:pt x="789" y="785"/>
                  </a:cubicBezTo>
                  <a:cubicBezTo>
                    <a:pt x="789" y="785"/>
                    <a:pt x="788" y="785"/>
                    <a:pt x="788" y="784"/>
                  </a:cubicBezTo>
                  <a:cubicBezTo>
                    <a:pt x="784" y="782"/>
                    <a:pt x="780" y="780"/>
                    <a:pt x="775" y="777"/>
                  </a:cubicBezTo>
                  <a:cubicBezTo>
                    <a:pt x="772" y="775"/>
                    <a:pt x="769" y="774"/>
                    <a:pt x="765" y="772"/>
                  </a:cubicBezTo>
                  <a:cubicBezTo>
                    <a:pt x="765" y="771"/>
                    <a:pt x="765" y="771"/>
                    <a:pt x="765" y="771"/>
                  </a:cubicBezTo>
                  <a:cubicBezTo>
                    <a:pt x="761" y="769"/>
                    <a:pt x="757" y="767"/>
                    <a:pt x="753" y="766"/>
                  </a:cubicBezTo>
                  <a:cubicBezTo>
                    <a:pt x="752" y="765"/>
                    <a:pt x="752" y="765"/>
                    <a:pt x="751" y="765"/>
                  </a:cubicBezTo>
                  <a:cubicBezTo>
                    <a:pt x="749" y="764"/>
                    <a:pt x="747" y="763"/>
                    <a:pt x="744" y="762"/>
                  </a:cubicBezTo>
                  <a:cubicBezTo>
                    <a:pt x="744" y="762"/>
                    <a:pt x="743" y="762"/>
                    <a:pt x="743" y="761"/>
                  </a:cubicBezTo>
                  <a:cubicBezTo>
                    <a:pt x="737" y="759"/>
                    <a:pt x="731" y="757"/>
                    <a:pt x="725" y="755"/>
                  </a:cubicBezTo>
                  <a:cubicBezTo>
                    <a:pt x="724" y="754"/>
                    <a:pt x="723" y="754"/>
                    <a:pt x="722" y="753"/>
                  </a:cubicBezTo>
                  <a:cubicBezTo>
                    <a:pt x="721" y="753"/>
                    <a:pt x="721" y="753"/>
                    <a:pt x="720" y="753"/>
                  </a:cubicBezTo>
                  <a:cubicBezTo>
                    <a:pt x="717" y="752"/>
                    <a:pt x="715" y="751"/>
                    <a:pt x="712" y="750"/>
                  </a:cubicBezTo>
                  <a:cubicBezTo>
                    <a:pt x="711" y="750"/>
                    <a:pt x="711" y="750"/>
                    <a:pt x="711" y="750"/>
                  </a:cubicBezTo>
                  <a:cubicBezTo>
                    <a:pt x="710" y="749"/>
                    <a:pt x="710" y="749"/>
                    <a:pt x="709" y="749"/>
                  </a:cubicBezTo>
                  <a:cubicBezTo>
                    <a:pt x="702" y="747"/>
                    <a:pt x="695" y="745"/>
                    <a:pt x="688" y="743"/>
                  </a:cubicBezTo>
                  <a:cubicBezTo>
                    <a:pt x="687" y="743"/>
                    <a:pt x="687" y="743"/>
                    <a:pt x="687" y="743"/>
                  </a:cubicBezTo>
                  <a:cubicBezTo>
                    <a:pt x="685" y="742"/>
                    <a:pt x="684" y="742"/>
                    <a:pt x="684" y="742"/>
                  </a:cubicBezTo>
                  <a:cubicBezTo>
                    <a:pt x="682" y="741"/>
                    <a:pt x="679" y="741"/>
                    <a:pt x="677" y="740"/>
                  </a:cubicBezTo>
                  <a:cubicBezTo>
                    <a:pt x="676" y="740"/>
                    <a:pt x="676" y="740"/>
                    <a:pt x="675" y="740"/>
                  </a:cubicBezTo>
                  <a:cubicBezTo>
                    <a:pt x="674" y="740"/>
                    <a:pt x="673" y="740"/>
                    <a:pt x="672" y="739"/>
                  </a:cubicBezTo>
                  <a:cubicBezTo>
                    <a:pt x="670" y="739"/>
                    <a:pt x="667" y="739"/>
                    <a:pt x="665" y="738"/>
                  </a:cubicBezTo>
                  <a:cubicBezTo>
                    <a:pt x="665" y="736"/>
                    <a:pt x="663" y="734"/>
                    <a:pt x="661" y="732"/>
                  </a:cubicBezTo>
                  <a:cubicBezTo>
                    <a:pt x="642" y="700"/>
                    <a:pt x="640" y="555"/>
                    <a:pt x="640" y="468"/>
                  </a:cubicBezTo>
                  <a:cubicBezTo>
                    <a:pt x="640" y="465"/>
                    <a:pt x="640" y="461"/>
                    <a:pt x="640" y="458"/>
                  </a:cubicBezTo>
                  <a:cubicBezTo>
                    <a:pt x="647" y="457"/>
                    <a:pt x="653" y="456"/>
                    <a:pt x="658" y="454"/>
                  </a:cubicBezTo>
                  <a:cubicBezTo>
                    <a:pt x="660" y="453"/>
                    <a:pt x="662" y="453"/>
                    <a:pt x="663" y="452"/>
                  </a:cubicBezTo>
                  <a:cubicBezTo>
                    <a:pt x="664" y="452"/>
                    <a:pt x="664" y="452"/>
                    <a:pt x="664" y="452"/>
                  </a:cubicBezTo>
                  <a:cubicBezTo>
                    <a:pt x="666" y="451"/>
                    <a:pt x="667" y="451"/>
                    <a:pt x="668" y="451"/>
                  </a:cubicBezTo>
                  <a:cubicBezTo>
                    <a:pt x="669" y="450"/>
                    <a:pt x="669" y="450"/>
                    <a:pt x="669" y="450"/>
                  </a:cubicBezTo>
                  <a:cubicBezTo>
                    <a:pt x="670" y="449"/>
                    <a:pt x="670" y="449"/>
                    <a:pt x="671" y="449"/>
                  </a:cubicBezTo>
                  <a:cubicBezTo>
                    <a:pt x="672" y="448"/>
                    <a:pt x="672" y="448"/>
                    <a:pt x="672" y="448"/>
                  </a:cubicBezTo>
                  <a:cubicBezTo>
                    <a:pt x="672" y="447"/>
                    <a:pt x="673" y="447"/>
                    <a:pt x="673" y="446"/>
                  </a:cubicBezTo>
                  <a:cubicBezTo>
                    <a:pt x="674" y="446"/>
                    <a:pt x="674" y="446"/>
                    <a:pt x="674" y="446"/>
                  </a:cubicBezTo>
                  <a:cubicBezTo>
                    <a:pt x="674" y="445"/>
                    <a:pt x="674" y="444"/>
                    <a:pt x="674" y="444"/>
                  </a:cubicBezTo>
                  <a:cubicBezTo>
                    <a:pt x="674" y="410"/>
                    <a:pt x="674" y="410"/>
                    <a:pt x="674" y="410"/>
                  </a:cubicBezTo>
                  <a:cubicBezTo>
                    <a:pt x="674" y="397"/>
                    <a:pt x="674" y="397"/>
                    <a:pt x="674" y="397"/>
                  </a:cubicBezTo>
                  <a:cubicBezTo>
                    <a:pt x="666" y="397"/>
                    <a:pt x="666" y="397"/>
                    <a:pt x="666" y="397"/>
                  </a:cubicBezTo>
                  <a:cubicBezTo>
                    <a:pt x="686" y="393"/>
                    <a:pt x="704" y="387"/>
                    <a:pt x="722" y="379"/>
                  </a:cubicBezTo>
                  <a:cubicBezTo>
                    <a:pt x="722" y="379"/>
                    <a:pt x="723" y="379"/>
                    <a:pt x="723" y="379"/>
                  </a:cubicBezTo>
                  <a:cubicBezTo>
                    <a:pt x="728" y="377"/>
                    <a:pt x="732" y="375"/>
                    <a:pt x="737" y="372"/>
                  </a:cubicBezTo>
                  <a:cubicBezTo>
                    <a:pt x="737" y="372"/>
                    <a:pt x="738" y="372"/>
                    <a:pt x="738" y="372"/>
                  </a:cubicBezTo>
                  <a:cubicBezTo>
                    <a:pt x="743" y="369"/>
                    <a:pt x="747" y="367"/>
                    <a:pt x="752" y="365"/>
                  </a:cubicBezTo>
                  <a:cubicBezTo>
                    <a:pt x="752" y="364"/>
                    <a:pt x="752" y="364"/>
                    <a:pt x="752" y="364"/>
                  </a:cubicBezTo>
                  <a:cubicBezTo>
                    <a:pt x="780" y="349"/>
                    <a:pt x="805" y="329"/>
                    <a:pt x="827" y="307"/>
                  </a:cubicBezTo>
                  <a:cubicBezTo>
                    <a:pt x="835" y="307"/>
                    <a:pt x="844" y="307"/>
                    <a:pt x="852" y="306"/>
                  </a:cubicBezTo>
                  <a:cubicBezTo>
                    <a:pt x="859" y="306"/>
                    <a:pt x="865" y="305"/>
                    <a:pt x="872" y="304"/>
                  </a:cubicBezTo>
                  <a:cubicBezTo>
                    <a:pt x="873" y="304"/>
                    <a:pt x="873" y="304"/>
                    <a:pt x="874" y="304"/>
                  </a:cubicBezTo>
                  <a:cubicBezTo>
                    <a:pt x="880" y="304"/>
                    <a:pt x="887" y="303"/>
                    <a:pt x="893" y="302"/>
                  </a:cubicBezTo>
                  <a:cubicBezTo>
                    <a:pt x="894" y="302"/>
                    <a:pt x="895" y="301"/>
                    <a:pt x="896" y="301"/>
                  </a:cubicBezTo>
                  <a:cubicBezTo>
                    <a:pt x="902" y="300"/>
                    <a:pt x="907" y="299"/>
                    <a:pt x="913" y="298"/>
                  </a:cubicBezTo>
                  <a:cubicBezTo>
                    <a:pt x="914" y="298"/>
                    <a:pt x="915" y="298"/>
                    <a:pt x="916" y="298"/>
                  </a:cubicBezTo>
                  <a:cubicBezTo>
                    <a:pt x="922" y="297"/>
                    <a:pt x="928" y="295"/>
                    <a:pt x="934" y="294"/>
                  </a:cubicBezTo>
                  <a:cubicBezTo>
                    <a:pt x="934" y="294"/>
                    <a:pt x="935" y="294"/>
                    <a:pt x="936" y="293"/>
                  </a:cubicBezTo>
                  <a:cubicBezTo>
                    <a:pt x="961" y="287"/>
                    <a:pt x="984" y="279"/>
                    <a:pt x="1007" y="270"/>
                  </a:cubicBezTo>
                  <a:cubicBezTo>
                    <a:pt x="1008" y="269"/>
                    <a:pt x="1008" y="269"/>
                    <a:pt x="1009" y="269"/>
                  </a:cubicBezTo>
                  <a:cubicBezTo>
                    <a:pt x="1013" y="267"/>
                    <a:pt x="1017" y="265"/>
                    <a:pt x="1022" y="263"/>
                  </a:cubicBezTo>
                  <a:cubicBezTo>
                    <a:pt x="1024" y="262"/>
                    <a:pt x="1026" y="261"/>
                    <a:pt x="1028" y="260"/>
                  </a:cubicBezTo>
                  <a:cubicBezTo>
                    <a:pt x="1031" y="258"/>
                    <a:pt x="1035" y="256"/>
                    <a:pt x="1038" y="254"/>
                  </a:cubicBezTo>
                  <a:cubicBezTo>
                    <a:pt x="1041" y="253"/>
                    <a:pt x="1044" y="251"/>
                    <a:pt x="1046" y="250"/>
                  </a:cubicBezTo>
                  <a:cubicBezTo>
                    <a:pt x="1049" y="248"/>
                    <a:pt x="1052" y="246"/>
                    <a:pt x="1056" y="244"/>
                  </a:cubicBezTo>
                  <a:cubicBezTo>
                    <a:pt x="1058" y="243"/>
                    <a:pt x="1061" y="241"/>
                    <a:pt x="1064" y="239"/>
                  </a:cubicBezTo>
                  <a:cubicBezTo>
                    <a:pt x="1067" y="237"/>
                    <a:pt x="1069" y="235"/>
                    <a:pt x="1072" y="233"/>
                  </a:cubicBezTo>
                  <a:cubicBezTo>
                    <a:pt x="1075" y="231"/>
                    <a:pt x="1078" y="229"/>
                    <a:pt x="1081" y="227"/>
                  </a:cubicBezTo>
                  <a:cubicBezTo>
                    <a:pt x="1084" y="226"/>
                    <a:pt x="1086" y="224"/>
                    <a:pt x="1089" y="222"/>
                  </a:cubicBezTo>
                  <a:cubicBezTo>
                    <a:pt x="1092" y="219"/>
                    <a:pt x="1095" y="217"/>
                    <a:pt x="1098" y="215"/>
                  </a:cubicBezTo>
                  <a:cubicBezTo>
                    <a:pt x="1100" y="213"/>
                    <a:pt x="1102" y="211"/>
                    <a:pt x="1105" y="209"/>
                  </a:cubicBezTo>
                  <a:cubicBezTo>
                    <a:pt x="1108" y="206"/>
                    <a:pt x="1111" y="203"/>
                    <a:pt x="1115" y="200"/>
                  </a:cubicBezTo>
                  <a:cubicBezTo>
                    <a:pt x="1116" y="199"/>
                    <a:pt x="1118" y="197"/>
                    <a:pt x="1120" y="195"/>
                  </a:cubicBezTo>
                  <a:cubicBezTo>
                    <a:pt x="1124" y="192"/>
                    <a:pt x="1128" y="188"/>
                    <a:pt x="1132" y="184"/>
                  </a:cubicBezTo>
                  <a:cubicBezTo>
                    <a:pt x="1127" y="176"/>
                    <a:pt x="1122" y="169"/>
                    <a:pt x="1117" y="162"/>
                  </a:cubicBezTo>
                  <a:cubicBezTo>
                    <a:pt x="1040" y="234"/>
                    <a:pt x="941" y="272"/>
                    <a:pt x="822" y="275"/>
                  </a:cubicBezTo>
                  <a:cubicBezTo>
                    <a:pt x="762" y="336"/>
                    <a:pt x="679" y="376"/>
                    <a:pt x="566" y="376"/>
                  </a:cubicBezTo>
                  <a:cubicBezTo>
                    <a:pt x="319" y="376"/>
                    <a:pt x="217" y="187"/>
                    <a:pt x="176" y="0"/>
                  </a:cubicBezTo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90" name="Rectangle 1369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959414" y="1952818"/>
              <a:ext cx="462623" cy="2173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91" name="Rectangle 1370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959414" y="1941194"/>
              <a:ext cx="462623" cy="217363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92" name="Freeform 1371"/>
            <p:cNvSpPr/>
            <p:nvPr>
              <p:custDataLst>
                <p:tags r:id="rId41"/>
              </p:custDataLst>
            </p:nvPr>
          </p:nvSpPr>
          <p:spPr bwMode="auto">
            <a:xfrm>
              <a:off x="959414" y="1941194"/>
              <a:ext cx="348711" cy="217363"/>
            </a:xfrm>
            <a:custGeom>
              <a:avLst/>
              <a:gdLst>
                <a:gd name="T0" fmla="*/ 19 w 300"/>
                <a:gd name="T1" fmla="*/ 0 h 187"/>
                <a:gd name="T2" fmla="*/ 0 w 300"/>
                <a:gd name="T3" fmla="*/ 20 h 187"/>
                <a:gd name="T4" fmla="*/ 0 w 300"/>
                <a:gd name="T5" fmla="*/ 187 h 187"/>
                <a:gd name="T6" fmla="*/ 112 w 300"/>
                <a:gd name="T7" fmla="*/ 187 h 187"/>
                <a:gd name="T8" fmla="*/ 300 w 300"/>
                <a:gd name="T9" fmla="*/ 0 h 187"/>
                <a:gd name="T10" fmla="*/ 19 w 300"/>
                <a:gd name="T1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187">
                  <a:moveTo>
                    <a:pt x="19" y="0"/>
                  </a:moveTo>
                  <a:lnTo>
                    <a:pt x="0" y="20"/>
                  </a:lnTo>
                  <a:lnTo>
                    <a:pt x="0" y="187"/>
                  </a:lnTo>
                  <a:lnTo>
                    <a:pt x="112" y="187"/>
                  </a:lnTo>
                  <a:lnTo>
                    <a:pt x="30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93" name="Freeform 1372"/>
            <p:cNvSpPr/>
            <p:nvPr>
              <p:custDataLst>
                <p:tags r:id="rId42"/>
              </p:custDataLst>
            </p:nvPr>
          </p:nvSpPr>
          <p:spPr bwMode="auto">
            <a:xfrm>
              <a:off x="959414" y="1854016"/>
              <a:ext cx="462623" cy="87178"/>
            </a:xfrm>
            <a:custGeom>
              <a:avLst/>
              <a:gdLst>
                <a:gd name="T0" fmla="*/ 360 w 398"/>
                <a:gd name="T1" fmla="*/ 0 h 75"/>
                <a:gd name="T2" fmla="*/ 37 w 398"/>
                <a:gd name="T3" fmla="*/ 0 h 75"/>
                <a:gd name="T4" fmla="*/ 0 w 398"/>
                <a:gd name="T5" fmla="*/ 75 h 75"/>
                <a:gd name="T6" fmla="*/ 19 w 398"/>
                <a:gd name="T7" fmla="*/ 75 h 75"/>
                <a:gd name="T8" fmla="*/ 23 w 398"/>
                <a:gd name="T9" fmla="*/ 72 h 75"/>
                <a:gd name="T10" fmla="*/ 3 w 398"/>
                <a:gd name="T11" fmla="*/ 72 h 75"/>
                <a:gd name="T12" fmla="*/ 41 w 398"/>
                <a:gd name="T13" fmla="*/ 1 h 75"/>
                <a:gd name="T14" fmla="*/ 356 w 398"/>
                <a:gd name="T15" fmla="*/ 1 h 75"/>
                <a:gd name="T16" fmla="*/ 394 w 398"/>
                <a:gd name="T17" fmla="*/ 72 h 75"/>
                <a:gd name="T18" fmla="*/ 303 w 398"/>
                <a:gd name="T19" fmla="*/ 72 h 75"/>
                <a:gd name="T20" fmla="*/ 300 w 398"/>
                <a:gd name="T21" fmla="*/ 75 h 75"/>
                <a:gd name="T22" fmla="*/ 398 w 398"/>
                <a:gd name="T23" fmla="*/ 75 h 75"/>
                <a:gd name="T24" fmla="*/ 360 w 398"/>
                <a:gd name="T2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8" h="75">
                  <a:moveTo>
                    <a:pt x="360" y="0"/>
                  </a:moveTo>
                  <a:lnTo>
                    <a:pt x="37" y="0"/>
                  </a:lnTo>
                  <a:lnTo>
                    <a:pt x="0" y="75"/>
                  </a:lnTo>
                  <a:lnTo>
                    <a:pt x="19" y="75"/>
                  </a:lnTo>
                  <a:lnTo>
                    <a:pt x="23" y="72"/>
                  </a:lnTo>
                  <a:lnTo>
                    <a:pt x="3" y="72"/>
                  </a:lnTo>
                  <a:lnTo>
                    <a:pt x="41" y="1"/>
                  </a:lnTo>
                  <a:lnTo>
                    <a:pt x="356" y="1"/>
                  </a:lnTo>
                  <a:lnTo>
                    <a:pt x="394" y="72"/>
                  </a:lnTo>
                  <a:lnTo>
                    <a:pt x="303" y="72"/>
                  </a:lnTo>
                  <a:lnTo>
                    <a:pt x="300" y="75"/>
                  </a:lnTo>
                  <a:lnTo>
                    <a:pt x="398" y="75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94" name="Freeform 1373"/>
            <p:cNvSpPr/>
            <p:nvPr>
              <p:custDataLst>
                <p:tags r:id="rId43"/>
              </p:custDataLst>
            </p:nvPr>
          </p:nvSpPr>
          <p:spPr bwMode="auto">
            <a:xfrm>
              <a:off x="962901" y="1855179"/>
              <a:ext cx="454487" cy="82529"/>
            </a:xfrm>
            <a:custGeom>
              <a:avLst/>
              <a:gdLst>
                <a:gd name="T0" fmla="*/ 332 w 391"/>
                <a:gd name="T1" fmla="*/ 42 h 71"/>
                <a:gd name="T2" fmla="*/ 300 w 391"/>
                <a:gd name="T3" fmla="*/ 71 h 71"/>
                <a:gd name="T4" fmla="*/ 391 w 391"/>
                <a:gd name="T5" fmla="*/ 71 h 71"/>
                <a:gd name="T6" fmla="*/ 353 w 391"/>
                <a:gd name="T7" fmla="*/ 0 h 71"/>
                <a:gd name="T8" fmla="*/ 38 w 391"/>
                <a:gd name="T9" fmla="*/ 0 h 71"/>
                <a:gd name="T10" fmla="*/ 0 w 391"/>
                <a:gd name="T11" fmla="*/ 71 h 71"/>
                <a:gd name="T12" fmla="*/ 20 w 391"/>
                <a:gd name="T13" fmla="*/ 71 h 71"/>
                <a:gd name="T14" fmla="*/ 57 w 391"/>
                <a:gd name="T15" fmla="*/ 40 h 71"/>
                <a:gd name="T16" fmla="*/ 332 w 391"/>
                <a:gd name="T17" fmla="*/ 4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71">
                  <a:moveTo>
                    <a:pt x="332" y="42"/>
                  </a:moveTo>
                  <a:lnTo>
                    <a:pt x="300" y="71"/>
                  </a:lnTo>
                  <a:lnTo>
                    <a:pt x="391" y="71"/>
                  </a:lnTo>
                  <a:lnTo>
                    <a:pt x="353" y="0"/>
                  </a:lnTo>
                  <a:lnTo>
                    <a:pt x="38" y="0"/>
                  </a:lnTo>
                  <a:lnTo>
                    <a:pt x="0" y="71"/>
                  </a:lnTo>
                  <a:lnTo>
                    <a:pt x="20" y="71"/>
                  </a:lnTo>
                  <a:lnTo>
                    <a:pt x="57" y="40"/>
                  </a:lnTo>
                  <a:lnTo>
                    <a:pt x="332" y="42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97" name="Freeform 1374"/>
            <p:cNvSpPr/>
            <p:nvPr>
              <p:custDataLst>
                <p:tags r:id="rId44"/>
              </p:custDataLst>
            </p:nvPr>
          </p:nvSpPr>
          <p:spPr bwMode="auto">
            <a:xfrm>
              <a:off x="981499" y="1937707"/>
              <a:ext cx="330113" cy="3487"/>
            </a:xfrm>
            <a:custGeom>
              <a:avLst/>
              <a:gdLst>
                <a:gd name="T0" fmla="*/ 4 w 284"/>
                <a:gd name="T1" fmla="*/ 0 h 3"/>
                <a:gd name="T2" fmla="*/ 0 w 284"/>
                <a:gd name="T3" fmla="*/ 3 h 3"/>
                <a:gd name="T4" fmla="*/ 281 w 284"/>
                <a:gd name="T5" fmla="*/ 3 h 3"/>
                <a:gd name="T6" fmla="*/ 284 w 284"/>
                <a:gd name="T7" fmla="*/ 0 h 3"/>
                <a:gd name="T8" fmla="*/ 4 w 28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">
                  <a:moveTo>
                    <a:pt x="4" y="0"/>
                  </a:moveTo>
                  <a:lnTo>
                    <a:pt x="0" y="3"/>
                  </a:lnTo>
                  <a:lnTo>
                    <a:pt x="281" y="3"/>
                  </a:lnTo>
                  <a:lnTo>
                    <a:pt x="28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98" name="Freeform 1375"/>
            <p:cNvSpPr/>
            <p:nvPr>
              <p:custDataLst>
                <p:tags r:id="rId45"/>
              </p:custDataLst>
            </p:nvPr>
          </p:nvSpPr>
          <p:spPr bwMode="auto">
            <a:xfrm>
              <a:off x="986149" y="1901674"/>
              <a:ext cx="362659" cy="36034"/>
            </a:xfrm>
            <a:custGeom>
              <a:avLst/>
              <a:gdLst>
                <a:gd name="T0" fmla="*/ 312 w 312"/>
                <a:gd name="T1" fmla="*/ 2 h 31"/>
                <a:gd name="T2" fmla="*/ 37 w 312"/>
                <a:gd name="T3" fmla="*/ 0 h 31"/>
                <a:gd name="T4" fmla="*/ 0 w 312"/>
                <a:gd name="T5" fmla="*/ 31 h 31"/>
                <a:gd name="T6" fmla="*/ 280 w 312"/>
                <a:gd name="T7" fmla="*/ 31 h 31"/>
                <a:gd name="T8" fmla="*/ 312 w 312"/>
                <a:gd name="T9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">
                  <a:moveTo>
                    <a:pt x="312" y="2"/>
                  </a:moveTo>
                  <a:lnTo>
                    <a:pt x="37" y="0"/>
                  </a:lnTo>
                  <a:lnTo>
                    <a:pt x="0" y="31"/>
                  </a:lnTo>
                  <a:lnTo>
                    <a:pt x="280" y="31"/>
                  </a:lnTo>
                  <a:lnTo>
                    <a:pt x="312" y="2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99" name="Freeform 1376"/>
            <p:cNvSpPr/>
            <p:nvPr>
              <p:custDataLst>
                <p:tags r:id="rId46"/>
              </p:custDataLst>
            </p:nvPr>
          </p:nvSpPr>
          <p:spPr bwMode="auto">
            <a:xfrm>
              <a:off x="1029156" y="1860990"/>
              <a:ext cx="321977" cy="52307"/>
            </a:xfrm>
            <a:custGeom>
              <a:avLst/>
              <a:gdLst>
                <a:gd name="T0" fmla="*/ 394 w 536"/>
                <a:gd name="T1" fmla="*/ 5 h 87"/>
                <a:gd name="T2" fmla="*/ 268 w 536"/>
                <a:gd name="T3" fmla="*/ 0 h 87"/>
                <a:gd name="T4" fmla="*/ 142 w 536"/>
                <a:gd name="T5" fmla="*/ 5 h 87"/>
                <a:gd name="T6" fmla="*/ 0 w 536"/>
                <a:gd name="T7" fmla="*/ 5 h 87"/>
                <a:gd name="T8" fmla="*/ 0 w 536"/>
                <a:gd name="T9" fmla="*/ 43 h 87"/>
                <a:gd name="T10" fmla="*/ 268 w 536"/>
                <a:gd name="T11" fmla="*/ 87 h 87"/>
                <a:gd name="T12" fmla="*/ 536 w 536"/>
                <a:gd name="T13" fmla="*/ 43 h 87"/>
                <a:gd name="T14" fmla="*/ 536 w 536"/>
                <a:gd name="T15" fmla="*/ 5 h 87"/>
                <a:gd name="T16" fmla="*/ 394 w 536"/>
                <a:gd name="T17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" h="87">
                  <a:moveTo>
                    <a:pt x="394" y="5"/>
                  </a:moveTo>
                  <a:cubicBezTo>
                    <a:pt x="356" y="2"/>
                    <a:pt x="313" y="0"/>
                    <a:pt x="268" y="0"/>
                  </a:cubicBezTo>
                  <a:cubicBezTo>
                    <a:pt x="222" y="0"/>
                    <a:pt x="180" y="2"/>
                    <a:pt x="142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67"/>
                    <a:pt x="120" y="87"/>
                    <a:pt x="268" y="87"/>
                  </a:cubicBezTo>
                  <a:cubicBezTo>
                    <a:pt x="416" y="87"/>
                    <a:pt x="536" y="67"/>
                    <a:pt x="536" y="43"/>
                  </a:cubicBezTo>
                  <a:cubicBezTo>
                    <a:pt x="536" y="5"/>
                    <a:pt x="536" y="5"/>
                    <a:pt x="536" y="5"/>
                  </a:cubicBezTo>
                  <a:lnTo>
                    <a:pt x="394" y="5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00" name="Freeform 1378"/>
            <p:cNvSpPr/>
            <p:nvPr>
              <p:custDataLst>
                <p:tags r:id="rId47"/>
              </p:custDataLst>
            </p:nvPr>
          </p:nvSpPr>
          <p:spPr bwMode="auto">
            <a:xfrm>
              <a:off x="1029156" y="1873777"/>
              <a:ext cx="321977" cy="52307"/>
            </a:xfrm>
            <a:custGeom>
              <a:avLst/>
              <a:gdLst>
                <a:gd name="T0" fmla="*/ 394 w 536"/>
                <a:gd name="T1" fmla="*/ 5 h 87"/>
                <a:gd name="T2" fmla="*/ 268 w 536"/>
                <a:gd name="T3" fmla="*/ 0 h 87"/>
                <a:gd name="T4" fmla="*/ 142 w 536"/>
                <a:gd name="T5" fmla="*/ 5 h 87"/>
                <a:gd name="T6" fmla="*/ 0 w 536"/>
                <a:gd name="T7" fmla="*/ 5 h 87"/>
                <a:gd name="T8" fmla="*/ 0 w 536"/>
                <a:gd name="T9" fmla="*/ 44 h 87"/>
                <a:gd name="T10" fmla="*/ 268 w 536"/>
                <a:gd name="T11" fmla="*/ 87 h 87"/>
                <a:gd name="T12" fmla="*/ 536 w 536"/>
                <a:gd name="T13" fmla="*/ 44 h 87"/>
                <a:gd name="T14" fmla="*/ 536 w 536"/>
                <a:gd name="T15" fmla="*/ 5 h 87"/>
                <a:gd name="T16" fmla="*/ 394 w 536"/>
                <a:gd name="T17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" h="87">
                  <a:moveTo>
                    <a:pt x="394" y="5"/>
                  </a:moveTo>
                  <a:cubicBezTo>
                    <a:pt x="356" y="2"/>
                    <a:pt x="313" y="0"/>
                    <a:pt x="268" y="0"/>
                  </a:cubicBezTo>
                  <a:cubicBezTo>
                    <a:pt x="222" y="0"/>
                    <a:pt x="180" y="2"/>
                    <a:pt x="142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68"/>
                    <a:pt x="120" y="87"/>
                    <a:pt x="268" y="87"/>
                  </a:cubicBezTo>
                  <a:cubicBezTo>
                    <a:pt x="416" y="87"/>
                    <a:pt x="536" y="68"/>
                    <a:pt x="536" y="44"/>
                  </a:cubicBezTo>
                  <a:cubicBezTo>
                    <a:pt x="536" y="5"/>
                    <a:pt x="536" y="5"/>
                    <a:pt x="536" y="5"/>
                  </a:cubicBezTo>
                  <a:lnTo>
                    <a:pt x="394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01" name="Freeform 1379"/>
            <p:cNvSpPr/>
            <p:nvPr>
              <p:custDataLst>
                <p:tags r:id="rId48"/>
              </p:custDataLst>
            </p:nvPr>
          </p:nvSpPr>
          <p:spPr bwMode="auto">
            <a:xfrm>
              <a:off x="1029156" y="1866802"/>
              <a:ext cx="321977" cy="52307"/>
            </a:xfrm>
            <a:custGeom>
              <a:avLst/>
              <a:gdLst>
                <a:gd name="T0" fmla="*/ 394 w 536"/>
                <a:gd name="T1" fmla="*/ 5 h 87"/>
                <a:gd name="T2" fmla="*/ 268 w 536"/>
                <a:gd name="T3" fmla="*/ 0 h 87"/>
                <a:gd name="T4" fmla="*/ 142 w 536"/>
                <a:gd name="T5" fmla="*/ 5 h 87"/>
                <a:gd name="T6" fmla="*/ 0 w 536"/>
                <a:gd name="T7" fmla="*/ 5 h 87"/>
                <a:gd name="T8" fmla="*/ 0 w 536"/>
                <a:gd name="T9" fmla="*/ 43 h 87"/>
                <a:gd name="T10" fmla="*/ 268 w 536"/>
                <a:gd name="T11" fmla="*/ 87 h 87"/>
                <a:gd name="T12" fmla="*/ 536 w 536"/>
                <a:gd name="T13" fmla="*/ 43 h 87"/>
                <a:gd name="T14" fmla="*/ 536 w 536"/>
                <a:gd name="T15" fmla="*/ 5 h 87"/>
                <a:gd name="T16" fmla="*/ 394 w 536"/>
                <a:gd name="T17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" h="87">
                  <a:moveTo>
                    <a:pt x="394" y="5"/>
                  </a:moveTo>
                  <a:cubicBezTo>
                    <a:pt x="356" y="2"/>
                    <a:pt x="313" y="0"/>
                    <a:pt x="268" y="0"/>
                  </a:cubicBezTo>
                  <a:cubicBezTo>
                    <a:pt x="222" y="0"/>
                    <a:pt x="180" y="2"/>
                    <a:pt x="142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67"/>
                    <a:pt x="120" y="87"/>
                    <a:pt x="268" y="87"/>
                  </a:cubicBezTo>
                  <a:cubicBezTo>
                    <a:pt x="416" y="87"/>
                    <a:pt x="536" y="67"/>
                    <a:pt x="536" y="43"/>
                  </a:cubicBezTo>
                  <a:cubicBezTo>
                    <a:pt x="536" y="5"/>
                    <a:pt x="536" y="5"/>
                    <a:pt x="536" y="5"/>
                  </a:cubicBezTo>
                  <a:lnTo>
                    <a:pt x="394" y="5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02" name="Freeform 1380"/>
            <p:cNvSpPr/>
            <p:nvPr>
              <p:custDataLst>
                <p:tags r:id="rId49"/>
              </p:custDataLst>
            </p:nvPr>
          </p:nvSpPr>
          <p:spPr bwMode="auto">
            <a:xfrm>
              <a:off x="1029156" y="1798222"/>
              <a:ext cx="321977" cy="91828"/>
            </a:xfrm>
            <a:custGeom>
              <a:avLst/>
              <a:gdLst>
                <a:gd name="T0" fmla="*/ 536 w 536"/>
                <a:gd name="T1" fmla="*/ 111 h 154"/>
                <a:gd name="T2" fmla="*/ 340 w 536"/>
                <a:gd name="T3" fmla="*/ 0 h 154"/>
                <a:gd name="T4" fmla="*/ 195 w 536"/>
                <a:gd name="T5" fmla="*/ 0 h 154"/>
                <a:gd name="T6" fmla="*/ 0 w 536"/>
                <a:gd name="T7" fmla="*/ 111 h 154"/>
                <a:gd name="T8" fmla="*/ 268 w 536"/>
                <a:gd name="T9" fmla="*/ 154 h 154"/>
                <a:gd name="T10" fmla="*/ 536 w 536"/>
                <a:gd name="T11" fmla="*/ 1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154">
                  <a:moveTo>
                    <a:pt x="536" y="111"/>
                  </a:moveTo>
                  <a:cubicBezTo>
                    <a:pt x="536" y="61"/>
                    <a:pt x="420" y="6"/>
                    <a:pt x="340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16" y="6"/>
                    <a:pt x="0" y="61"/>
                    <a:pt x="0" y="111"/>
                  </a:cubicBezTo>
                  <a:cubicBezTo>
                    <a:pt x="0" y="135"/>
                    <a:pt x="120" y="154"/>
                    <a:pt x="268" y="154"/>
                  </a:cubicBezTo>
                  <a:cubicBezTo>
                    <a:pt x="416" y="154"/>
                    <a:pt x="536" y="135"/>
                    <a:pt x="536" y="111"/>
                  </a:cubicBez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03" name="Freeform 1381"/>
            <p:cNvSpPr/>
            <p:nvPr>
              <p:custDataLst>
                <p:tags r:id="rId50"/>
              </p:custDataLst>
            </p:nvPr>
          </p:nvSpPr>
          <p:spPr bwMode="auto">
            <a:xfrm>
              <a:off x="1029156" y="1799385"/>
              <a:ext cx="103451" cy="79041"/>
            </a:xfrm>
            <a:custGeom>
              <a:avLst/>
              <a:gdLst>
                <a:gd name="T0" fmla="*/ 0 w 172"/>
                <a:gd name="T1" fmla="*/ 108 h 131"/>
                <a:gd name="T2" fmla="*/ 41 w 172"/>
                <a:gd name="T3" fmla="*/ 131 h 131"/>
                <a:gd name="T4" fmla="*/ 136 w 172"/>
                <a:gd name="T5" fmla="*/ 26 h 131"/>
                <a:gd name="T6" fmla="*/ 172 w 172"/>
                <a:gd name="T7" fmla="*/ 0 h 131"/>
                <a:gd name="T8" fmla="*/ 0 w 172"/>
                <a:gd name="T9" fmla="*/ 10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31">
                  <a:moveTo>
                    <a:pt x="0" y="108"/>
                  </a:moveTo>
                  <a:cubicBezTo>
                    <a:pt x="0" y="116"/>
                    <a:pt x="15" y="124"/>
                    <a:pt x="41" y="131"/>
                  </a:cubicBezTo>
                  <a:cubicBezTo>
                    <a:pt x="41" y="131"/>
                    <a:pt x="70" y="68"/>
                    <a:pt x="136" y="26"/>
                  </a:cubicBezTo>
                  <a:cubicBezTo>
                    <a:pt x="153" y="15"/>
                    <a:pt x="152" y="10"/>
                    <a:pt x="172" y="0"/>
                  </a:cubicBezTo>
                  <a:cubicBezTo>
                    <a:pt x="153" y="7"/>
                    <a:pt x="0" y="63"/>
                    <a:pt x="0" y="108"/>
                  </a:cubicBezTo>
                  <a:close/>
                </a:path>
              </a:pathLst>
            </a:custGeom>
            <a:solidFill>
              <a:srgbClr val="FFB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04" name="Freeform 1382"/>
            <p:cNvSpPr/>
            <p:nvPr>
              <p:custDataLst>
                <p:tags r:id="rId51"/>
              </p:custDataLst>
            </p:nvPr>
          </p:nvSpPr>
          <p:spPr bwMode="auto">
            <a:xfrm>
              <a:off x="1175614" y="1801710"/>
              <a:ext cx="175518" cy="88340"/>
            </a:xfrm>
            <a:custGeom>
              <a:avLst/>
              <a:gdLst>
                <a:gd name="T0" fmla="*/ 138 w 293"/>
                <a:gd name="T1" fmla="*/ 0 h 147"/>
                <a:gd name="T2" fmla="*/ 107 w 293"/>
                <a:gd name="T3" fmla="*/ 31 h 147"/>
                <a:gd name="T4" fmla="*/ 5 w 293"/>
                <a:gd name="T5" fmla="*/ 147 h 147"/>
                <a:gd name="T6" fmla="*/ 25 w 293"/>
                <a:gd name="T7" fmla="*/ 147 h 147"/>
                <a:gd name="T8" fmla="*/ 293 w 293"/>
                <a:gd name="T9" fmla="*/ 104 h 147"/>
                <a:gd name="T10" fmla="*/ 138 w 293"/>
                <a:gd name="T1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147">
                  <a:moveTo>
                    <a:pt x="138" y="0"/>
                  </a:moveTo>
                  <a:cubicBezTo>
                    <a:pt x="138" y="0"/>
                    <a:pt x="174" y="5"/>
                    <a:pt x="107" y="31"/>
                  </a:cubicBezTo>
                  <a:cubicBezTo>
                    <a:pt x="58" y="50"/>
                    <a:pt x="0" y="147"/>
                    <a:pt x="5" y="147"/>
                  </a:cubicBezTo>
                  <a:cubicBezTo>
                    <a:pt x="12" y="147"/>
                    <a:pt x="18" y="147"/>
                    <a:pt x="25" y="147"/>
                  </a:cubicBezTo>
                  <a:cubicBezTo>
                    <a:pt x="173" y="147"/>
                    <a:pt x="293" y="128"/>
                    <a:pt x="293" y="104"/>
                  </a:cubicBezTo>
                  <a:cubicBezTo>
                    <a:pt x="293" y="62"/>
                    <a:pt x="211" y="17"/>
                    <a:pt x="138" y="0"/>
                  </a:cubicBezTo>
                  <a:close/>
                </a:path>
              </a:pathLst>
            </a:custGeom>
            <a:solidFill>
              <a:srgbClr val="FFD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05" name="Freeform 1383"/>
            <p:cNvSpPr/>
            <p:nvPr>
              <p:custDataLst>
                <p:tags r:id="rId52"/>
              </p:custDataLst>
            </p:nvPr>
          </p:nvSpPr>
          <p:spPr bwMode="auto">
            <a:xfrm>
              <a:off x="1031481" y="1798222"/>
              <a:ext cx="313840" cy="63931"/>
            </a:xfrm>
            <a:custGeom>
              <a:avLst/>
              <a:gdLst>
                <a:gd name="T0" fmla="*/ 497 w 522"/>
                <a:gd name="T1" fmla="*/ 60 h 108"/>
                <a:gd name="T2" fmla="*/ 505 w 522"/>
                <a:gd name="T3" fmla="*/ 65 h 108"/>
                <a:gd name="T4" fmla="*/ 337 w 522"/>
                <a:gd name="T5" fmla="*/ 0 h 108"/>
                <a:gd name="T6" fmla="*/ 192 w 522"/>
                <a:gd name="T7" fmla="*/ 0 h 108"/>
                <a:gd name="T8" fmla="*/ 0 w 522"/>
                <a:gd name="T9" fmla="*/ 97 h 108"/>
                <a:gd name="T10" fmla="*/ 0 w 522"/>
                <a:gd name="T11" fmla="*/ 100 h 108"/>
                <a:gd name="T12" fmla="*/ 5 w 522"/>
                <a:gd name="T13" fmla="*/ 108 h 108"/>
                <a:gd name="T14" fmla="*/ 132 w 522"/>
                <a:gd name="T15" fmla="*/ 29 h 108"/>
                <a:gd name="T16" fmla="*/ 265 w 522"/>
                <a:gd name="T17" fmla="*/ 55 h 108"/>
                <a:gd name="T18" fmla="*/ 398 w 522"/>
                <a:gd name="T19" fmla="*/ 28 h 108"/>
                <a:gd name="T20" fmla="*/ 522 w 522"/>
                <a:gd name="T21" fmla="*/ 96 h 108"/>
                <a:gd name="T22" fmla="*/ 497 w 522"/>
                <a:gd name="T23" fmla="*/ 6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2" h="108">
                  <a:moveTo>
                    <a:pt x="497" y="60"/>
                  </a:moveTo>
                  <a:cubicBezTo>
                    <a:pt x="500" y="62"/>
                    <a:pt x="503" y="63"/>
                    <a:pt x="505" y="65"/>
                  </a:cubicBezTo>
                  <a:cubicBezTo>
                    <a:pt x="466" y="32"/>
                    <a:pt x="393" y="4"/>
                    <a:pt x="337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21" y="6"/>
                    <a:pt x="18" y="51"/>
                    <a:pt x="0" y="97"/>
                  </a:cubicBezTo>
                  <a:cubicBezTo>
                    <a:pt x="0" y="98"/>
                    <a:pt x="0" y="99"/>
                    <a:pt x="0" y="100"/>
                  </a:cubicBezTo>
                  <a:cubicBezTo>
                    <a:pt x="0" y="103"/>
                    <a:pt x="2" y="105"/>
                    <a:pt x="5" y="108"/>
                  </a:cubicBezTo>
                  <a:cubicBezTo>
                    <a:pt x="22" y="77"/>
                    <a:pt x="77" y="46"/>
                    <a:pt x="132" y="29"/>
                  </a:cubicBezTo>
                  <a:cubicBezTo>
                    <a:pt x="144" y="44"/>
                    <a:pt x="199" y="55"/>
                    <a:pt x="265" y="55"/>
                  </a:cubicBezTo>
                  <a:cubicBezTo>
                    <a:pt x="333" y="55"/>
                    <a:pt x="390" y="43"/>
                    <a:pt x="398" y="28"/>
                  </a:cubicBezTo>
                  <a:cubicBezTo>
                    <a:pt x="448" y="42"/>
                    <a:pt x="498" y="68"/>
                    <a:pt x="522" y="96"/>
                  </a:cubicBezTo>
                  <a:cubicBezTo>
                    <a:pt x="519" y="84"/>
                    <a:pt x="510" y="71"/>
                    <a:pt x="497" y="60"/>
                  </a:cubicBezTo>
                  <a:close/>
                </a:path>
              </a:pathLst>
            </a:custGeom>
            <a:solidFill>
              <a:srgbClr val="FFF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06" name="Freeform 1384"/>
            <p:cNvSpPr/>
            <p:nvPr>
              <p:custDataLst>
                <p:tags r:id="rId53"/>
              </p:custDataLst>
            </p:nvPr>
          </p:nvSpPr>
          <p:spPr bwMode="auto">
            <a:xfrm>
              <a:off x="1125632" y="1798222"/>
              <a:ext cx="129023" cy="22085"/>
            </a:xfrm>
            <a:custGeom>
              <a:avLst/>
              <a:gdLst>
                <a:gd name="T0" fmla="*/ 215 w 215"/>
                <a:gd name="T1" fmla="*/ 13 h 38"/>
                <a:gd name="T2" fmla="*/ 210 w 215"/>
                <a:gd name="T3" fmla="*/ 5 h 38"/>
                <a:gd name="T4" fmla="*/ 209 w 215"/>
                <a:gd name="T5" fmla="*/ 4 h 38"/>
                <a:gd name="T6" fmla="*/ 180 w 215"/>
                <a:gd name="T7" fmla="*/ 0 h 38"/>
                <a:gd name="T8" fmla="*/ 35 w 215"/>
                <a:gd name="T9" fmla="*/ 0 h 38"/>
                <a:gd name="T10" fmla="*/ 7 w 215"/>
                <a:gd name="T11" fmla="*/ 4 h 38"/>
                <a:gd name="T12" fmla="*/ 6 w 215"/>
                <a:gd name="T13" fmla="*/ 5 h 38"/>
                <a:gd name="T14" fmla="*/ 0 w 215"/>
                <a:gd name="T15" fmla="*/ 13 h 38"/>
                <a:gd name="T16" fmla="*/ 108 w 215"/>
                <a:gd name="T17" fmla="*/ 38 h 38"/>
                <a:gd name="T18" fmla="*/ 215 w 215"/>
                <a:gd name="T19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" h="38">
                  <a:moveTo>
                    <a:pt x="215" y="13"/>
                  </a:moveTo>
                  <a:cubicBezTo>
                    <a:pt x="215" y="10"/>
                    <a:pt x="213" y="7"/>
                    <a:pt x="210" y="5"/>
                  </a:cubicBezTo>
                  <a:cubicBezTo>
                    <a:pt x="209" y="4"/>
                    <a:pt x="209" y="4"/>
                    <a:pt x="209" y="4"/>
                  </a:cubicBezTo>
                  <a:cubicBezTo>
                    <a:pt x="199" y="2"/>
                    <a:pt x="190" y="1"/>
                    <a:pt x="18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1"/>
                    <a:pt x="16" y="2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27"/>
                    <a:pt x="49" y="38"/>
                    <a:pt x="108" y="38"/>
                  </a:cubicBezTo>
                  <a:cubicBezTo>
                    <a:pt x="167" y="38"/>
                    <a:pt x="215" y="27"/>
                    <a:pt x="215" y="13"/>
                  </a:cubicBez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78" name="Freeform 1385"/>
            <p:cNvSpPr/>
            <p:nvPr>
              <p:custDataLst>
                <p:tags r:id="rId54"/>
              </p:custDataLst>
            </p:nvPr>
          </p:nvSpPr>
          <p:spPr bwMode="auto">
            <a:xfrm>
              <a:off x="1133769" y="1623867"/>
              <a:ext cx="113912" cy="191791"/>
            </a:xfrm>
            <a:custGeom>
              <a:avLst/>
              <a:gdLst>
                <a:gd name="T0" fmla="*/ 185 w 190"/>
                <a:gd name="T1" fmla="*/ 286 h 318"/>
                <a:gd name="T2" fmla="*/ 164 w 190"/>
                <a:gd name="T3" fmla="*/ 0 h 318"/>
                <a:gd name="T4" fmla="*/ 25 w 190"/>
                <a:gd name="T5" fmla="*/ 0 h 318"/>
                <a:gd name="T6" fmla="*/ 5 w 190"/>
                <a:gd name="T7" fmla="*/ 286 h 318"/>
                <a:gd name="T8" fmla="*/ 0 w 190"/>
                <a:gd name="T9" fmla="*/ 294 h 318"/>
                <a:gd name="T10" fmla="*/ 95 w 190"/>
                <a:gd name="T11" fmla="*/ 318 h 318"/>
                <a:gd name="T12" fmla="*/ 190 w 190"/>
                <a:gd name="T13" fmla="*/ 294 h 318"/>
                <a:gd name="T14" fmla="*/ 185 w 190"/>
                <a:gd name="T15" fmla="*/ 28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318">
                  <a:moveTo>
                    <a:pt x="185" y="286"/>
                  </a:moveTo>
                  <a:cubicBezTo>
                    <a:pt x="164" y="251"/>
                    <a:pt x="164" y="81"/>
                    <a:pt x="16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81"/>
                    <a:pt x="25" y="251"/>
                    <a:pt x="5" y="286"/>
                  </a:cubicBezTo>
                  <a:cubicBezTo>
                    <a:pt x="1" y="289"/>
                    <a:pt x="0" y="291"/>
                    <a:pt x="0" y="294"/>
                  </a:cubicBezTo>
                  <a:cubicBezTo>
                    <a:pt x="0" y="307"/>
                    <a:pt x="42" y="318"/>
                    <a:pt x="95" y="318"/>
                  </a:cubicBezTo>
                  <a:cubicBezTo>
                    <a:pt x="148" y="318"/>
                    <a:pt x="190" y="307"/>
                    <a:pt x="190" y="294"/>
                  </a:cubicBezTo>
                  <a:cubicBezTo>
                    <a:pt x="190" y="291"/>
                    <a:pt x="188" y="289"/>
                    <a:pt x="185" y="286"/>
                  </a:cubicBez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83" name="Freeform 1386"/>
            <p:cNvSpPr/>
            <p:nvPr>
              <p:custDataLst>
                <p:tags r:id="rId55"/>
              </p:custDataLst>
            </p:nvPr>
          </p:nvSpPr>
          <p:spPr bwMode="auto">
            <a:xfrm>
              <a:off x="1219784" y="1623867"/>
              <a:ext cx="27897" cy="184817"/>
            </a:xfrm>
            <a:custGeom>
              <a:avLst/>
              <a:gdLst>
                <a:gd name="T0" fmla="*/ 41 w 46"/>
                <a:gd name="T1" fmla="*/ 286 h 307"/>
                <a:gd name="T2" fmla="*/ 20 w 46"/>
                <a:gd name="T3" fmla="*/ 0 h 307"/>
                <a:gd name="T4" fmla="*/ 0 w 46"/>
                <a:gd name="T5" fmla="*/ 0 h 307"/>
                <a:gd name="T6" fmla="*/ 24 w 46"/>
                <a:gd name="T7" fmla="*/ 299 h 307"/>
                <a:gd name="T8" fmla="*/ 30 w 46"/>
                <a:gd name="T9" fmla="*/ 307 h 307"/>
                <a:gd name="T10" fmla="*/ 46 w 46"/>
                <a:gd name="T11" fmla="*/ 294 h 307"/>
                <a:gd name="T12" fmla="*/ 41 w 46"/>
                <a:gd name="T13" fmla="*/ 28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07">
                  <a:moveTo>
                    <a:pt x="41" y="286"/>
                  </a:moveTo>
                  <a:cubicBezTo>
                    <a:pt x="20" y="251"/>
                    <a:pt x="20" y="81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6"/>
                    <a:pt x="1" y="260"/>
                    <a:pt x="24" y="299"/>
                  </a:cubicBezTo>
                  <a:cubicBezTo>
                    <a:pt x="28" y="302"/>
                    <a:pt x="30" y="304"/>
                    <a:pt x="30" y="307"/>
                  </a:cubicBezTo>
                  <a:cubicBezTo>
                    <a:pt x="40" y="303"/>
                    <a:pt x="46" y="299"/>
                    <a:pt x="46" y="294"/>
                  </a:cubicBezTo>
                  <a:cubicBezTo>
                    <a:pt x="46" y="291"/>
                    <a:pt x="44" y="289"/>
                    <a:pt x="41" y="286"/>
                  </a:cubicBezTo>
                  <a:close/>
                </a:path>
              </a:pathLst>
            </a:custGeom>
            <a:solidFill>
              <a:srgbClr val="FFF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85" name="Freeform 1387"/>
            <p:cNvSpPr/>
            <p:nvPr>
              <p:custDataLst>
                <p:tags r:id="rId56"/>
              </p:custDataLst>
            </p:nvPr>
          </p:nvSpPr>
          <p:spPr bwMode="auto">
            <a:xfrm>
              <a:off x="1147718" y="1623867"/>
              <a:ext cx="34871" cy="191791"/>
            </a:xfrm>
            <a:custGeom>
              <a:avLst/>
              <a:gdLst>
                <a:gd name="T0" fmla="*/ 59 w 59"/>
                <a:gd name="T1" fmla="*/ 318 h 318"/>
                <a:gd name="T2" fmla="*/ 59 w 59"/>
                <a:gd name="T3" fmla="*/ 0 h 318"/>
                <a:gd name="T4" fmla="*/ 21 w 59"/>
                <a:gd name="T5" fmla="*/ 0 h 318"/>
                <a:gd name="T6" fmla="*/ 0 w 59"/>
                <a:gd name="T7" fmla="*/ 310 h 318"/>
                <a:gd name="T8" fmla="*/ 59 w 59"/>
                <a:gd name="T9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18">
                  <a:moveTo>
                    <a:pt x="59" y="318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93"/>
                    <a:pt x="21" y="269"/>
                    <a:pt x="0" y="310"/>
                  </a:cubicBezTo>
                  <a:cubicBezTo>
                    <a:pt x="15" y="314"/>
                    <a:pt x="36" y="317"/>
                    <a:pt x="59" y="318"/>
                  </a:cubicBezTo>
                  <a:close/>
                </a:path>
              </a:pathLst>
            </a:custGeom>
            <a:solidFill>
              <a:srgbClr val="A9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87" name="Freeform 1388"/>
            <p:cNvSpPr/>
            <p:nvPr>
              <p:custDataLst>
                <p:tags r:id="rId57"/>
              </p:custDataLst>
            </p:nvPr>
          </p:nvSpPr>
          <p:spPr bwMode="auto">
            <a:xfrm>
              <a:off x="1148880" y="1623867"/>
              <a:ext cx="82529" cy="16273"/>
            </a:xfrm>
            <a:custGeom>
              <a:avLst/>
              <a:gdLst>
                <a:gd name="T0" fmla="*/ 139 w 139"/>
                <a:gd name="T1" fmla="*/ 0 h 27"/>
                <a:gd name="T2" fmla="*/ 0 w 139"/>
                <a:gd name="T3" fmla="*/ 0 h 27"/>
                <a:gd name="T4" fmla="*/ 0 w 139"/>
                <a:gd name="T5" fmla="*/ 22 h 27"/>
                <a:gd name="T6" fmla="*/ 70 w 139"/>
                <a:gd name="T7" fmla="*/ 27 h 27"/>
                <a:gd name="T8" fmla="*/ 139 w 139"/>
                <a:gd name="T9" fmla="*/ 22 h 27"/>
                <a:gd name="T10" fmla="*/ 139 w 139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7">
                  <a:moveTo>
                    <a:pt x="1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15"/>
                    <a:pt x="0" y="22"/>
                  </a:cubicBezTo>
                  <a:cubicBezTo>
                    <a:pt x="19" y="25"/>
                    <a:pt x="43" y="27"/>
                    <a:pt x="70" y="27"/>
                  </a:cubicBezTo>
                  <a:cubicBezTo>
                    <a:pt x="97" y="27"/>
                    <a:pt x="121" y="25"/>
                    <a:pt x="139" y="22"/>
                  </a:cubicBezTo>
                  <a:cubicBezTo>
                    <a:pt x="139" y="15"/>
                    <a:pt x="139" y="7"/>
                    <a:pt x="139" y="0"/>
                  </a:cubicBezTo>
                  <a:close/>
                </a:path>
              </a:pathLst>
            </a:custGeom>
            <a:solidFill>
              <a:srgbClr val="FFF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88" name="Freeform 1389"/>
            <p:cNvSpPr/>
            <p:nvPr>
              <p:custDataLst>
                <p:tags r:id="rId58"/>
              </p:custDataLst>
            </p:nvPr>
          </p:nvSpPr>
          <p:spPr bwMode="auto">
            <a:xfrm>
              <a:off x="1127957" y="1594808"/>
              <a:ext cx="125536" cy="39521"/>
            </a:xfrm>
            <a:custGeom>
              <a:avLst/>
              <a:gdLst>
                <a:gd name="T0" fmla="*/ 0 w 208"/>
                <a:gd name="T1" fmla="*/ 0 h 66"/>
                <a:gd name="T2" fmla="*/ 0 w 208"/>
                <a:gd name="T3" fmla="*/ 46 h 66"/>
                <a:gd name="T4" fmla="*/ 104 w 208"/>
                <a:gd name="T5" fmla="*/ 66 h 66"/>
                <a:gd name="T6" fmla="*/ 208 w 208"/>
                <a:gd name="T7" fmla="*/ 46 h 66"/>
                <a:gd name="T8" fmla="*/ 208 w 208"/>
                <a:gd name="T9" fmla="*/ 0 h 66"/>
                <a:gd name="T10" fmla="*/ 0 w 20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6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57"/>
                    <a:pt x="46" y="66"/>
                    <a:pt x="104" y="66"/>
                  </a:cubicBezTo>
                  <a:cubicBezTo>
                    <a:pt x="161" y="66"/>
                    <a:pt x="208" y="57"/>
                    <a:pt x="208" y="46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89" name="Freeform 1390"/>
            <p:cNvSpPr/>
            <p:nvPr>
              <p:custDataLst>
                <p:tags r:id="rId59"/>
              </p:custDataLst>
            </p:nvPr>
          </p:nvSpPr>
          <p:spPr bwMode="auto">
            <a:xfrm>
              <a:off x="752512" y="1172868"/>
              <a:ext cx="294080" cy="367309"/>
            </a:xfrm>
            <a:custGeom>
              <a:avLst/>
              <a:gdLst>
                <a:gd name="T0" fmla="*/ 210 w 489"/>
                <a:gd name="T1" fmla="*/ 440 h 611"/>
                <a:gd name="T2" fmla="*/ 71 w 489"/>
                <a:gd name="T3" fmla="*/ 75 h 611"/>
                <a:gd name="T4" fmla="*/ 82 w 489"/>
                <a:gd name="T5" fmla="*/ 63 h 611"/>
                <a:gd name="T6" fmla="*/ 206 w 489"/>
                <a:gd name="T7" fmla="*/ 63 h 611"/>
                <a:gd name="T8" fmla="*/ 214 w 489"/>
                <a:gd name="T9" fmla="*/ 70 h 611"/>
                <a:gd name="T10" fmla="*/ 347 w 489"/>
                <a:gd name="T11" fmla="*/ 193 h 611"/>
                <a:gd name="T12" fmla="*/ 347 w 489"/>
                <a:gd name="T13" fmla="*/ 129 h 611"/>
                <a:gd name="T14" fmla="*/ 272 w 489"/>
                <a:gd name="T15" fmla="*/ 29 h 611"/>
                <a:gd name="T16" fmla="*/ 240 w 489"/>
                <a:gd name="T17" fmla="*/ 0 h 611"/>
                <a:gd name="T18" fmla="*/ 38 w 489"/>
                <a:gd name="T19" fmla="*/ 0 h 611"/>
                <a:gd name="T20" fmla="*/ 6 w 489"/>
                <a:gd name="T21" fmla="*/ 30 h 611"/>
                <a:gd name="T22" fmla="*/ 164 w 489"/>
                <a:gd name="T23" fmla="*/ 485 h 611"/>
                <a:gd name="T24" fmla="*/ 489 w 489"/>
                <a:gd name="T25" fmla="*/ 611 h 611"/>
                <a:gd name="T26" fmla="*/ 489 w 489"/>
                <a:gd name="T27" fmla="*/ 548 h 611"/>
                <a:gd name="T28" fmla="*/ 210 w 489"/>
                <a:gd name="T29" fmla="*/ 44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9" h="611">
                  <a:moveTo>
                    <a:pt x="210" y="440"/>
                  </a:moveTo>
                  <a:cubicBezTo>
                    <a:pt x="101" y="328"/>
                    <a:pt x="76" y="154"/>
                    <a:pt x="71" y="75"/>
                  </a:cubicBezTo>
                  <a:cubicBezTo>
                    <a:pt x="71" y="69"/>
                    <a:pt x="76" y="63"/>
                    <a:pt x="82" y="63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10" y="63"/>
                    <a:pt x="213" y="66"/>
                    <a:pt x="214" y="70"/>
                  </a:cubicBezTo>
                  <a:cubicBezTo>
                    <a:pt x="236" y="166"/>
                    <a:pt x="308" y="193"/>
                    <a:pt x="347" y="193"/>
                  </a:cubicBezTo>
                  <a:cubicBezTo>
                    <a:pt x="347" y="129"/>
                    <a:pt x="347" y="129"/>
                    <a:pt x="347" y="129"/>
                  </a:cubicBezTo>
                  <a:cubicBezTo>
                    <a:pt x="344" y="129"/>
                    <a:pt x="281" y="128"/>
                    <a:pt x="272" y="29"/>
                  </a:cubicBezTo>
                  <a:cubicBezTo>
                    <a:pt x="270" y="12"/>
                    <a:pt x="257" y="0"/>
                    <a:pt x="24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0" y="0"/>
                    <a:pt x="6" y="13"/>
                    <a:pt x="6" y="30"/>
                  </a:cubicBezTo>
                  <a:cubicBezTo>
                    <a:pt x="6" y="42"/>
                    <a:pt x="0" y="316"/>
                    <a:pt x="164" y="485"/>
                  </a:cubicBezTo>
                  <a:cubicBezTo>
                    <a:pt x="246" y="569"/>
                    <a:pt x="356" y="611"/>
                    <a:pt x="489" y="611"/>
                  </a:cubicBezTo>
                  <a:cubicBezTo>
                    <a:pt x="489" y="548"/>
                    <a:pt x="489" y="548"/>
                    <a:pt x="489" y="548"/>
                  </a:cubicBezTo>
                  <a:cubicBezTo>
                    <a:pt x="374" y="548"/>
                    <a:pt x="280" y="512"/>
                    <a:pt x="210" y="440"/>
                  </a:cubicBez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90" name="Freeform 1391"/>
            <p:cNvSpPr/>
            <p:nvPr>
              <p:custDataLst>
                <p:tags r:id="rId60"/>
              </p:custDataLst>
            </p:nvPr>
          </p:nvSpPr>
          <p:spPr bwMode="auto">
            <a:xfrm>
              <a:off x="765298" y="1172868"/>
              <a:ext cx="195278" cy="116237"/>
            </a:xfrm>
            <a:custGeom>
              <a:avLst/>
              <a:gdLst>
                <a:gd name="T0" fmla="*/ 251 w 326"/>
                <a:gd name="T1" fmla="*/ 29 h 193"/>
                <a:gd name="T2" fmla="*/ 219 w 326"/>
                <a:gd name="T3" fmla="*/ 0 h 193"/>
                <a:gd name="T4" fmla="*/ 28 w 326"/>
                <a:gd name="T5" fmla="*/ 0 h 193"/>
                <a:gd name="T6" fmla="*/ 6 w 326"/>
                <a:gd name="T7" fmla="*/ 16 h 193"/>
                <a:gd name="T8" fmla="*/ 209 w 326"/>
                <a:gd name="T9" fmla="*/ 16 h 193"/>
                <a:gd name="T10" fmla="*/ 240 w 326"/>
                <a:gd name="T11" fmla="*/ 45 h 193"/>
                <a:gd name="T12" fmla="*/ 240 w 326"/>
                <a:gd name="T13" fmla="*/ 39 h 193"/>
                <a:gd name="T14" fmla="*/ 315 w 326"/>
                <a:gd name="T15" fmla="*/ 145 h 193"/>
                <a:gd name="T16" fmla="*/ 315 w 326"/>
                <a:gd name="T17" fmla="*/ 192 h 193"/>
                <a:gd name="T18" fmla="*/ 326 w 326"/>
                <a:gd name="T19" fmla="*/ 193 h 193"/>
                <a:gd name="T20" fmla="*/ 326 w 326"/>
                <a:gd name="T21" fmla="*/ 129 h 193"/>
                <a:gd name="T22" fmla="*/ 251 w 326"/>
                <a:gd name="T23" fmla="*/ 2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6" h="193">
                  <a:moveTo>
                    <a:pt x="251" y="29"/>
                  </a:moveTo>
                  <a:cubicBezTo>
                    <a:pt x="249" y="12"/>
                    <a:pt x="236" y="0"/>
                    <a:pt x="2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7" y="0"/>
                    <a:pt x="0" y="16"/>
                    <a:pt x="6" y="16"/>
                  </a:cubicBezTo>
                  <a:cubicBezTo>
                    <a:pt x="209" y="16"/>
                    <a:pt x="209" y="16"/>
                    <a:pt x="209" y="16"/>
                  </a:cubicBezTo>
                  <a:cubicBezTo>
                    <a:pt x="225" y="16"/>
                    <a:pt x="239" y="28"/>
                    <a:pt x="240" y="45"/>
                  </a:cubicBezTo>
                  <a:cubicBezTo>
                    <a:pt x="240" y="39"/>
                    <a:pt x="240" y="39"/>
                    <a:pt x="240" y="39"/>
                  </a:cubicBezTo>
                  <a:cubicBezTo>
                    <a:pt x="249" y="138"/>
                    <a:pt x="312" y="145"/>
                    <a:pt x="315" y="145"/>
                  </a:cubicBezTo>
                  <a:cubicBezTo>
                    <a:pt x="315" y="192"/>
                    <a:pt x="315" y="192"/>
                    <a:pt x="315" y="192"/>
                  </a:cubicBezTo>
                  <a:cubicBezTo>
                    <a:pt x="319" y="193"/>
                    <a:pt x="322" y="193"/>
                    <a:pt x="326" y="193"/>
                  </a:cubicBezTo>
                  <a:cubicBezTo>
                    <a:pt x="326" y="129"/>
                    <a:pt x="326" y="129"/>
                    <a:pt x="326" y="129"/>
                  </a:cubicBezTo>
                  <a:cubicBezTo>
                    <a:pt x="323" y="129"/>
                    <a:pt x="260" y="128"/>
                    <a:pt x="251" y="29"/>
                  </a:cubicBezTo>
                  <a:close/>
                </a:path>
              </a:pathLst>
            </a:custGeom>
            <a:solidFill>
              <a:srgbClr val="FFF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91" name="Freeform 1392"/>
            <p:cNvSpPr/>
            <p:nvPr>
              <p:custDataLst>
                <p:tags r:id="rId61"/>
              </p:custDataLst>
            </p:nvPr>
          </p:nvSpPr>
          <p:spPr bwMode="auto">
            <a:xfrm>
              <a:off x="771110" y="1205414"/>
              <a:ext cx="267345" cy="317327"/>
            </a:xfrm>
            <a:custGeom>
              <a:avLst/>
              <a:gdLst>
                <a:gd name="T0" fmla="*/ 431 w 444"/>
                <a:gd name="T1" fmla="*/ 528 h 528"/>
                <a:gd name="T2" fmla="*/ 103 w 444"/>
                <a:gd name="T3" fmla="*/ 353 h 528"/>
                <a:gd name="T4" fmla="*/ 1 w 444"/>
                <a:gd name="T5" fmla="*/ 13 h 528"/>
                <a:gd name="T6" fmla="*/ 12 w 444"/>
                <a:gd name="T7" fmla="*/ 0 h 528"/>
                <a:gd name="T8" fmla="*/ 25 w 444"/>
                <a:gd name="T9" fmla="*/ 12 h 528"/>
                <a:gd name="T10" fmla="*/ 123 w 444"/>
                <a:gd name="T11" fmla="*/ 339 h 528"/>
                <a:gd name="T12" fmla="*/ 431 w 444"/>
                <a:gd name="T13" fmla="*/ 503 h 528"/>
                <a:gd name="T14" fmla="*/ 444 w 444"/>
                <a:gd name="T15" fmla="*/ 516 h 528"/>
                <a:gd name="T16" fmla="*/ 431 w 444"/>
                <a:gd name="T1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528">
                  <a:moveTo>
                    <a:pt x="431" y="528"/>
                  </a:moveTo>
                  <a:cubicBezTo>
                    <a:pt x="332" y="528"/>
                    <a:pt x="193" y="482"/>
                    <a:pt x="103" y="353"/>
                  </a:cubicBezTo>
                  <a:cubicBezTo>
                    <a:pt x="12" y="223"/>
                    <a:pt x="1" y="22"/>
                    <a:pt x="1" y="13"/>
                  </a:cubicBezTo>
                  <a:cubicBezTo>
                    <a:pt x="0" y="6"/>
                    <a:pt x="6" y="1"/>
                    <a:pt x="12" y="0"/>
                  </a:cubicBezTo>
                  <a:cubicBezTo>
                    <a:pt x="19" y="0"/>
                    <a:pt x="25" y="5"/>
                    <a:pt x="25" y="12"/>
                  </a:cubicBezTo>
                  <a:cubicBezTo>
                    <a:pt x="25" y="14"/>
                    <a:pt x="36" y="215"/>
                    <a:pt x="123" y="339"/>
                  </a:cubicBezTo>
                  <a:cubicBezTo>
                    <a:pt x="207" y="460"/>
                    <a:pt x="338" y="503"/>
                    <a:pt x="431" y="503"/>
                  </a:cubicBezTo>
                  <a:cubicBezTo>
                    <a:pt x="438" y="503"/>
                    <a:pt x="444" y="509"/>
                    <a:pt x="444" y="516"/>
                  </a:cubicBezTo>
                  <a:cubicBezTo>
                    <a:pt x="444" y="522"/>
                    <a:pt x="438" y="528"/>
                    <a:pt x="431" y="528"/>
                  </a:cubicBezTo>
                  <a:close/>
                </a:path>
              </a:pathLst>
            </a:custGeom>
            <a:solidFill>
              <a:srgbClr val="FFF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92" name="Freeform 1393"/>
            <p:cNvSpPr/>
            <p:nvPr>
              <p:custDataLst>
                <p:tags r:id="rId62"/>
              </p:custDataLst>
            </p:nvPr>
          </p:nvSpPr>
          <p:spPr bwMode="auto">
            <a:xfrm>
              <a:off x="851313" y="1464623"/>
              <a:ext cx="195278" cy="75554"/>
            </a:xfrm>
            <a:custGeom>
              <a:avLst/>
              <a:gdLst>
                <a:gd name="T0" fmla="*/ 228 w 325"/>
                <a:gd name="T1" fmla="*/ 54 h 127"/>
                <a:gd name="T2" fmla="*/ 268 w 325"/>
                <a:gd name="T3" fmla="*/ 109 h 127"/>
                <a:gd name="T4" fmla="*/ 0 w 325"/>
                <a:gd name="T5" fmla="*/ 0 h 127"/>
                <a:gd name="T6" fmla="*/ 0 w 325"/>
                <a:gd name="T7" fmla="*/ 1 h 127"/>
                <a:gd name="T8" fmla="*/ 283 w 325"/>
                <a:gd name="T9" fmla="*/ 126 h 127"/>
                <a:gd name="T10" fmla="*/ 304 w 325"/>
                <a:gd name="T11" fmla="*/ 127 h 127"/>
                <a:gd name="T12" fmla="*/ 325 w 325"/>
                <a:gd name="T13" fmla="*/ 127 h 127"/>
                <a:gd name="T14" fmla="*/ 325 w 325"/>
                <a:gd name="T15" fmla="*/ 64 h 127"/>
                <a:gd name="T16" fmla="*/ 228 w 325"/>
                <a:gd name="T17" fmla="*/ 5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5" h="127">
                  <a:moveTo>
                    <a:pt x="228" y="54"/>
                  </a:moveTo>
                  <a:cubicBezTo>
                    <a:pt x="240" y="74"/>
                    <a:pt x="253" y="92"/>
                    <a:pt x="268" y="109"/>
                  </a:cubicBezTo>
                  <a:cubicBezTo>
                    <a:pt x="199" y="110"/>
                    <a:pt x="100" y="8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4" y="76"/>
                    <a:pt x="169" y="118"/>
                    <a:pt x="283" y="126"/>
                  </a:cubicBezTo>
                  <a:cubicBezTo>
                    <a:pt x="290" y="126"/>
                    <a:pt x="297" y="127"/>
                    <a:pt x="304" y="127"/>
                  </a:cubicBezTo>
                  <a:cubicBezTo>
                    <a:pt x="311" y="127"/>
                    <a:pt x="318" y="127"/>
                    <a:pt x="325" y="127"/>
                  </a:cubicBezTo>
                  <a:cubicBezTo>
                    <a:pt x="325" y="127"/>
                    <a:pt x="325" y="64"/>
                    <a:pt x="325" y="64"/>
                  </a:cubicBezTo>
                  <a:cubicBezTo>
                    <a:pt x="291" y="64"/>
                    <a:pt x="258" y="60"/>
                    <a:pt x="228" y="54"/>
                  </a:cubicBezTo>
                  <a:close/>
                </a:path>
              </a:pathLst>
            </a:custGeom>
            <a:solidFill>
              <a:srgbClr val="A9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93" name="Freeform 1394"/>
            <p:cNvSpPr/>
            <p:nvPr>
              <p:custDataLst>
                <p:tags r:id="rId63"/>
              </p:custDataLst>
            </p:nvPr>
          </p:nvSpPr>
          <p:spPr bwMode="auto">
            <a:xfrm>
              <a:off x="795519" y="1205414"/>
              <a:ext cx="165056" cy="83691"/>
            </a:xfrm>
            <a:custGeom>
              <a:avLst/>
              <a:gdLst>
                <a:gd name="T0" fmla="*/ 143 w 276"/>
                <a:gd name="T1" fmla="*/ 17 h 140"/>
                <a:gd name="T2" fmla="*/ 223 w 276"/>
                <a:gd name="T3" fmla="*/ 126 h 140"/>
                <a:gd name="T4" fmla="*/ 231 w 276"/>
                <a:gd name="T5" fmla="*/ 130 h 140"/>
                <a:gd name="T6" fmla="*/ 234 w 276"/>
                <a:gd name="T7" fmla="*/ 132 h 140"/>
                <a:gd name="T8" fmla="*/ 240 w 276"/>
                <a:gd name="T9" fmla="*/ 133 h 140"/>
                <a:gd name="T10" fmla="*/ 243 w 276"/>
                <a:gd name="T11" fmla="*/ 135 h 140"/>
                <a:gd name="T12" fmla="*/ 249 w 276"/>
                <a:gd name="T13" fmla="*/ 136 h 140"/>
                <a:gd name="T14" fmla="*/ 251 w 276"/>
                <a:gd name="T15" fmla="*/ 137 h 140"/>
                <a:gd name="T16" fmla="*/ 259 w 276"/>
                <a:gd name="T17" fmla="*/ 138 h 140"/>
                <a:gd name="T18" fmla="*/ 261 w 276"/>
                <a:gd name="T19" fmla="*/ 139 h 140"/>
                <a:gd name="T20" fmla="*/ 267 w 276"/>
                <a:gd name="T21" fmla="*/ 139 h 140"/>
                <a:gd name="T22" fmla="*/ 269 w 276"/>
                <a:gd name="T23" fmla="*/ 140 h 140"/>
                <a:gd name="T24" fmla="*/ 276 w 276"/>
                <a:gd name="T25" fmla="*/ 140 h 140"/>
                <a:gd name="T26" fmla="*/ 276 w 276"/>
                <a:gd name="T27" fmla="*/ 129 h 140"/>
                <a:gd name="T28" fmla="*/ 276 w 276"/>
                <a:gd name="T29" fmla="*/ 76 h 140"/>
                <a:gd name="T30" fmla="*/ 220 w 276"/>
                <a:gd name="T31" fmla="*/ 40 h 140"/>
                <a:gd name="T32" fmla="*/ 222 w 276"/>
                <a:gd name="T33" fmla="*/ 108 h 140"/>
                <a:gd name="T34" fmla="*/ 157 w 276"/>
                <a:gd name="T35" fmla="*/ 6 h 140"/>
                <a:gd name="T36" fmla="*/ 149 w 276"/>
                <a:gd name="T37" fmla="*/ 0 h 140"/>
                <a:gd name="T38" fmla="*/ 14 w 276"/>
                <a:gd name="T39" fmla="*/ 0 h 140"/>
                <a:gd name="T40" fmla="*/ 0 w 276"/>
                <a:gd name="T41" fmla="*/ 19 h 140"/>
                <a:gd name="T42" fmla="*/ 11 w 276"/>
                <a:gd name="T43" fmla="*/ 10 h 140"/>
                <a:gd name="T44" fmla="*/ 135 w 276"/>
                <a:gd name="T45" fmla="*/ 10 h 140"/>
                <a:gd name="T46" fmla="*/ 143 w 276"/>
                <a:gd name="T47" fmla="*/ 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6" h="140">
                  <a:moveTo>
                    <a:pt x="143" y="17"/>
                  </a:moveTo>
                  <a:cubicBezTo>
                    <a:pt x="157" y="77"/>
                    <a:pt x="190" y="110"/>
                    <a:pt x="223" y="126"/>
                  </a:cubicBezTo>
                  <a:cubicBezTo>
                    <a:pt x="226" y="128"/>
                    <a:pt x="228" y="129"/>
                    <a:pt x="231" y="130"/>
                  </a:cubicBezTo>
                  <a:cubicBezTo>
                    <a:pt x="232" y="131"/>
                    <a:pt x="233" y="131"/>
                    <a:pt x="234" y="132"/>
                  </a:cubicBezTo>
                  <a:cubicBezTo>
                    <a:pt x="236" y="132"/>
                    <a:pt x="238" y="133"/>
                    <a:pt x="240" y="133"/>
                  </a:cubicBezTo>
                  <a:cubicBezTo>
                    <a:pt x="241" y="134"/>
                    <a:pt x="242" y="134"/>
                    <a:pt x="243" y="135"/>
                  </a:cubicBezTo>
                  <a:cubicBezTo>
                    <a:pt x="245" y="135"/>
                    <a:pt x="247" y="136"/>
                    <a:pt x="249" y="136"/>
                  </a:cubicBezTo>
                  <a:cubicBezTo>
                    <a:pt x="250" y="136"/>
                    <a:pt x="251" y="137"/>
                    <a:pt x="251" y="137"/>
                  </a:cubicBezTo>
                  <a:cubicBezTo>
                    <a:pt x="254" y="137"/>
                    <a:pt x="256" y="138"/>
                    <a:pt x="259" y="138"/>
                  </a:cubicBezTo>
                  <a:cubicBezTo>
                    <a:pt x="260" y="138"/>
                    <a:pt x="260" y="139"/>
                    <a:pt x="261" y="139"/>
                  </a:cubicBezTo>
                  <a:cubicBezTo>
                    <a:pt x="263" y="139"/>
                    <a:pt x="265" y="139"/>
                    <a:pt x="267" y="139"/>
                  </a:cubicBezTo>
                  <a:cubicBezTo>
                    <a:pt x="267" y="139"/>
                    <a:pt x="268" y="139"/>
                    <a:pt x="269" y="140"/>
                  </a:cubicBezTo>
                  <a:cubicBezTo>
                    <a:pt x="271" y="140"/>
                    <a:pt x="273" y="140"/>
                    <a:pt x="276" y="140"/>
                  </a:cubicBezTo>
                  <a:cubicBezTo>
                    <a:pt x="276" y="129"/>
                    <a:pt x="276" y="129"/>
                    <a:pt x="276" y="129"/>
                  </a:cubicBezTo>
                  <a:cubicBezTo>
                    <a:pt x="276" y="76"/>
                    <a:pt x="276" y="76"/>
                    <a:pt x="276" y="76"/>
                  </a:cubicBezTo>
                  <a:cubicBezTo>
                    <a:pt x="274" y="76"/>
                    <a:pt x="241" y="75"/>
                    <a:pt x="220" y="40"/>
                  </a:cubicBezTo>
                  <a:cubicBezTo>
                    <a:pt x="220" y="61"/>
                    <a:pt x="220" y="84"/>
                    <a:pt x="222" y="108"/>
                  </a:cubicBezTo>
                  <a:cubicBezTo>
                    <a:pt x="177" y="77"/>
                    <a:pt x="161" y="24"/>
                    <a:pt x="157" y="6"/>
                  </a:cubicBezTo>
                  <a:cubicBezTo>
                    <a:pt x="156" y="3"/>
                    <a:pt x="153" y="0"/>
                    <a:pt x="14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" y="0"/>
                    <a:pt x="1" y="13"/>
                    <a:pt x="0" y="19"/>
                  </a:cubicBezTo>
                  <a:cubicBezTo>
                    <a:pt x="1" y="14"/>
                    <a:pt x="6" y="10"/>
                    <a:pt x="11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9" y="10"/>
                    <a:pt x="142" y="13"/>
                    <a:pt x="143" y="17"/>
                  </a:cubicBezTo>
                  <a:close/>
                </a:path>
              </a:pathLst>
            </a:custGeom>
            <a:solidFill>
              <a:srgbClr val="A9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94" name="Freeform 1395"/>
            <p:cNvSpPr/>
            <p:nvPr>
              <p:custDataLst>
                <p:tags r:id="rId64"/>
              </p:custDataLst>
            </p:nvPr>
          </p:nvSpPr>
          <p:spPr bwMode="auto">
            <a:xfrm>
              <a:off x="1334859" y="1172868"/>
              <a:ext cx="294080" cy="367309"/>
            </a:xfrm>
            <a:custGeom>
              <a:avLst/>
              <a:gdLst>
                <a:gd name="T0" fmla="*/ 278 w 489"/>
                <a:gd name="T1" fmla="*/ 440 h 611"/>
                <a:gd name="T2" fmla="*/ 418 w 489"/>
                <a:gd name="T3" fmla="*/ 75 h 611"/>
                <a:gd name="T4" fmla="*/ 407 w 489"/>
                <a:gd name="T5" fmla="*/ 63 h 611"/>
                <a:gd name="T6" fmla="*/ 283 w 489"/>
                <a:gd name="T7" fmla="*/ 63 h 611"/>
                <a:gd name="T8" fmla="*/ 275 w 489"/>
                <a:gd name="T9" fmla="*/ 70 h 611"/>
                <a:gd name="T10" fmla="*/ 142 w 489"/>
                <a:gd name="T11" fmla="*/ 193 h 611"/>
                <a:gd name="T12" fmla="*/ 142 w 489"/>
                <a:gd name="T13" fmla="*/ 129 h 611"/>
                <a:gd name="T14" fmla="*/ 217 w 489"/>
                <a:gd name="T15" fmla="*/ 29 h 611"/>
                <a:gd name="T16" fmla="*/ 248 w 489"/>
                <a:gd name="T17" fmla="*/ 0 h 611"/>
                <a:gd name="T18" fmla="*/ 451 w 489"/>
                <a:gd name="T19" fmla="*/ 0 h 611"/>
                <a:gd name="T20" fmla="*/ 483 w 489"/>
                <a:gd name="T21" fmla="*/ 30 h 611"/>
                <a:gd name="T22" fmla="*/ 324 w 489"/>
                <a:gd name="T23" fmla="*/ 485 h 611"/>
                <a:gd name="T24" fmla="*/ 0 w 489"/>
                <a:gd name="T25" fmla="*/ 611 h 611"/>
                <a:gd name="T26" fmla="*/ 0 w 489"/>
                <a:gd name="T27" fmla="*/ 548 h 611"/>
                <a:gd name="T28" fmla="*/ 278 w 489"/>
                <a:gd name="T29" fmla="*/ 44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9" h="611">
                  <a:moveTo>
                    <a:pt x="278" y="440"/>
                  </a:moveTo>
                  <a:cubicBezTo>
                    <a:pt x="388" y="328"/>
                    <a:pt x="412" y="154"/>
                    <a:pt x="418" y="75"/>
                  </a:cubicBezTo>
                  <a:cubicBezTo>
                    <a:pt x="418" y="69"/>
                    <a:pt x="413" y="63"/>
                    <a:pt x="407" y="63"/>
                  </a:cubicBezTo>
                  <a:cubicBezTo>
                    <a:pt x="283" y="63"/>
                    <a:pt x="283" y="63"/>
                    <a:pt x="283" y="63"/>
                  </a:cubicBezTo>
                  <a:cubicBezTo>
                    <a:pt x="279" y="63"/>
                    <a:pt x="276" y="66"/>
                    <a:pt x="275" y="70"/>
                  </a:cubicBezTo>
                  <a:cubicBezTo>
                    <a:pt x="253" y="166"/>
                    <a:pt x="181" y="193"/>
                    <a:pt x="142" y="193"/>
                  </a:cubicBezTo>
                  <a:cubicBezTo>
                    <a:pt x="142" y="129"/>
                    <a:pt x="142" y="129"/>
                    <a:pt x="142" y="129"/>
                  </a:cubicBezTo>
                  <a:cubicBezTo>
                    <a:pt x="145" y="129"/>
                    <a:pt x="208" y="128"/>
                    <a:pt x="217" y="29"/>
                  </a:cubicBezTo>
                  <a:cubicBezTo>
                    <a:pt x="218" y="12"/>
                    <a:pt x="232" y="0"/>
                    <a:pt x="248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68" y="0"/>
                    <a:pt x="482" y="13"/>
                    <a:pt x="483" y="30"/>
                  </a:cubicBezTo>
                  <a:cubicBezTo>
                    <a:pt x="483" y="42"/>
                    <a:pt x="489" y="316"/>
                    <a:pt x="324" y="485"/>
                  </a:cubicBezTo>
                  <a:cubicBezTo>
                    <a:pt x="242" y="569"/>
                    <a:pt x="133" y="611"/>
                    <a:pt x="0" y="611"/>
                  </a:cubicBezTo>
                  <a:cubicBezTo>
                    <a:pt x="0" y="548"/>
                    <a:pt x="0" y="548"/>
                    <a:pt x="0" y="548"/>
                  </a:cubicBezTo>
                  <a:cubicBezTo>
                    <a:pt x="115" y="548"/>
                    <a:pt x="209" y="512"/>
                    <a:pt x="278" y="440"/>
                  </a:cubicBezTo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95" name="Freeform 1396"/>
            <p:cNvSpPr/>
            <p:nvPr>
              <p:custDataLst>
                <p:tags r:id="rId65"/>
              </p:custDataLst>
            </p:nvPr>
          </p:nvSpPr>
          <p:spPr bwMode="auto">
            <a:xfrm>
              <a:off x="1419712" y="1172868"/>
              <a:ext cx="196441" cy="116237"/>
            </a:xfrm>
            <a:custGeom>
              <a:avLst/>
              <a:gdLst>
                <a:gd name="T0" fmla="*/ 75 w 326"/>
                <a:gd name="T1" fmla="*/ 29 h 193"/>
                <a:gd name="T2" fmla="*/ 106 w 326"/>
                <a:gd name="T3" fmla="*/ 0 h 193"/>
                <a:gd name="T4" fmla="*/ 298 w 326"/>
                <a:gd name="T5" fmla="*/ 0 h 193"/>
                <a:gd name="T6" fmla="*/ 320 w 326"/>
                <a:gd name="T7" fmla="*/ 16 h 193"/>
                <a:gd name="T8" fmla="*/ 117 w 326"/>
                <a:gd name="T9" fmla="*/ 16 h 193"/>
                <a:gd name="T10" fmla="*/ 85 w 326"/>
                <a:gd name="T11" fmla="*/ 45 h 193"/>
                <a:gd name="T12" fmla="*/ 85 w 326"/>
                <a:gd name="T13" fmla="*/ 39 h 193"/>
                <a:gd name="T14" fmla="*/ 11 w 326"/>
                <a:gd name="T15" fmla="*/ 145 h 193"/>
                <a:gd name="T16" fmla="*/ 11 w 326"/>
                <a:gd name="T17" fmla="*/ 192 h 193"/>
                <a:gd name="T18" fmla="*/ 0 w 326"/>
                <a:gd name="T19" fmla="*/ 193 h 193"/>
                <a:gd name="T20" fmla="*/ 0 w 326"/>
                <a:gd name="T21" fmla="*/ 129 h 193"/>
                <a:gd name="T22" fmla="*/ 75 w 326"/>
                <a:gd name="T23" fmla="*/ 2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6" h="193">
                  <a:moveTo>
                    <a:pt x="75" y="29"/>
                  </a:moveTo>
                  <a:cubicBezTo>
                    <a:pt x="76" y="12"/>
                    <a:pt x="90" y="0"/>
                    <a:pt x="106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319" y="0"/>
                    <a:pt x="326" y="16"/>
                    <a:pt x="320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00" y="16"/>
                    <a:pt x="87" y="28"/>
                    <a:pt x="85" y="45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77" y="138"/>
                    <a:pt x="13" y="145"/>
                    <a:pt x="11" y="145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7" y="193"/>
                    <a:pt x="4" y="193"/>
                    <a:pt x="0" y="193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" y="129"/>
                    <a:pt x="66" y="128"/>
                    <a:pt x="75" y="29"/>
                  </a:cubicBezTo>
                </a:path>
              </a:pathLst>
            </a:custGeom>
            <a:solidFill>
              <a:srgbClr val="FFF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03" name="Freeform 1397"/>
            <p:cNvSpPr/>
            <p:nvPr>
              <p:custDataLst>
                <p:tags r:id="rId66"/>
              </p:custDataLst>
            </p:nvPr>
          </p:nvSpPr>
          <p:spPr bwMode="auto">
            <a:xfrm>
              <a:off x="1342996" y="1205414"/>
              <a:ext cx="266183" cy="317327"/>
            </a:xfrm>
            <a:custGeom>
              <a:avLst/>
              <a:gdLst>
                <a:gd name="T0" fmla="*/ 12 w 444"/>
                <a:gd name="T1" fmla="*/ 528 h 528"/>
                <a:gd name="T2" fmla="*/ 0 w 444"/>
                <a:gd name="T3" fmla="*/ 516 h 528"/>
                <a:gd name="T4" fmla="*/ 12 w 444"/>
                <a:gd name="T5" fmla="*/ 503 h 528"/>
                <a:gd name="T6" fmla="*/ 321 w 444"/>
                <a:gd name="T7" fmla="*/ 339 h 528"/>
                <a:gd name="T8" fmla="*/ 419 w 444"/>
                <a:gd name="T9" fmla="*/ 12 h 528"/>
                <a:gd name="T10" fmla="*/ 432 w 444"/>
                <a:gd name="T11" fmla="*/ 0 h 528"/>
                <a:gd name="T12" fmla="*/ 443 w 444"/>
                <a:gd name="T13" fmla="*/ 13 h 528"/>
                <a:gd name="T14" fmla="*/ 341 w 444"/>
                <a:gd name="T15" fmla="*/ 353 h 528"/>
                <a:gd name="T16" fmla="*/ 12 w 444"/>
                <a:gd name="T1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528">
                  <a:moveTo>
                    <a:pt x="12" y="528"/>
                  </a:moveTo>
                  <a:cubicBezTo>
                    <a:pt x="6" y="528"/>
                    <a:pt x="0" y="522"/>
                    <a:pt x="0" y="516"/>
                  </a:cubicBezTo>
                  <a:cubicBezTo>
                    <a:pt x="0" y="509"/>
                    <a:pt x="6" y="503"/>
                    <a:pt x="12" y="503"/>
                  </a:cubicBezTo>
                  <a:cubicBezTo>
                    <a:pt x="106" y="503"/>
                    <a:pt x="236" y="460"/>
                    <a:pt x="321" y="339"/>
                  </a:cubicBezTo>
                  <a:cubicBezTo>
                    <a:pt x="408" y="215"/>
                    <a:pt x="419" y="14"/>
                    <a:pt x="419" y="12"/>
                  </a:cubicBezTo>
                  <a:cubicBezTo>
                    <a:pt x="419" y="5"/>
                    <a:pt x="425" y="0"/>
                    <a:pt x="432" y="0"/>
                  </a:cubicBezTo>
                  <a:cubicBezTo>
                    <a:pt x="438" y="1"/>
                    <a:pt x="444" y="6"/>
                    <a:pt x="443" y="13"/>
                  </a:cubicBezTo>
                  <a:cubicBezTo>
                    <a:pt x="443" y="22"/>
                    <a:pt x="432" y="223"/>
                    <a:pt x="341" y="353"/>
                  </a:cubicBezTo>
                  <a:cubicBezTo>
                    <a:pt x="251" y="482"/>
                    <a:pt x="112" y="528"/>
                    <a:pt x="12" y="528"/>
                  </a:cubicBezTo>
                </a:path>
              </a:pathLst>
            </a:custGeom>
            <a:solidFill>
              <a:srgbClr val="FFF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05" name="Freeform 1398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1525487" y="1464623"/>
              <a:ext cx="3487" cy="4649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7 h 7"/>
                <a:gd name="T4" fmla="*/ 0 w 7"/>
                <a:gd name="T5" fmla="*/ 7 h 7"/>
                <a:gd name="T6" fmla="*/ 1 w 7"/>
                <a:gd name="T7" fmla="*/ 6 h 7"/>
                <a:gd name="T8" fmla="*/ 1 w 7"/>
                <a:gd name="T9" fmla="*/ 6 h 7"/>
                <a:gd name="T10" fmla="*/ 1 w 7"/>
                <a:gd name="T11" fmla="*/ 6 h 7"/>
                <a:gd name="T12" fmla="*/ 1 w 7"/>
                <a:gd name="T13" fmla="*/ 6 h 7"/>
                <a:gd name="T14" fmla="*/ 1 w 7"/>
                <a:gd name="T15" fmla="*/ 6 h 7"/>
                <a:gd name="T16" fmla="*/ 1 w 7"/>
                <a:gd name="T17" fmla="*/ 6 h 7"/>
                <a:gd name="T18" fmla="*/ 2 w 7"/>
                <a:gd name="T19" fmla="*/ 5 h 7"/>
                <a:gd name="T20" fmla="*/ 2 w 7"/>
                <a:gd name="T21" fmla="*/ 5 h 7"/>
                <a:gd name="T22" fmla="*/ 2 w 7"/>
                <a:gd name="T23" fmla="*/ 5 h 7"/>
                <a:gd name="T24" fmla="*/ 2 w 7"/>
                <a:gd name="T25" fmla="*/ 5 h 7"/>
                <a:gd name="T26" fmla="*/ 2 w 7"/>
                <a:gd name="T27" fmla="*/ 5 h 7"/>
                <a:gd name="T28" fmla="*/ 2 w 7"/>
                <a:gd name="T29" fmla="*/ 5 h 7"/>
                <a:gd name="T30" fmla="*/ 3 w 7"/>
                <a:gd name="T31" fmla="*/ 4 h 7"/>
                <a:gd name="T32" fmla="*/ 3 w 7"/>
                <a:gd name="T33" fmla="*/ 4 h 7"/>
                <a:gd name="T34" fmla="*/ 3 w 7"/>
                <a:gd name="T35" fmla="*/ 4 h 7"/>
                <a:gd name="T36" fmla="*/ 4 w 7"/>
                <a:gd name="T37" fmla="*/ 4 h 7"/>
                <a:gd name="T38" fmla="*/ 3 w 7"/>
                <a:gd name="T39" fmla="*/ 4 h 7"/>
                <a:gd name="T40" fmla="*/ 4 w 7"/>
                <a:gd name="T41" fmla="*/ 4 h 7"/>
                <a:gd name="T42" fmla="*/ 4 w 7"/>
                <a:gd name="T43" fmla="*/ 3 h 7"/>
                <a:gd name="T44" fmla="*/ 4 w 7"/>
                <a:gd name="T45" fmla="*/ 4 h 7"/>
                <a:gd name="T46" fmla="*/ 4 w 7"/>
                <a:gd name="T47" fmla="*/ 3 h 7"/>
                <a:gd name="T48" fmla="*/ 4 w 7"/>
                <a:gd name="T49" fmla="*/ 3 h 7"/>
                <a:gd name="T50" fmla="*/ 4 w 7"/>
                <a:gd name="T51" fmla="*/ 3 h 7"/>
                <a:gd name="T52" fmla="*/ 4 w 7"/>
                <a:gd name="T53" fmla="*/ 3 h 7"/>
                <a:gd name="T54" fmla="*/ 5 w 7"/>
                <a:gd name="T55" fmla="*/ 2 h 7"/>
                <a:gd name="T56" fmla="*/ 5 w 7"/>
                <a:gd name="T57" fmla="*/ 2 h 7"/>
                <a:gd name="T58" fmla="*/ 5 w 7"/>
                <a:gd name="T59" fmla="*/ 2 h 7"/>
                <a:gd name="T60" fmla="*/ 5 w 7"/>
                <a:gd name="T61" fmla="*/ 2 h 7"/>
                <a:gd name="T62" fmla="*/ 5 w 7"/>
                <a:gd name="T63" fmla="*/ 2 h 7"/>
                <a:gd name="T64" fmla="*/ 5 w 7"/>
                <a:gd name="T65" fmla="*/ 2 h 7"/>
                <a:gd name="T66" fmla="*/ 6 w 7"/>
                <a:gd name="T67" fmla="*/ 1 h 7"/>
                <a:gd name="T68" fmla="*/ 6 w 7"/>
                <a:gd name="T69" fmla="*/ 2 h 7"/>
                <a:gd name="T70" fmla="*/ 6 w 7"/>
                <a:gd name="T71" fmla="*/ 1 h 7"/>
                <a:gd name="T72" fmla="*/ 6 w 7"/>
                <a:gd name="T73" fmla="*/ 1 h 7"/>
                <a:gd name="T74" fmla="*/ 6 w 7"/>
                <a:gd name="T75" fmla="*/ 1 h 7"/>
                <a:gd name="T76" fmla="*/ 6 w 7"/>
                <a:gd name="T77" fmla="*/ 1 h 7"/>
                <a:gd name="T78" fmla="*/ 7 w 7"/>
                <a:gd name="T79" fmla="*/ 0 h 7"/>
                <a:gd name="T80" fmla="*/ 6 w 7"/>
                <a:gd name="T81" fmla="*/ 1 h 7"/>
                <a:gd name="T82" fmla="*/ 7 w 7"/>
                <a:gd name="T83" fmla="*/ 0 h 7"/>
                <a:gd name="T84" fmla="*/ 7 w 7"/>
                <a:gd name="T85" fmla="*/ 0 h 7"/>
                <a:gd name="T86" fmla="*/ 7 w 7"/>
                <a:gd name="T87" fmla="*/ 0 h 7"/>
                <a:gd name="T88" fmla="*/ 7 w 7"/>
                <a:gd name="T8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4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4" y="4"/>
                  </a:cubicBezTo>
                  <a:moveTo>
                    <a:pt x="4" y="3"/>
                  </a:moveTo>
                  <a:cubicBezTo>
                    <a:pt x="4" y="3"/>
                    <a:pt x="4" y="3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6" y="1"/>
                  </a:moveTo>
                  <a:cubicBezTo>
                    <a:pt x="6" y="1"/>
                    <a:pt x="6" y="1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6" y="1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874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07" name="Freeform 1399"/>
            <p:cNvSpPr/>
            <p:nvPr>
              <p:custDataLst>
                <p:tags r:id="rId68"/>
              </p:custDataLst>
            </p:nvPr>
          </p:nvSpPr>
          <p:spPr bwMode="auto">
            <a:xfrm>
              <a:off x="1391815" y="1497169"/>
              <a:ext cx="1163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A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08" name="Freeform 1400"/>
            <p:cNvSpPr/>
            <p:nvPr>
              <p:custDataLst>
                <p:tags r:id="rId69"/>
              </p:custDataLst>
            </p:nvPr>
          </p:nvSpPr>
          <p:spPr bwMode="auto">
            <a:xfrm>
              <a:off x="1376704" y="1497169"/>
              <a:ext cx="15111" cy="2325"/>
            </a:xfrm>
            <a:custGeom>
              <a:avLst/>
              <a:gdLst>
                <a:gd name="T0" fmla="*/ 25 w 25"/>
                <a:gd name="T1" fmla="*/ 0 h 5"/>
                <a:gd name="T2" fmla="*/ 0 w 25"/>
                <a:gd name="T3" fmla="*/ 5 h 5"/>
                <a:gd name="T4" fmla="*/ 0 w 25"/>
                <a:gd name="T5" fmla="*/ 5 h 5"/>
                <a:gd name="T6" fmla="*/ 25 w 25"/>
                <a:gd name="T7" fmla="*/ 1 h 5"/>
                <a:gd name="T8" fmla="*/ 25 w 2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">
                  <a:moveTo>
                    <a:pt x="25" y="0"/>
                  </a:moveTo>
                  <a:cubicBezTo>
                    <a:pt x="17" y="2"/>
                    <a:pt x="9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4"/>
                    <a:pt x="17" y="2"/>
                    <a:pt x="25" y="1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613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09" name="Freeform 1401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1344158" y="1464623"/>
              <a:ext cx="185979" cy="75554"/>
            </a:xfrm>
            <a:custGeom>
              <a:avLst/>
              <a:gdLst>
                <a:gd name="T0" fmla="*/ 81 w 309"/>
                <a:gd name="T1" fmla="*/ 54 h 127"/>
                <a:gd name="T2" fmla="*/ 79 w 309"/>
                <a:gd name="T3" fmla="*/ 55 h 127"/>
                <a:gd name="T4" fmla="*/ 54 w 309"/>
                <a:gd name="T5" fmla="*/ 59 h 127"/>
                <a:gd name="T6" fmla="*/ 46 w 309"/>
                <a:gd name="T7" fmla="*/ 71 h 127"/>
                <a:gd name="T8" fmla="*/ 73 w 309"/>
                <a:gd name="T9" fmla="*/ 67 h 127"/>
                <a:gd name="T10" fmla="*/ 81 w 309"/>
                <a:gd name="T11" fmla="*/ 54 h 127"/>
                <a:gd name="T12" fmla="*/ 309 w 309"/>
                <a:gd name="T13" fmla="*/ 0 h 127"/>
                <a:gd name="T14" fmla="*/ 42 w 309"/>
                <a:gd name="T15" fmla="*/ 109 h 127"/>
                <a:gd name="T16" fmla="*/ 41 w 309"/>
                <a:gd name="T17" fmla="*/ 109 h 127"/>
                <a:gd name="T18" fmla="*/ 52 w 309"/>
                <a:gd name="T19" fmla="*/ 95 h 127"/>
                <a:gd name="T20" fmla="*/ 27 w 309"/>
                <a:gd name="T21" fmla="*/ 98 h 127"/>
                <a:gd name="T22" fmla="*/ 0 w 309"/>
                <a:gd name="T23" fmla="*/ 127 h 127"/>
                <a:gd name="T24" fmla="*/ 5 w 309"/>
                <a:gd name="T25" fmla="*/ 127 h 127"/>
                <a:gd name="T26" fmla="*/ 26 w 309"/>
                <a:gd name="T27" fmla="*/ 126 h 127"/>
                <a:gd name="T28" fmla="*/ 301 w 309"/>
                <a:gd name="T29" fmla="*/ 8 h 127"/>
                <a:gd name="T30" fmla="*/ 301 w 309"/>
                <a:gd name="T31" fmla="*/ 8 h 127"/>
                <a:gd name="T32" fmla="*/ 302 w 309"/>
                <a:gd name="T33" fmla="*/ 7 h 127"/>
                <a:gd name="T34" fmla="*/ 302 w 309"/>
                <a:gd name="T35" fmla="*/ 7 h 127"/>
                <a:gd name="T36" fmla="*/ 302 w 309"/>
                <a:gd name="T37" fmla="*/ 7 h 127"/>
                <a:gd name="T38" fmla="*/ 302 w 309"/>
                <a:gd name="T39" fmla="*/ 7 h 127"/>
                <a:gd name="T40" fmla="*/ 303 w 309"/>
                <a:gd name="T41" fmla="*/ 6 h 127"/>
                <a:gd name="T42" fmla="*/ 303 w 309"/>
                <a:gd name="T43" fmla="*/ 6 h 127"/>
                <a:gd name="T44" fmla="*/ 303 w 309"/>
                <a:gd name="T45" fmla="*/ 6 h 127"/>
                <a:gd name="T46" fmla="*/ 303 w 309"/>
                <a:gd name="T47" fmla="*/ 6 h 127"/>
                <a:gd name="T48" fmla="*/ 304 w 309"/>
                <a:gd name="T49" fmla="*/ 5 h 127"/>
                <a:gd name="T50" fmla="*/ 304 w 309"/>
                <a:gd name="T51" fmla="*/ 5 h 127"/>
                <a:gd name="T52" fmla="*/ 304 w 309"/>
                <a:gd name="T53" fmla="*/ 5 h 127"/>
                <a:gd name="T54" fmla="*/ 305 w 309"/>
                <a:gd name="T55" fmla="*/ 5 h 127"/>
                <a:gd name="T56" fmla="*/ 305 w 309"/>
                <a:gd name="T57" fmla="*/ 5 h 127"/>
                <a:gd name="T58" fmla="*/ 305 w 309"/>
                <a:gd name="T59" fmla="*/ 4 h 127"/>
                <a:gd name="T60" fmla="*/ 305 w 309"/>
                <a:gd name="T61" fmla="*/ 4 h 127"/>
                <a:gd name="T62" fmla="*/ 305 w 309"/>
                <a:gd name="T63" fmla="*/ 4 h 127"/>
                <a:gd name="T64" fmla="*/ 306 w 309"/>
                <a:gd name="T65" fmla="*/ 3 h 127"/>
                <a:gd name="T66" fmla="*/ 306 w 309"/>
                <a:gd name="T67" fmla="*/ 3 h 127"/>
                <a:gd name="T68" fmla="*/ 306 w 309"/>
                <a:gd name="T69" fmla="*/ 3 h 127"/>
                <a:gd name="T70" fmla="*/ 306 w 309"/>
                <a:gd name="T71" fmla="*/ 3 h 127"/>
                <a:gd name="T72" fmla="*/ 307 w 309"/>
                <a:gd name="T73" fmla="*/ 3 h 127"/>
                <a:gd name="T74" fmla="*/ 307 w 309"/>
                <a:gd name="T75" fmla="*/ 2 h 127"/>
                <a:gd name="T76" fmla="*/ 307 w 309"/>
                <a:gd name="T77" fmla="*/ 2 h 127"/>
                <a:gd name="T78" fmla="*/ 307 w 309"/>
                <a:gd name="T79" fmla="*/ 2 h 127"/>
                <a:gd name="T80" fmla="*/ 307 w 309"/>
                <a:gd name="T81" fmla="*/ 2 h 127"/>
                <a:gd name="T82" fmla="*/ 308 w 309"/>
                <a:gd name="T83" fmla="*/ 1 h 127"/>
                <a:gd name="T84" fmla="*/ 308 w 309"/>
                <a:gd name="T85" fmla="*/ 1 h 127"/>
                <a:gd name="T86" fmla="*/ 308 w 309"/>
                <a:gd name="T87" fmla="*/ 1 h 127"/>
                <a:gd name="T88" fmla="*/ 308 w 309"/>
                <a:gd name="T89" fmla="*/ 1 h 127"/>
                <a:gd name="T90" fmla="*/ 309 w 309"/>
                <a:gd name="T9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9" h="127">
                  <a:moveTo>
                    <a:pt x="81" y="54"/>
                  </a:moveTo>
                  <a:cubicBezTo>
                    <a:pt x="80" y="54"/>
                    <a:pt x="80" y="54"/>
                    <a:pt x="79" y="55"/>
                  </a:cubicBezTo>
                  <a:cubicBezTo>
                    <a:pt x="71" y="56"/>
                    <a:pt x="62" y="58"/>
                    <a:pt x="54" y="59"/>
                  </a:cubicBezTo>
                  <a:cubicBezTo>
                    <a:pt x="51" y="63"/>
                    <a:pt x="49" y="67"/>
                    <a:pt x="46" y="71"/>
                  </a:cubicBezTo>
                  <a:cubicBezTo>
                    <a:pt x="55" y="70"/>
                    <a:pt x="63" y="69"/>
                    <a:pt x="73" y="67"/>
                  </a:cubicBezTo>
                  <a:cubicBezTo>
                    <a:pt x="75" y="63"/>
                    <a:pt x="78" y="59"/>
                    <a:pt x="81" y="54"/>
                  </a:cubicBezTo>
                  <a:moveTo>
                    <a:pt x="309" y="0"/>
                  </a:moveTo>
                  <a:cubicBezTo>
                    <a:pt x="209" y="85"/>
                    <a:pt x="112" y="109"/>
                    <a:pt x="42" y="109"/>
                  </a:cubicBezTo>
                  <a:cubicBezTo>
                    <a:pt x="42" y="109"/>
                    <a:pt x="41" y="109"/>
                    <a:pt x="41" y="109"/>
                  </a:cubicBezTo>
                  <a:cubicBezTo>
                    <a:pt x="45" y="105"/>
                    <a:pt x="49" y="100"/>
                    <a:pt x="52" y="95"/>
                  </a:cubicBezTo>
                  <a:cubicBezTo>
                    <a:pt x="44" y="96"/>
                    <a:pt x="35" y="97"/>
                    <a:pt x="27" y="98"/>
                  </a:cubicBezTo>
                  <a:cubicBezTo>
                    <a:pt x="18" y="108"/>
                    <a:pt x="10" y="118"/>
                    <a:pt x="0" y="127"/>
                  </a:cubicBezTo>
                  <a:cubicBezTo>
                    <a:pt x="2" y="127"/>
                    <a:pt x="3" y="127"/>
                    <a:pt x="5" y="127"/>
                  </a:cubicBezTo>
                  <a:cubicBezTo>
                    <a:pt x="12" y="127"/>
                    <a:pt x="19" y="126"/>
                    <a:pt x="26" y="126"/>
                  </a:cubicBezTo>
                  <a:cubicBezTo>
                    <a:pt x="137" y="118"/>
                    <a:pt x="229" y="78"/>
                    <a:pt x="301" y="8"/>
                  </a:cubicBezTo>
                  <a:cubicBezTo>
                    <a:pt x="301" y="8"/>
                    <a:pt x="301" y="8"/>
                    <a:pt x="301" y="8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303" y="7"/>
                    <a:pt x="303" y="6"/>
                    <a:pt x="303" y="6"/>
                  </a:cubicBezTo>
                  <a:cubicBezTo>
                    <a:pt x="303" y="6"/>
                    <a:pt x="303" y="6"/>
                    <a:pt x="303" y="6"/>
                  </a:cubicBezTo>
                  <a:cubicBezTo>
                    <a:pt x="303" y="6"/>
                    <a:pt x="303" y="6"/>
                    <a:pt x="303" y="6"/>
                  </a:cubicBezTo>
                  <a:cubicBezTo>
                    <a:pt x="303" y="6"/>
                    <a:pt x="303" y="6"/>
                    <a:pt x="303" y="6"/>
                  </a:cubicBezTo>
                  <a:cubicBezTo>
                    <a:pt x="303" y="6"/>
                    <a:pt x="304" y="6"/>
                    <a:pt x="304" y="5"/>
                  </a:cubicBezTo>
                  <a:cubicBezTo>
                    <a:pt x="304" y="5"/>
                    <a:pt x="304" y="5"/>
                    <a:pt x="304" y="5"/>
                  </a:cubicBezTo>
                  <a:cubicBezTo>
                    <a:pt x="304" y="5"/>
                    <a:pt x="304" y="5"/>
                    <a:pt x="304" y="5"/>
                  </a:cubicBezTo>
                  <a:cubicBezTo>
                    <a:pt x="304" y="5"/>
                    <a:pt x="304" y="5"/>
                    <a:pt x="305" y="5"/>
                  </a:cubicBezTo>
                  <a:cubicBezTo>
                    <a:pt x="305" y="5"/>
                    <a:pt x="305" y="5"/>
                    <a:pt x="305" y="5"/>
                  </a:cubicBezTo>
                  <a:cubicBezTo>
                    <a:pt x="305" y="4"/>
                    <a:pt x="305" y="4"/>
                    <a:pt x="305" y="4"/>
                  </a:cubicBezTo>
                  <a:cubicBezTo>
                    <a:pt x="305" y="4"/>
                    <a:pt x="305" y="4"/>
                    <a:pt x="305" y="4"/>
                  </a:cubicBezTo>
                  <a:cubicBezTo>
                    <a:pt x="305" y="4"/>
                    <a:pt x="305" y="4"/>
                    <a:pt x="305" y="4"/>
                  </a:cubicBezTo>
                  <a:cubicBezTo>
                    <a:pt x="306" y="4"/>
                    <a:pt x="306" y="4"/>
                    <a:pt x="306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3"/>
                    <a:pt x="306" y="3"/>
                    <a:pt x="307" y="3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08" y="1"/>
                    <a:pt x="308" y="1"/>
                    <a:pt x="308" y="1"/>
                  </a:cubicBezTo>
                  <a:cubicBezTo>
                    <a:pt x="308" y="1"/>
                    <a:pt x="308" y="1"/>
                    <a:pt x="308" y="1"/>
                  </a:cubicBezTo>
                  <a:cubicBezTo>
                    <a:pt x="308" y="1"/>
                    <a:pt x="308" y="1"/>
                    <a:pt x="308" y="1"/>
                  </a:cubicBezTo>
                  <a:cubicBezTo>
                    <a:pt x="308" y="1"/>
                    <a:pt x="308" y="1"/>
                    <a:pt x="308" y="1"/>
                  </a:cubicBezTo>
                  <a:cubicBezTo>
                    <a:pt x="309" y="0"/>
                    <a:pt x="309" y="0"/>
                    <a:pt x="309" y="0"/>
                  </a:cubicBezTo>
                </a:path>
              </a:pathLst>
            </a:custGeom>
            <a:solidFill>
              <a:srgbClr val="A9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10" name="Freeform 1402"/>
            <p:cNvSpPr/>
            <p:nvPr>
              <p:custDataLst>
                <p:tags r:id="rId71"/>
              </p:custDataLst>
            </p:nvPr>
          </p:nvSpPr>
          <p:spPr bwMode="auto">
            <a:xfrm>
              <a:off x="1360431" y="1504143"/>
              <a:ext cx="27897" cy="18598"/>
            </a:xfrm>
            <a:custGeom>
              <a:avLst/>
              <a:gdLst>
                <a:gd name="T0" fmla="*/ 46 w 46"/>
                <a:gd name="T1" fmla="*/ 0 h 31"/>
                <a:gd name="T2" fmla="*/ 19 w 46"/>
                <a:gd name="T3" fmla="*/ 4 h 31"/>
                <a:gd name="T4" fmla="*/ 0 w 46"/>
                <a:gd name="T5" fmla="*/ 31 h 31"/>
                <a:gd name="T6" fmla="*/ 25 w 46"/>
                <a:gd name="T7" fmla="*/ 28 h 31"/>
                <a:gd name="T8" fmla="*/ 46 w 4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6" y="0"/>
                  </a:moveTo>
                  <a:cubicBezTo>
                    <a:pt x="36" y="2"/>
                    <a:pt x="28" y="3"/>
                    <a:pt x="19" y="4"/>
                  </a:cubicBezTo>
                  <a:cubicBezTo>
                    <a:pt x="13" y="13"/>
                    <a:pt x="6" y="22"/>
                    <a:pt x="0" y="31"/>
                  </a:cubicBezTo>
                  <a:cubicBezTo>
                    <a:pt x="8" y="30"/>
                    <a:pt x="17" y="29"/>
                    <a:pt x="25" y="28"/>
                  </a:cubicBezTo>
                  <a:cubicBezTo>
                    <a:pt x="32" y="19"/>
                    <a:pt x="39" y="10"/>
                    <a:pt x="46" y="0"/>
                  </a:cubicBezTo>
                </a:path>
              </a:pathLst>
            </a:custGeom>
            <a:solidFill>
              <a:srgbClr val="A9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11" name="Freeform 1403"/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1482480" y="1211226"/>
              <a:ext cx="103451" cy="44170"/>
            </a:xfrm>
            <a:custGeom>
              <a:avLst/>
              <a:gdLst>
                <a:gd name="T0" fmla="*/ 29 w 172"/>
                <a:gd name="T1" fmla="*/ 7 h 73"/>
                <a:gd name="T2" fmla="*/ 0 w 172"/>
                <a:gd name="T3" fmla="*/ 73 h 73"/>
                <a:gd name="T4" fmla="*/ 29 w 172"/>
                <a:gd name="T5" fmla="*/ 7 h 73"/>
                <a:gd name="T6" fmla="*/ 29 w 172"/>
                <a:gd name="T7" fmla="*/ 7 h 73"/>
                <a:gd name="T8" fmla="*/ 29 w 172"/>
                <a:gd name="T9" fmla="*/ 7 h 73"/>
                <a:gd name="T10" fmla="*/ 29 w 172"/>
                <a:gd name="T11" fmla="*/ 7 h 73"/>
                <a:gd name="T12" fmla="*/ 162 w 172"/>
                <a:gd name="T13" fmla="*/ 0 h 73"/>
                <a:gd name="T14" fmla="*/ 172 w 172"/>
                <a:gd name="T15" fmla="*/ 9 h 73"/>
                <a:gd name="T16" fmla="*/ 172 w 172"/>
                <a:gd name="T17" fmla="*/ 9 h 73"/>
                <a:gd name="T18" fmla="*/ 162 w 172"/>
                <a:gd name="T19" fmla="*/ 0 h 73"/>
                <a:gd name="T20" fmla="*/ 162 w 172"/>
                <a:gd name="T21" fmla="*/ 0 h 73"/>
                <a:gd name="T22" fmla="*/ 162 w 172"/>
                <a:gd name="T23" fmla="*/ 0 h 73"/>
                <a:gd name="T24" fmla="*/ 162 w 172"/>
                <a:gd name="T25" fmla="*/ 0 h 73"/>
                <a:gd name="T26" fmla="*/ 161 w 172"/>
                <a:gd name="T27" fmla="*/ 0 h 73"/>
                <a:gd name="T28" fmla="*/ 161 w 172"/>
                <a:gd name="T29" fmla="*/ 0 h 73"/>
                <a:gd name="T30" fmla="*/ 161 w 172"/>
                <a:gd name="T31" fmla="*/ 0 h 73"/>
                <a:gd name="T32" fmla="*/ 161 w 172"/>
                <a:gd name="T33" fmla="*/ 0 h 73"/>
                <a:gd name="T34" fmla="*/ 161 w 172"/>
                <a:gd name="T35" fmla="*/ 0 h 73"/>
                <a:gd name="T36" fmla="*/ 161 w 172"/>
                <a:gd name="T37" fmla="*/ 0 h 73"/>
                <a:gd name="T38" fmla="*/ 161 w 172"/>
                <a:gd name="T39" fmla="*/ 0 h 73"/>
                <a:gd name="T40" fmla="*/ 161 w 172"/>
                <a:gd name="T41" fmla="*/ 0 h 73"/>
                <a:gd name="T42" fmla="*/ 161 w 172"/>
                <a:gd name="T4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2" h="73">
                  <a:moveTo>
                    <a:pt x="29" y="7"/>
                  </a:moveTo>
                  <a:cubicBezTo>
                    <a:pt x="23" y="34"/>
                    <a:pt x="12" y="56"/>
                    <a:pt x="0" y="73"/>
                  </a:cubicBezTo>
                  <a:cubicBezTo>
                    <a:pt x="12" y="56"/>
                    <a:pt x="23" y="34"/>
                    <a:pt x="29" y="7"/>
                  </a:cubicBezTo>
                  <a:moveTo>
                    <a:pt x="29" y="7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moveTo>
                    <a:pt x="162" y="0"/>
                  </a:moveTo>
                  <a:cubicBezTo>
                    <a:pt x="167" y="1"/>
                    <a:pt x="171" y="4"/>
                    <a:pt x="172" y="9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71" y="4"/>
                    <a:pt x="167" y="1"/>
                    <a:pt x="162" y="0"/>
                  </a:cubicBezTo>
                  <a:moveTo>
                    <a:pt x="162" y="0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62" y="0"/>
                    <a:pt x="162" y="0"/>
                  </a:cubicBezTo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</a:path>
              </a:pathLst>
            </a:custGeom>
            <a:solidFill>
              <a:srgbClr val="874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12" name="Freeform 1404"/>
            <p:cNvSpPr/>
            <p:nvPr>
              <p:custDataLst>
                <p:tags r:id="rId73"/>
              </p:custDataLst>
            </p:nvPr>
          </p:nvSpPr>
          <p:spPr bwMode="auto">
            <a:xfrm>
              <a:off x="1441796" y="1228662"/>
              <a:ext cx="11624" cy="13948"/>
            </a:xfrm>
            <a:custGeom>
              <a:avLst/>
              <a:gdLst>
                <a:gd name="T0" fmla="*/ 19 w 19"/>
                <a:gd name="T1" fmla="*/ 0 h 22"/>
                <a:gd name="T2" fmla="*/ 0 w 19"/>
                <a:gd name="T3" fmla="*/ 22 h 22"/>
                <a:gd name="T4" fmla="*/ 0 w 19"/>
                <a:gd name="T5" fmla="*/ 22 h 22"/>
                <a:gd name="T6" fmla="*/ 19 w 19"/>
                <a:gd name="T7" fmla="*/ 0 h 22"/>
                <a:gd name="T8" fmla="*/ 19 w 1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cubicBezTo>
                    <a:pt x="13" y="10"/>
                    <a:pt x="6" y="17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17"/>
                    <a:pt x="13" y="1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A9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13" name="Freeform 1405"/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1439472" y="1242610"/>
              <a:ext cx="43008" cy="12786"/>
            </a:xfrm>
            <a:custGeom>
              <a:avLst/>
              <a:gdLst>
                <a:gd name="T0" fmla="*/ 71 w 72"/>
                <a:gd name="T1" fmla="*/ 22 h 22"/>
                <a:gd name="T2" fmla="*/ 71 w 72"/>
                <a:gd name="T3" fmla="*/ 22 h 22"/>
                <a:gd name="T4" fmla="*/ 71 w 72"/>
                <a:gd name="T5" fmla="*/ 22 h 22"/>
                <a:gd name="T6" fmla="*/ 72 w 72"/>
                <a:gd name="T7" fmla="*/ 21 h 22"/>
                <a:gd name="T8" fmla="*/ 71 w 72"/>
                <a:gd name="T9" fmla="*/ 22 h 22"/>
                <a:gd name="T10" fmla="*/ 72 w 72"/>
                <a:gd name="T11" fmla="*/ 21 h 22"/>
                <a:gd name="T12" fmla="*/ 72 w 72"/>
                <a:gd name="T13" fmla="*/ 21 h 22"/>
                <a:gd name="T14" fmla="*/ 72 w 72"/>
                <a:gd name="T15" fmla="*/ 21 h 22"/>
                <a:gd name="T16" fmla="*/ 72 w 72"/>
                <a:gd name="T17" fmla="*/ 21 h 22"/>
                <a:gd name="T18" fmla="*/ 5 w 72"/>
                <a:gd name="T19" fmla="*/ 0 h 22"/>
                <a:gd name="T20" fmla="*/ 0 w 72"/>
                <a:gd name="T21" fmla="*/ 4 h 22"/>
                <a:gd name="T22" fmla="*/ 0 w 72"/>
                <a:gd name="T23" fmla="*/ 4 h 22"/>
                <a:gd name="T24" fmla="*/ 5 w 72"/>
                <a:gd name="T25" fmla="*/ 0 h 22"/>
                <a:gd name="T26" fmla="*/ 5 w 72"/>
                <a:gd name="T2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2">
                  <a:moveTo>
                    <a:pt x="71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2"/>
                    <a:pt x="71" y="22"/>
                    <a:pt x="71" y="22"/>
                  </a:cubicBezTo>
                  <a:moveTo>
                    <a:pt x="72" y="21"/>
                  </a:moveTo>
                  <a:cubicBezTo>
                    <a:pt x="72" y="22"/>
                    <a:pt x="72" y="22"/>
                    <a:pt x="71" y="22"/>
                  </a:cubicBezTo>
                  <a:cubicBezTo>
                    <a:pt x="72" y="22"/>
                    <a:pt x="72" y="22"/>
                    <a:pt x="72" y="21"/>
                  </a:cubicBezTo>
                  <a:moveTo>
                    <a:pt x="72" y="21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moveTo>
                    <a:pt x="5" y="0"/>
                  </a:moveTo>
                  <a:cubicBezTo>
                    <a:pt x="3" y="1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3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874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14" name="Freeform 1406"/>
            <p:cNvSpPr/>
            <p:nvPr>
              <p:custDataLst>
                <p:tags r:id="rId75"/>
              </p:custDataLst>
            </p:nvPr>
          </p:nvSpPr>
          <p:spPr bwMode="auto">
            <a:xfrm>
              <a:off x="1437147" y="1205414"/>
              <a:ext cx="148783" cy="81366"/>
            </a:xfrm>
            <a:custGeom>
              <a:avLst/>
              <a:gdLst>
                <a:gd name="T0" fmla="*/ 234 w 248"/>
                <a:gd name="T1" fmla="*/ 0 h 136"/>
                <a:gd name="T2" fmla="*/ 99 w 248"/>
                <a:gd name="T3" fmla="*/ 0 h 136"/>
                <a:gd name="T4" fmla="*/ 91 w 248"/>
                <a:gd name="T5" fmla="*/ 6 h 136"/>
                <a:gd name="T6" fmla="*/ 26 w 248"/>
                <a:gd name="T7" fmla="*/ 108 h 136"/>
                <a:gd name="T8" fmla="*/ 28 w 248"/>
                <a:gd name="T9" fmla="*/ 66 h 136"/>
                <a:gd name="T10" fmla="*/ 3 w 248"/>
                <a:gd name="T11" fmla="*/ 86 h 136"/>
                <a:gd name="T12" fmla="*/ 0 w 248"/>
                <a:gd name="T13" fmla="*/ 136 h 136"/>
                <a:gd name="T14" fmla="*/ 5 w 248"/>
                <a:gd name="T15" fmla="*/ 135 h 136"/>
                <a:gd name="T16" fmla="*/ 8 w 248"/>
                <a:gd name="T17" fmla="*/ 133 h 136"/>
                <a:gd name="T18" fmla="*/ 13 w 248"/>
                <a:gd name="T19" fmla="*/ 132 h 136"/>
                <a:gd name="T20" fmla="*/ 17 w 248"/>
                <a:gd name="T21" fmla="*/ 130 h 136"/>
                <a:gd name="T22" fmla="*/ 25 w 248"/>
                <a:gd name="T23" fmla="*/ 126 h 136"/>
                <a:gd name="T24" fmla="*/ 75 w 248"/>
                <a:gd name="T25" fmla="*/ 84 h 136"/>
                <a:gd name="T26" fmla="*/ 75 w 248"/>
                <a:gd name="T27" fmla="*/ 84 h 136"/>
                <a:gd name="T28" fmla="*/ 75 w 248"/>
                <a:gd name="T29" fmla="*/ 84 h 136"/>
                <a:gd name="T30" fmla="*/ 76 w 248"/>
                <a:gd name="T31" fmla="*/ 83 h 136"/>
                <a:gd name="T32" fmla="*/ 76 w 248"/>
                <a:gd name="T33" fmla="*/ 83 h 136"/>
                <a:gd name="T34" fmla="*/ 76 w 248"/>
                <a:gd name="T35" fmla="*/ 83 h 136"/>
                <a:gd name="T36" fmla="*/ 76 w 248"/>
                <a:gd name="T37" fmla="*/ 83 h 136"/>
                <a:gd name="T38" fmla="*/ 105 w 248"/>
                <a:gd name="T39" fmla="*/ 17 h 136"/>
                <a:gd name="T40" fmla="*/ 105 w 248"/>
                <a:gd name="T41" fmla="*/ 17 h 136"/>
                <a:gd name="T42" fmla="*/ 105 w 248"/>
                <a:gd name="T43" fmla="*/ 17 h 136"/>
                <a:gd name="T44" fmla="*/ 105 w 248"/>
                <a:gd name="T45" fmla="*/ 17 h 136"/>
                <a:gd name="T46" fmla="*/ 113 w 248"/>
                <a:gd name="T47" fmla="*/ 10 h 136"/>
                <a:gd name="T48" fmla="*/ 237 w 248"/>
                <a:gd name="T49" fmla="*/ 10 h 136"/>
                <a:gd name="T50" fmla="*/ 237 w 248"/>
                <a:gd name="T51" fmla="*/ 10 h 136"/>
                <a:gd name="T52" fmla="*/ 237 w 248"/>
                <a:gd name="T53" fmla="*/ 10 h 136"/>
                <a:gd name="T54" fmla="*/ 237 w 248"/>
                <a:gd name="T55" fmla="*/ 10 h 136"/>
                <a:gd name="T56" fmla="*/ 237 w 248"/>
                <a:gd name="T57" fmla="*/ 10 h 136"/>
                <a:gd name="T58" fmla="*/ 237 w 248"/>
                <a:gd name="T59" fmla="*/ 10 h 136"/>
                <a:gd name="T60" fmla="*/ 237 w 248"/>
                <a:gd name="T61" fmla="*/ 10 h 136"/>
                <a:gd name="T62" fmla="*/ 238 w 248"/>
                <a:gd name="T63" fmla="*/ 10 h 136"/>
                <a:gd name="T64" fmla="*/ 238 w 248"/>
                <a:gd name="T65" fmla="*/ 10 h 136"/>
                <a:gd name="T66" fmla="*/ 238 w 248"/>
                <a:gd name="T67" fmla="*/ 10 h 136"/>
                <a:gd name="T68" fmla="*/ 248 w 248"/>
                <a:gd name="T69" fmla="*/ 19 h 136"/>
                <a:gd name="T70" fmla="*/ 234 w 248"/>
                <a:gd name="T7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8" h="136">
                  <a:moveTo>
                    <a:pt x="234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5" y="0"/>
                    <a:pt x="92" y="3"/>
                    <a:pt x="91" y="6"/>
                  </a:cubicBezTo>
                  <a:cubicBezTo>
                    <a:pt x="87" y="24"/>
                    <a:pt x="71" y="77"/>
                    <a:pt x="26" y="108"/>
                  </a:cubicBezTo>
                  <a:cubicBezTo>
                    <a:pt x="27" y="94"/>
                    <a:pt x="27" y="80"/>
                    <a:pt x="28" y="66"/>
                  </a:cubicBezTo>
                  <a:cubicBezTo>
                    <a:pt x="20" y="76"/>
                    <a:pt x="11" y="82"/>
                    <a:pt x="3" y="86"/>
                  </a:cubicBezTo>
                  <a:cubicBezTo>
                    <a:pt x="2" y="102"/>
                    <a:pt x="2" y="119"/>
                    <a:pt x="0" y="136"/>
                  </a:cubicBezTo>
                  <a:cubicBezTo>
                    <a:pt x="2" y="135"/>
                    <a:pt x="3" y="135"/>
                    <a:pt x="5" y="135"/>
                  </a:cubicBezTo>
                  <a:cubicBezTo>
                    <a:pt x="6" y="134"/>
                    <a:pt x="7" y="134"/>
                    <a:pt x="8" y="133"/>
                  </a:cubicBezTo>
                  <a:cubicBezTo>
                    <a:pt x="10" y="133"/>
                    <a:pt x="12" y="132"/>
                    <a:pt x="13" y="132"/>
                  </a:cubicBezTo>
                  <a:cubicBezTo>
                    <a:pt x="15" y="131"/>
                    <a:pt x="16" y="131"/>
                    <a:pt x="17" y="130"/>
                  </a:cubicBezTo>
                  <a:cubicBezTo>
                    <a:pt x="20" y="129"/>
                    <a:pt x="22" y="128"/>
                    <a:pt x="25" y="126"/>
                  </a:cubicBezTo>
                  <a:cubicBezTo>
                    <a:pt x="43" y="118"/>
                    <a:pt x="60" y="104"/>
                    <a:pt x="75" y="84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6" y="84"/>
                    <a:pt x="76" y="84"/>
                    <a:pt x="76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88" y="66"/>
                    <a:pt x="99" y="44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6" y="13"/>
                    <a:pt x="109" y="10"/>
                    <a:pt x="113" y="10"/>
                  </a:cubicBezTo>
                  <a:cubicBezTo>
                    <a:pt x="237" y="10"/>
                    <a:pt x="237" y="10"/>
                    <a:pt x="237" y="10"/>
                  </a:cubicBezTo>
                  <a:cubicBezTo>
                    <a:pt x="237" y="10"/>
                    <a:pt x="237" y="10"/>
                    <a:pt x="237" y="10"/>
                  </a:cubicBezTo>
                  <a:cubicBezTo>
                    <a:pt x="237" y="10"/>
                    <a:pt x="237" y="10"/>
                    <a:pt x="237" y="10"/>
                  </a:cubicBezTo>
                  <a:cubicBezTo>
                    <a:pt x="237" y="10"/>
                    <a:pt x="237" y="10"/>
                    <a:pt x="237" y="10"/>
                  </a:cubicBezTo>
                  <a:cubicBezTo>
                    <a:pt x="237" y="10"/>
                    <a:pt x="237" y="10"/>
                    <a:pt x="237" y="10"/>
                  </a:cubicBezTo>
                  <a:cubicBezTo>
                    <a:pt x="237" y="10"/>
                    <a:pt x="237" y="10"/>
                    <a:pt x="237" y="10"/>
                  </a:cubicBezTo>
                  <a:cubicBezTo>
                    <a:pt x="237" y="10"/>
                    <a:pt x="237" y="10"/>
                    <a:pt x="237" y="10"/>
                  </a:cubicBezTo>
                  <a:cubicBezTo>
                    <a:pt x="237" y="10"/>
                    <a:pt x="238" y="10"/>
                    <a:pt x="238" y="10"/>
                  </a:cubicBezTo>
                  <a:cubicBezTo>
                    <a:pt x="238" y="10"/>
                    <a:pt x="238" y="10"/>
                    <a:pt x="238" y="10"/>
                  </a:cubicBezTo>
                  <a:cubicBezTo>
                    <a:pt x="238" y="10"/>
                    <a:pt x="238" y="10"/>
                    <a:pt x="238" y="10"/>
                  </a:cubicBezTo>
                  <a:cubicBezTo>
                    <a:pt x="243" y="11"/>
                    <a:pt x="247" y="14"/>
                    <a:pt x="248" y="19"/>
                  </a:cubicBezTo>
                  <a:cubicBezTo>
                    <a:pt x="247" y="13"/>
                    <a:pt x="244" y="0"/>
                    <a:pt x="234" y="0"/>
                  </a:cubicBezTo>
                </a:path>
              </a:pathLst>
            </a:custGeom>
            <a:solidFill>
              <a:srgbClr val="A9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15" name="Freeform 1407"/>
            <p:cNvSpPr/>
            <p:nvPr>
              <p:custDataLst>
                <p:tags r:id="rId76"/>
              </p:custDataLst>
            </p:nvPr>
          </p:nvSpPr>
          <p:spPr bwMode="auto">
            <a:xfrm>
              <a:off x="1438310" y="1228662"/>
              <a:ext cx="15111" cy="27897"/>
            </a:xfrm>
            <a:custGeom>
              <a:avLst/>
              <a:gdLst>
                <a:gd name="T0" fmla="*/ 25 w 25"/>
                <a:gd name="T1" fmla="*/ 0 h 46"/>
                <a:gd name="T2" fmla="*/ 6 w 25"/>
                <a:gd name="T3" fmla="*/ 22 h 46"/>
                <a:gd name="T4" fmla="*/ 1 w 25"/>
                <a:gd name="T5" fmla="*/ 26 h 46"/>
                <a:gd name="T6" fmla="*/ 0 w 25"/>
                <a:gd name="T7" fmla="*/ 46 h 46"/>
                <a:gd name="T8" fmla="*/ 25 w 25"/>
                <a:gd name="T9" fmla="*/ 26 h 46"/>
                <a:gd name="T10" fmla="*/ 25 w 25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46">
                  <a:moveTo>
                    <a:pt x="25" y="0"/>
                  </a:moveTo>
                  <a:cubicBezTo>
                    <a:pt x="19" y="10"/>
                    <a:pt x="12" y="17"/>
                    <a:pt x="6" y="22"/>
                  </a:cubicBezTo>
                  <a:cubicBezTo>
                    <a:pt x="4" y="23"/>
                    <a:pt x="2" y="25"/>
                    <a:pt x="1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8" y="42"/>
                    <a:pt x="17" y="36"/>
                    <a:pt x="25" y="26"/>
                  </a:cubicBezTo>
                  <a:cubicBezTo>
                    <a:pt x="25" y="17"/>
                    <a:pt x="25" y="8"/>
                    <a:pt x="25" y="0"/>
                  </a:cubicBezTo>
                </a:path>
              </a:pathLst>
            </a:custGeom>
            <a:solidFill>
              <a:srgbClr val="A9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16" name="Freeform 1408"/>
            <p:cNvSpPr/>
            <p:nvPr>
              <p:custDataLst>
                <p:tags r:id="rId77"/>
              </p:custDataLst>
            </p:nvPr>
          </p:nvSpPr>
          <p:spPr bwMode="auto">
            <a:xfrm>
              <a:off x="1143068" y="1594808"/>
              <a:ext cx="40683" cy="39521"/>
            </a:xfrm>
            <a:custGeom>
              <a:avLst/>
              <a:gdLst>
                <a:gd name="T0" fmla="*/ 0 w 68"/>
                <a:gd name="T1" fmla="*/ 0 h 66"/>
                <a:gd name="T2" fmla="*/ 0 w 68"/>
                <a:gd name="T3" fmla="*/ 59 h 66"/>
                <a:gd name="T4" fmla="*/ 68 w 68"/>
                <a:gd name="T5" fmla="*/ 66 h 66"/>
                <a:gd name="T6" fmla="*/ 68 w 68"/>
                <a:gd name="T7" fmla="*/ 0 h 66"/>
                <a:gd name="T8" fmla="*/ 0 w 6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17" y="63"/>
                    <a:pt x="41" y="65"/>
                    <a:pt x="68" y="66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9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17" name="Freeform 1409"/>
            <p:cNvSpPr/>
            <p:nvPr>
              <p:custDataLst>
                <p:tags r:id="rId78"/>
              </p:custDataLst>
            </p:nvPr>
          </p:nvSpPr>
          <p:spPr bwMode="auto">
            <a:xfrm>
              <a:off x="1230245" y="1594808"/>
              <a:ext cx="23247" cy="36034"/>
            </a:xfrm>
            <a:custGeom>
              <a:avLst/>
              <a:gdLst>
                <a:gd name="T0" fmla="*/ 0 w 38"/>
                <a:gd name="T1" fmla="*/ 0 h 61"/>
                <a:gd name="T2" fmla="*/ 0 w 38"/>
                <a:gd name="T3" fmla="*/ 61 h 61"/>
                <a:gd name="T4" fmla="*/ 38 w 38"/>
                <a:gd name="T5" fmla="*/ 46 h 61"/>
                <a:gd name="T6" fmla="*/ 38 w 38"/>
                <a:gd name="T7" fmla="*/ 0 h 61"/>
                <a:gd name="T8" fmla="*/ 0 w 3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1">
                  <a:moveTo>
                    <a:pt x="0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23" y="58"/>
                    <a:pt x="38" y="52"/>
                    <a:pt x="38" y="46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18" name="Freeform 1410"/>
            <p:cNvSpPr/>
            <p:nvPr>
              <p:custDataLst>
                <p:tags r:id="rId79"/>
              </p:custDataLst>
            </p:nvPr>
          </p:nvSpPr>
          <p:spPr bwMode="auto">
            <a:xfrm>
              <a:off x="1127957" y="1594808"/>
              <a:ext cx="125536" cy="15111"/>
            </a:xfrm>
            <a:custGeom>
              <a:avLst/>
              <a:gdLst>
                <a:gd name="T0" fmla="*/ 0 w 208"/>
                <a:gd name="T1" fmla="*/ 13 h 26"/>
                <a:gd name="T2" fmla="*/ 104 w 208"/>
                <a:gd name="T3" fmla="*/ 26 h 26"/>
                <a:gd name="T4" fmla="*/ 208 w 208"/>
                <a:gd name="T5" fmla="*/ 13 h 26"/>
                <a:gd name="T6" fmla="*/ 208 w 208"/>
                <a:gd name="T7" fmla="*/ 0 h 26"/>
                <a:gd name="T8" fmla="*/ 0 w 208"/>
                <a:gd name="T9" fmla="*/ 0 h 26"/>
                <a:gd name="T10" fmla="*/ 0 w 208"/>
                <a:gd name="T1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26">
                  <a:moveTo>
                    <a:pt x="0" y="13"/>
                  </a:moveTo>
                  <a:cubicBezTo>
                    <a:pt x="31" y="21"/>
                    <a:pt x="66" y="26"/>
                    <a:pt x="104" y="26"/>
                  </a:cubicBezTo>
                  <a:cubicBezTo>
                    <a:pt x="142" y="26"/>
                    <a:pt x="176" y="21"/>
                    <a:pt x="208" y="13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FF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19" name="Freeform 1411"/>
            <p:cNvSpPr/>
            <p:nvPr>
              <p:custDataLst>
                <p:tags r:id="rId80"/>
              </p:custDataLst>
            </p:nvPr>
          </p:nvSpPr>
          <p:spPr bwMode="auto">
            <a:xfrm>
              <a:off x="894321" y="1151945"/>
              <a:ext cx="591646" cy="449837"/>
            </a:xfrm>
            <a:custGeom>
              <a:avLst/>
              <a:gdLst>
                <a:gd name="T0" fmla="*/ 83 w 984"/>
                <a:gd name="T1" fmla="*/ 0 h 748"/>
                <a:gd name="T2" fmla="*/ 901 w 984"/>
                <a:gd name="T3" fmla="*/ 0 h 748"/>
                <a:gd name="T4" fmla="*/ 492 w 984"/>
                <a:gd name="T5" fmla="*/ 748 h 748"/>
                <a:gd name="T6" fmla="*/ 83 w 984"/>
                <a:gd name="T7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4" h="748">
                  <a:moveTo>
                    <a:pt x="83" y="0"/>
                  </a:moveTo>
                  <a:cubicBezTo>
                    <a:pt x="901" y="0"/>
                    <a:pt x="901" y="0"/>
                    <a:pt x="901" y="0"/>
                  </a:cubicBezTo>
                  <a:cubicBezTo>
                    <a:pt x="901" y="0"/>
                    <a:pt x="984" y="748"/>
                    <a:pt x="492" y="748"/>
                  </a:cubicBezTo>
                  <a:cubicBezTo>
                    <a:pt x="0" y="748"/>
                    <a:pt x="83" y="0"/>
                    <a:pt x="83" y="0"/>
                  </a:cubicBezTo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20" name="Freeform 1412"/>
            <p:cNvSpPr/>
            <p:nvPr>
              <p:custDataLst>
                <p:tags r:id="rId81"/>
              </p:custDataLst>
            </p:nvPr>
          </p:nvSpPr>
          <p:spPr bwMode="auto">
            <a:xfrm>
              <a:off x="1273253" y="1151945"/>
              <a:ext cx="202252" cy="435889"/>
            </a:xfrm>
            <a:custGeom>
              <a:avLst/>
              <a:gdLst>
                <a:gd name="T0" fmla="*/ 272 w 338"/>
                <a:gd name="T1" fmla="*/ 0 h 725"/>
                <a:gd name="T2" fmla="*/ 185 w 338"/>
                <a:gd name="T3" fmla="*/ 0 h 725"/>
                <a:gd name="T4" fmla="*/ 185 w 338"/>
                <a:gd name="T5" fmla="*/ 18 h 725"/>
                <a:gd name="T6" fmla="*/ 231 w 338"/>
                <a:gd name="T7" fmla="*/ 18 h 725"/>
                <a:gd name="T8" fmla="*/ 0 w 338"/>
                <a:gd name="T9" fmla="*/ 725 h 725"/>
                <a:gd name="T10" fmla="*/ 272 w 338"/>
                <a:gd name="T11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8" h="725">
                  <a:moveTo>
                    <a:pt x="272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1" y="18"/>
                    <a:pt x="292" y="568"/>
                    <a:pt x="0" y="725"/>
                  </a:cubicBezTo>
                  <a:cubicBezTo>
                    <a:pt x="338" y="599"/>
                    <a:pt x="272" y="0"/>
                    <a:pt x="272" y="0"/>
                  </a:cubicBezTo>
                  <a:close/>
                </a:path>
              </a:pathLst>
            </a:custGeom>
            <a:solidFill>
              <a:srgbClr val="FFF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21" name="Oval 1413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944303" y="1110100"/>
              <a:ext cx="491682" cy="86015"/>
            </a:xfrm>
            <a:prstGeom prst="ellipse">
              <a:avLst/>
            </a:prstGeom>
            <a:solidFill>
              <a:srgbClr val="FFF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22" name="Oval 1414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969875" y="1120562"/>
              <a:ext cx="441700" cy="62768"/>
            </a:xfrm>
            <a:prstGeom prst="ellipse">
              <a:avLst/>
            </a:prstGeom>
            <a:solidFill>
              <a:srgbClr val="FFB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23" name="Freeform 1415"/>
            <p:cNvSpPr/>
            <p:nvPr>
              <p:custDataLst>
                <p:tags r:id="rId84"/>
              </p:custDataLst>
            </p:nvPr>
          </p:nvSpPr>
          <p:spPr bwMode="auto">
            <a:xfrm>
              <a:off x="969875" y="1120562"/>
              <a:ext cx="435889" cy="44170"/>
            </a:xfrm>
            <a:custGeom>
              <a:avLst/>
              <a:gdLst>
                <a:gd name="T0" fmla="*/ 15 w 726"/>
                <a:gd name="T1" fmla="*/ 59 h 74"/>
                <a:gd name="T2" fmla="*/ 383 w 726"/>
                <a:gd name="T3" fmla="*/ 9 h 74"/>
                <a:gd name="T4" fmla="*/ 726 w 726"/>
                <a:gd name="T5" fmla="*/ 41 h 74"/>
                <a:gd name="T6" fmla="*/ 368 w 726"/>
                <a:gd name="T7" fmla="*/ 0 h 74"/>
                <a:gd name="T8" fmla="*/ 0 w 726"/>
                <a:gd name="T9" fmla="*/ 53 h 74"/>
                <a:gd name="T10" fmla="*/ 32 w 726"/>
                <a:gd name="T11" fmla="*/ 74 h 74"/>
                <a:gd name="T12" fmla="*/ 15 w 726"/>
                <a:gd name="T13" fmla="*/ 5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6" h="74">
                  <a:moveTo>
                    <a:pt x="15" y="59"/>
                  </a:moveTo>
                  <a:cubicBezTo>
                    <a:pt x="15" y="31"/>
                    <a:pt x="180" y="9"/>
                    <a:pt x="383" y="9"/>
                  </a:cubicBezTo>
                  <a:cubicBezTo>
                    <a:pt x="539" y="9"/>
                    <a:pt x="672" y="22"/>
                    <a:pt x="726" y="41"/>
                  </a:cubicBezTo>
                  <a:cubicBezTo>
                    <a:pt x="688" y="18"/>
                    <a:pt x="542" y="0"/>
                    <a:pt x="368" y="0"/>
                  </a:cubicBezTo>
                  <a:cubicBezTo>
                    <a:pt x="165" y="0"/>
                    <a:pt x="0" y="24"/>
                    <a:pt x="0" y="53"/>
                  </a:cubicBezTo>
                  <a:cubicBezTo>
                    <a:pt x="0" y="60"/>
                    <a:pt x="11" y="68"/>
                    <a:pt x="32" y="74"/>
                  </a:cubicBezTo>
                  <a:cubicBezTo>
                    <a:pt x="21" y="69"/>
                    <a:pt x="15" y="64"/>
                    <a:pt x="15" y="59"/>
                  </a:cubicBez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24" name="Freeform 1416"/>
            <p:cNvSpPr/>
            <p:nvPr>
              <p:custDataLst>
                <p:tags r:id="rId85"/>
              </p:custDataLst>
            </p:nvPr>
          </p:nvSpPr>
          <p:spPr bwMode="auto">
            <a:xfrm>
              <a:off x="976849" y="1192629"/>
              <a:ext cx="206902" cy="394043"/>
            </a:xfrm>
            <a:custGeom>
              <a:avLst/>
              <a:gdLst>
                <a:gd name="T0" fmla="*/ 345 w 345"/>
                <a:gd name="T1" fmla="*/ 654 h 654"/>
                <a:gd name="T2" fmla="*/ 345 w 345"/>
                <a:gd name="T3" fmla="*/ 35 h 654"/>
                <a:gd name="T4" fmla="*/ 6 w 345"/>
                <a:gd name="T5" fmla="*/ 0 h 654"/>
                <a:gd name="T6" fmla="*/ 345 w 345"/>
                <a:gd name="T7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5" h="654">
                  <a:moveTo>
                    <a:pt x="345" y="654"/>
                  </a:moveTo>
                  <a:cubicBezTo>
                    <a:pt x="345" y="35"/>
                    <a:pt x="345" y="35"/>
                    <a:pt x="345" y="35"/>
                  </a:cubicBezTo>
                  <a:cubicBezTo>
                    <a:pt x="201" y="34"/>
                    <a:pt x="76" y="21"/>
                    <a:pt x="6" y="0"/>
                  </a:cubicBezTo>
                  <a:cubicBezTo>
                    <a:pt x="0" y="180"/>
                    <a:pt x="19" y="645"/>
                    <a:pt x="345" y="654"/>
                  </a:cubicBezTo>
                  <a:close/>
                </a:path>
              </a:pathLst>
            </a:custGeom>
            <a:solidFill>
              <a:srgbClr val="A9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25" name="Freeform 1417"/>
            <p:cNvSpPr/>
            <p:nvPr>
              <p:custDataLst>
                <p:tags r:id="rId86"/>
              </p:custDataLst>
            </p:nvPr>
          </p:nvSpPr>
          <p:spPr bwMode="auto">
            <a:xfrm>
              <a:off x="1026831" y="1203090"/>
              <a:ext cx="156920" cy="364984"/>
            </a:xfrm>
            <a:custGeom>
              <a:avLst/>
              <a:gdLst>
                <a:gd name="T0" fmla="*/ 261 w 261"/>
                <a:gd name="T1" fmla="*/ 606 h 606"/>
                <a:gd name="T2" fmla="*/ 261 w 261"/>
                <a:gd name="T3" fmla="*/ 18 h 606"/>
                <a:gd name="T4" fmla="*/ 0 w 261"/>
                <a:gd name="T5" fmla="*/ 0 h 606"/>
                <a:gd name="T6" fmla="*/ 261 w 261"/>
                <a:gd name="T7" fmla="*/ 60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606">
                  <a:moveTo>
                    <a:pt x="261" y="606"/>
                  </a:moveTo>
                  <a:cubicBezTo>
                    <a:pt x="261" y="18"/>
                    <a:pt x="261" y="18"/>
                    <a:pt x="261" y="18"/>
                  </a:cubicBezTo>
                  <a:cubicBezTo>
                    <a:pt x="161" y="18"/>
                    <a:pt x="70" y="11"/>
                    <a:pt x="0" y="0"/>
                  </a:cubicBezTo>
                  <a:cubicBezTo>
                    <a:pt x="0" y="203"/>
                    <a:pt x="29" y="597"/>
                    <a:pt x="261" y="606"/>
                  </a:cubicBez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26" name="Freeform 1418"/>
            <p:cNvSpPr/>
            <p:nvPr>
              <p:custDataLst>
                <p:tags r:id="rId87"/>
              </p:custDataLst>
            </p:nvPr>
          </p:nvSpPr>
          <p:spPr bwMode="auto">
            <a:xfrm>
              <a:off x="1183751" y="1197278"/>
              <a:ext cx="206902" cy="389394"/>
            </a:xfrm>
            <a:custGeom>
              <a:avLst/>
              <a:gdLst>
                <a:gd name="T0" fmla="*/ 0 w 345"/>
                <a:gd name="T1" fmla="*/ 29 h 648"/>
                <a:gd name="T2" fmla="*/ 0 w 345"/>
                <a:gd name="T3" fmla="*/ 648 h 648"/>
                <a:gd name="T4" fmla="*/ 340 w 345"/>
                <a:gd name="T5" fmla="*/ 0 h 648"/>
                <a:gd name="T6" fmla="*/ 11 w 345"/>
                <a:gd name="T7" fmla="*/ 29 h 648"/>
                <a:gd name="T8" fmla="*/ 0 w 345"/>
                <a:gd name="T9" fmla="*/ 29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648">
                  <a:moveTo>
                    <a:pt x="0" y="29"/>
                  </a:moveTo>
                  <a:cubicBezTo>
                    <a:pt x="0" y="648"/>
                    <a:pt x="0" y="648"/>
                    <a:pt x="0" y="648"/>
                  </a:cubicBezTo>
                  <a:cubicBezTo>
                    <a:pt x="324" y="639"/>
                    <a:pt x="345" y="184"/>
                    <a:pt x="340" y="0"/>
                  </a:cubicBezTo>
                  <a:cubicBezTo>
                    <a:pt x="266" y="18"/>
                    <a:pt x="146" y="29"/>
                    <a:pt x="11" y="29"/>
                  </a:cubicBezTo>
                  <a:cubicBezTo>
                    <a:pt x="7" y="29"/>
                    <a:pt x="4" y="29"/>
                    <a:pt x="0" y="29"/>
                  </a:cubicBez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27" name="Freeform 1419"/>
            <p:cNvSpPr/>
            <p:nvPr>
              <p:custDataLst>
                <p:tags r:id="rId88"/>
              </p:custDataLst>
            </p:nvPr>
          </p:nvSpPr>
          <p:spPr bwMode="auto">
            <a:xfrm>
              <a:off x="1295338" y="1132185"/>
              <a:ext cx="43008" cy="4649"/>
            </a:xfrm>
            <a:custGeom>
              <a:avLst/>
              <a:gdLst>
                <a:gd name="T0" fmla="*/ 72 w 72"/>
                <a:gd name="T1" fmla="*/ 8 h 8"/>
                <a:gd name="T2" fmla="*/ 72 w 72"/>
                <a:gd name="T3" fmla="*/ 0 h 8"/>
                <a:gd name="T4" fmla="*/ 0 w 72"/>
                <a:gd name="T5" fmla="*/ 0 h 8"/>
                <a:gd name="T6" fmla="*/ 72 w 7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8">
                  <a:moveTo>
                    <a:pt x="72" y="8"/>
                  </a:moveTo>
                  <a:cubicBezTo>
                    <a:pt x="72" y="3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3"/>
                    <a:pt x="50" y="5"/>
                    <a:pt x="72" y="8"/>
                  </a:cubicBez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28" name="Freeform 1420"/>
            <p:cNvSpPr/>
            <p:nvPr>
              <p:custDataLst>
                <p:tags r:id="rId89"/>
              </p:custDataLst>
            </p:nvPr>
          </p:nvSpPr>
          <p:spPr bwMode="auto">
            <a:xfrm>
              <a:off x="1183751" y="1205414"/>
              <a:ext cx="158082" cy="362659"/>
            </a:xfrm>
            <a:custGeom>
              <a:avLst/>
              <a:gdLst>
                <a:gd name="T0" fmla="*/ 11 w 262"/>
                <a:gd name="T1" fmla="*/ 15 h 603"/>
                <a:gd name="T2" fmla="*/ 0 w 262"/>
                <a:gd name="T3" fmla="*/ 15 h 603"/>
                <a:gd name="T4" fmla="*/ 0 w 262"/>
                <a:gd name="T5" fmla="*/ 603 h 603"/>
                <a:gd name="T6" fmla="*/ 262 w 262"/>
                <a:gd name="T7" fmla="*/ 0 h 603"/>
                <a:gd name="T8" fmla="*/ 11 w 262"/>
                <a:gd name="T9" fmla="*/ 15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603">
                  <a:moveTo>
                    <a:pt x="11" y="15"/>
                  </a:moveTo>
                  <a:cubicBezTo>
                    <a:pt x="7" y="15"/>
                    <a:pt x="4" y="15"/>
                    <a:pt x="0" y="15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231" y="594"/>
                    <a:pt x="262" y="204"/>
                    <a:pt x="262" y="0"/>
                  </a:cubicBezTo>
                  <a:cubicBezTo>
                    <a:pt x="192" y="9"/>
                    <a:pt x="105" y="15"/>
                    <a:pt x="11" y="15"/>
                  </a:cubicBezTo>
                  <a:close/>
                </a:path>
              </a:pathLst>
            </a:custGeom>
            <a:solidFill>
              <a:srgbClr val="FFD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29" name="Freeform 1421"/>
            <p:cNvSpPr/>
            <p:nvPr>
              <p:custDataLst>
                <p:tags r:id="rId90"/>
              </p:custDataLst>
            </p:nvPr>
          </p:nvSpPr>
          <p:spPr bwMode="auto">
            <a:xfrm>
              <a:off x="1213972" y="1124048"/>
              <a:ext cx="197603" cy="59281"/>
            </a:xfrm>
            <a:custGeom>
              <a:avLst/>
              <a:gdLst>
                <a:gd name="T0" fmla="*/ 128 w 328"/>
                <a:gd name="T1" fmla="*/ 0 h 99"/>
                <a:gd name="T2" fmla="*/ 0 w 328"/>
                <a:gd name="T3" fmla="*/ 99 h 99"/>
                <a:gd name="T4" fmla="*/ 328 w 328"/>
                <a:gd name="T5" fmla="*/ 47 h 99"/>
                <a:gd name="T6" fmla="*/ 128 w 328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99">
                  <a:moveTo>
                    <a:pt x="128" y="0"/>
                  </a:moveTo>
                  <a:cubicBezTo>
                    <a:pt x="107" y="40"/>
                    <a:pt x="61" y="74"/>
                    <a:pt x="0" y="99"/>
                  </a:cubicBezTo>
                  <a:cubicBezTo>
                    <a:pt x="184" y="96"/>
                    <a:pt x="328" y="74"/>
                    <a:pt x="328" y="47"/>
                  </a:cubicBezTo>
                  <a:cubicBezTo>
                    <a:pt x="328" y="26"/>
                    <a:pt x="247" y="9"/>
                    <a:pt x="128" y="0"/>
                  </a:cubicBezTo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30" name="Freeform 1422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1188400" y="1183330"/>
              <a:ext cx="4649" cy="0"/>
            </a:xfrm>
            <a:custGeom>
              <a:avLst/>
              <a:gdLst>
                <a:gd name="T0" fmla="*/ 2 w 8"/>
                <a:gd name="T1" fmla="*/ 4 w 8"/>
                <a:gd name="T2" fmla="*/ 2 w 8"/>
                <a:gd name="T3" fmla="*/ 6 w 8"/>
                <a:gd name="T4" fmla="*/ 4 w 8"/>
                <a:gd name="T5" fmla="*/ 6 w 8"/>
                <a:gd name="T6" fmla="*/ 1 w 8"/>
                <a:gd name="T7" fmla="*/ 1 w 8"/>
                <a:gd name="T8" fmla="*/ 1 w 8"/>
                <a:gd name="T9" fmla="*/ 7 w 8"/>
                <a:gd name="T10" fmla="*/ 7 w 8"/>
                <a:gd name="T11" fmla="*/ 7 w 8"/>
                <a:gd name="T12" fmla="*/ 0 w 8"/>
                <a:gd name="T13" fmla="*/ 0 w 8"/>
                <a:gd name="T14" fmla="*/ 0 w 8"/>
                <a:gd name="T15" fmla="*/ 8 w 8"/>
                <a:gd name="T16" fmla="*/ 8 w 8"/>
                <a:gd name="T17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8">
                  <a:moveTo>
                    <a:pt x="2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moveTo>
                    <a:pt x="6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69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31" name="Freeform 1423"/>
            <p:cNvSpPr/>
            <p:nvPr>
              <p:custDataLst>
                <p:tags r:id="rId92"/>
              </p:custDataLst>
            </p:nvPr>
          </p:nvSpPr>
          <p:spPr bwMode="auto">
            <a:xfrm>
              <a:off x="1047754" y="1163569"/>
              <a:ext cx="212714" cy="19761"/>
            </a:xfrm>
            <a:custGeom>
              <a:avLst/>
              <a:gdLst>
                <a:gd name="T0" fmla="*/ 238 w 354"/>
                <a:gd name="T1" fmla="*/ 0 h 33"/>
                <a:gd name="T2" fmla="*/ 0 w 354"/>
                <a:gd name="T3" fmla="*/ 21 h 33"/>
                <a:gd name="T4" fmla="*/ 234 w 354"/>
                <a:gd name="T5" fmla="*/ 33 h 33"/>
                <a:gd name="T6" fmla="*/ 234 w 354"/>
                <a:gd name="T7" fmla="*/ 33 h 33"/>
                <a:gd name="T8" fmla="*/ 235 w 354"/>
                <a:gd name="T9" fmla="*/ 33 h 33"/>
                <a:gd name="T10" fmla="*/ 235 w 354"/>
                <a:gd name="T11" fmla="*/ 33 h 33"/>
                <a:gd name="T12" fmla="*/ 236 w 354"/>
                <a:gd name="T13" fmla="*/ 33 h 33"/>
                <a:gd name="T14" fmla="*/ 238 w 354"/>
                <a:gd name="T15" fmla="*/ 33 h 33"/>
                <a:gd name="T16" fmla="*/ 238 w 354"/>
                <a:gd name="T17" fmla="*/ 33 h 33"/>
                <a:gd name="T18" fmla="*/ 238 w 354"/>
                <a:gd name="T19" fmla="*/ 33 h 33"/>
                <a:gd name="T20" fmla="*/ 240 w 354"/>
                <a:gd name="T21" fmla="*/ 33 h 33"/>
                <a:gd name="T22" fmla="*/ 241 w 354"/>
                <a:gd name="T23" fmla="*/ 33 h 33"/>
                <a:gd name="T24" fmla="*/ 241 w 354"/>
                <a:gd name="T25" fmla="*/ 33 h 33"/>
                <a:gd name="T26" fmla="*/ 242 w 354"/>
                <a:gd name="T27" fmla="*/ 33 h 33"/>
                <a:gd name="T28" fmla="*/ 242 w 354"/>
                <a:gd name="T29" fmla="*/ 33 h 33"/>
                <a:gd name="T30" fmla="*/ 354 w 354"/>
                <a:gd name="T31" fmla="*/ 30 h 33"/>
                <a:gd name="T32" fmla="*/ 278 w 354"/>
                <a:gd name="T33" fmla="*/ 33 h 33"/>
                <a:gd name="T34" fmla="*/ 337 w 354"/>
                <a:gd name="T35" fmla="*/ 3 h 33"/>
                <a:gd name="T36" fmla="*/ 238 w 354"/>
                <a:gd name="T3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4" h="33">
                  <a:moveTo>
                    <a:pt x="238" y="0"/>
                  </a:moveTo>
                  <a:cubicBezTo>
                    <a:pt x="141" y="0"/>
                    <a:pt x="55" y="8"/>
                    <a:pt x="0" y="21"/>
                  </a:cubicBezTo>
                  <a:cubicBezTo>
                    <a:pt x="64" y="28"/>
                    <a:pt x="145" y="33"/>
                    <a:pt x="234" y="33"/>
                  </a:cubicBezTo>
                  <a:cubicBezTo>
                    <a:pt x="234" y="33"/>
                    <a:pt x="234" y="33"/>
                    <a:pt x="234" y="33"/>
                  </a:cubicBezTo>
                  <a:cubicBezTo>
                    <a:pt x="234" y="33"/>
                    <a:pt x="234" y="33"/>
                    <a:pt x="235" y="33"/>
                  </a:cubicBezTo>
                  <a:cubicBezTo>
                    <a:pt x="235" y="33"/>
                    <a:pt x="235" y="33"/>
                    <a:pt x="235" y="33"/>
                  </a:cubicBezTo>
                  <a:cubicBezTo>
                    <a:pt x="235" y="33"/>
                    <a:pt x="235" y="33"/>
                    <a:pt x="236" y="33"/>
                  </a:cubicBezTo>
                  <a:cubicBezTo>
                    <a:pt x="236" y="33"/>
                    <a:pt x="237" y="33"/>
                    <a:pt x="238" y="33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9" y="33"/>
                    <a:pt x="239" y="33"/>
                    <a:pt x="240" y="33"/>
                  </a:cubicBezTo>
                  <a:cubicBezTo>
                    <a:pt x="240" y="33"/>
                    <a:pt x="241" y="33"/>
                    <a:pt x="241" y="33"/>
                  </a:cubicBezTo>
                  <a:cubicBezTo>
                    <a:pt x="241" y="33"/>
                    <a:pt x="241" y="33"/>
                    <a:pt x="241" y="33"/>
                  </a:cubicBezTo>
                  <a:cubicBezTo>
                    <a:pt x="242" y="33"/>
                    <a:pt x="242" y="33"/>
                    <a:pt x="242" y="33"/>
                  </a:cubicBezTo>
                  <a:cubicBezTo>
                    <a:pt x="242" y="33"/>
                    <a:pt x="242" y="33"/>
                    <a:pt x="242" y="33"/>
                  </a:cubicBezTo>
                  <a:cubicBezTo>
                    <a:pt x="281" y="33"/>
                    <a:pt x="319" y="32"/>
                    <a:pt x="354" y="30"/>
                  </a:cubicBezTo>
                  <a:cubicBezTo>
                    <a:pt x="330" y="32"/>
                    <a:pt x="304" y="32"/>
                    <a:pt x="278" y="33"/>
                  </a:cubicBezTo>
                  <a:cubicBezTo>
                    <a:pt x="300" y="24"/>
                    <a:pt x="320" y="14"/>
                    <a:pt x="337" y="3"/>
                  </a:cubicBezTo>
                  <a:cubicBezTo>
                    <a:pt x="306" y="1"/>
                    <a:pt x="273" y="0"/>
                    <a:pt x="238" y="0"/>
                  </a:cubicBezTo>
                </a:path>
              </a:pathLst>
            </a:custGeom>
            <a:solidFill>
              <a:srgbClr val="D66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32" name="Freeform 1424"/>
            <p:cNvSpPr/>
            <p:nvPr>
              <p:custDataLst>
                <p:tags r:id="rId93"/>
              </p:custDataLst>
            </p:nvPr>
          </p:nvSpPr>
          <p:spPr bwMode="auto">
            <a:xfrm>
              <a:off x="1213972" y="1165894"/>
              <a:ext cx="118562" cy="17436"/>
            </a:xfrm>
            <a:custGeom>
              <a:avLst/>
              <a:gdLst>
                <a:gd name="T0" fmla="*/ 59 w 197"/>
                <a:gd name="T1" fmla="*/ 0 h 30"/>
                <a:gd name="T2" fmla="*/ 0 w 197"/>
                <a:gd name="T3" fmla="*/ 30 h 30"/>
                <a:gd name="T4" fmla="*/ 76 w 197"/>
                <a:gd name="T5" fmla="*/ 27 h 30"/>
                <a:gd name="T6" fmla="*/ 197 w 197"/>
                <a:gd name="T7" fmla="*/ 18 h 30"/>
                <a:gd name="T8" fmla="*/ 59 w 197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0">
                  <a:moveTo>
                    <a:pt x="59" y="0"/>
                  </a:moveTo>
                  <a:cubicBezTo>
                    <a:pt x="42" y="11"/>
                    <a:pt x="22" y="21"/>
                    <a:pt x="0" y="30"/>
                  </a:cubicBezTo>
                  <a:cubicBezTo>
                    <a:pt x="26" y="29"/>
                    <a:pt x="52" y="29"/>
                    <a:pt x="76" y="27"/>
                  </a:cubicBezTo>
                  <a:cubicBezTo>
                    <a:pt x="121" y="25"/>
                    <a:pt x="162" y="22"/>
                    <a:pt x="197" y="18"/>
                  </a:cubicBezTo>
                  <a:cubicBezTo>
                    <a:pt x="163" y="10"/>
                    <a:pt x="115" y="3"/>
                    <a:pt x="59" y="0"/>
                  </a:cubicBezTo>
                </a:path>
              </a:pathLst>
            </a:custGeom>
            <a:solidFill>
              <a:srgbClr val="CF5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33" name="Freeform 1425"/>
            <p:cNvSpPr/>
            <p:nvPr>
              <p:custDataLst>
                <p:tags r:id="rId94"/>
              </p:custDataLst>
            </p:nvPr>
          </p:nvSpPr>
          <p:spPr bwMode="auto">
            <a:xfrm>
              <a:off x="1108197" y="1802872"/>
              <a:ext cx="129023" cy="27897"/>
            </a:xfrm>
            <a:custGeom>
              <a:avLst/>
              <a:gdLst>
                <a:gd name="T0" fmla="*/ 215 w 215"/>
                <a:gd name="T1" fmla="*/ 21 h 46"/>
                <a:gd name="T2" fmla="*/ 137 w 215"/>
                <a:gd name="T3" fmla="*/ 29 h 46"/>
                <a:gd name="T4" fmla="*/ 29 w 215"/>
                <a:gd name="T5" fmla="*/ 4 h 46"/>
                <a:gd name="T6" fmla="*/ 31 w 215"/>
                <a:gd name="T7" fmla="*/ 0 h 46"/>
                <a:gd name="T8" fmla="*/ 0 w 215"/>
                <a:gd name="T9" fmla="*/ 21 h 46"/>
                <a:gd name="T10" fmla="*/ 4 w 215"/>
                <a:gd name="T11" fmla="*/ 20 h 46"/>
                <a:gd name="T12" fmla="*/ 137 w 215"/>
                <a:gd name="T13" fmla="*/ 46 h 46"/>
                <a:gd name="T14" fmla="*/ 191 w 215"/>
                <a:gd name="T15" fmla="*/ 43 h 46"/>
                <a:gd name="T16" fmla="*/ 215 w 215"/>
                <a:gd name="T17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46">
                  <a:moveTo>
                    <a:pt x="215" y="21"/>
                  </a:moveTo>
                  <a:cubicBezTo>
                    <a:pt x="196" y="26"/>
                    <a:pt x="168" y="29"/>
                    <a:pt x="137" y="29"/>
                  </a:cubicBezTo>
                  <a:cubicBezTo>
                    <a:pt x="78" y="29"/>
                    <a:pt x="29" y="18"/>
                    <a:pt x="29" y="4"/>
                  </a:cubicBezTo>
                  <a:cubicBezTo>
                    <a:pt x="29" y="2"/>
                    <a:pt x="30" y="1"/>
                    <a:pt x="31" y="0"/>
                  </a:cubicBezTo>
                  <a:cubicBezTo>
                    <a:pt x="31" y="0"/>
                    <a:pt x="18" y="8"/>
                    <a:pt x="0" y="21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16" y="35"/>
                    <a:pt x="71" y="46"/>
                    <a:pt x="137" y="46"/>
                  </a:cubicBezTo>
                  <a:cubicBezTo>
                    <a:pt x="156" y="46"/>
                    <a:pt x="174" y="45"/>
                    <a:pt x="191" y="43"/>
                  </a:cubicBezTo>
                  <a:cubicBezTo>
                    <a:pt x="198" y="36"/>
                    <a:pt x="206" y="28"/>
                    <a:pt x="215" y="21"/>
                  </a:cubicBezTo>
                  <a:close/>
                </a:path>
              </a:pathLst>
            </a:custGeom>
            <a:solidFill>
              <a:srgbClr val="F6C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34" name="Freeform 1426"/>
            <p:cNvSpPr/>
            <p:nvPr>
              <p:custDataLst>
                <p:tags r:id="rId95"/>
              </p:custDataLst>
            </p:nvPr>
          </p:nvSpPr>
          <p:spPr bwMode="auto">
            <a:xfrm>
              <a:off x="1053565" y="1884238"/>
              <a:ext cx="124374" cy="34871"/>
            </a:xfrm>
            <a:custGeom>
              <a:avLst/>
              <a:gdLst>
                <a:gd name="T0" fmla="*/ 0 w 207"/>
                <a:gd name="T1" fmla="*/ 36 h 57"/>
                <a:gd name="T2" fmla="*/ 207 w 207"/>
                <a:gd name="T3" fmla="*/ 57 h 57"/>
                <a:gd name="T4" fmla="*/ 207 w 207"/>
                <a:gd name="T5" fmla="*/ 20 h 57"/>
                <a:gd name="T6" fmla="*/ 0 w 207"/>
                <a:gd name="T7" fmla="*/ 0 h 57"/>
                <a:gd name="T8" fmla="*/ 0 w 207"/>
                <a:gd name="T9" fmla="*/ 3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57">
                  <a:moveTo>
                    <a:pt x="0" y="36"/>
                  </a:moveTo>
                  <a:cubicBezTo>
                    <a:pt x="44" y="48"/>
                    <a:pt x="120" y="56"/>
                    <a:pt x="207" y="57"/>
                  </a:cubicBezTo>
                  <a:cubicBezTo>
                    <a:pt x="207" y="20"/>
                    <a:pt x="207" y="20"/>
                    <a:pt x="207" y="20"/>
                  </a:cubicBezTo>
                  <a:cubicBezTo>
                    <a:pt x="120" y="19"/>
                    <a:pt x="44" y="11"/>
                    <a:pt x="0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A9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35" name="Rectangle 1427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1416224" y="1941194"/>
              <a:ext cx="5812" cy="217363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36" name="Freeform 1428"/>
            <p:cNvSpPr/>
            <p:nvPr>
              <p:custDataLst>
                <p:tags r:id="rId97"/>
              </p:custDataLst>
            </p:nvPr>
          </p:nvSpPr>
          <p:spPr bwMode="auto">
            <a:xfrm>
              <a:off x="1318585" y="1870289"/>
              <a:ext cx="32546" cy="38359"/>
            </a:xfrm>
            <a:custGeom>
              <a:avLst/>
              <a:gdLst>
                <a:gd name="T0" fmla="*/ 0 w 55"/>
                <a:gd name="T1" fmla="*/ 26 h 63"/>
                <a:gd name="T2" fmla="*/ 0 w 55"/>
                <a:gd name="T3" fmla="*/ 63 h 63"/>
                <a:gd name="T4" fmla="*/ 55 w 55"/>
                <a:gd name="T5" fmla="*/ 36 h 63"/>
                <a:gd name="T6" fmla="*/ 55 w 55"/>
                <a:gd name="T7" fmla="*/ 0 h 63"/>
                <a:gd name="T8" fmla="*/ 0 w 55"/>
                <a:gd name="T9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3">
                  <a:moveTo>
                    <a:pt x="0" y="26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34" y="55"/>
                    <a:pt x="55" y="46"/>
                    <a:pt x="55" y="3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0"/>
                    <a:pt x="34" y="19"/>
                    <a:pt x="0" y="26"/>
                  </a:cubicBez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37" name="Rectangle 1429"/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1054728" y="1991176"/>
              <a:ext cx="267345" cy="1278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38" name="Rectangle 1430"/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1064027" y="1991176"/>
              <a:ext cx="252234" cy="118562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39" name="Freeform 1431"/>
            <p:cNvSpPr/>
            <p:nvPr>
              <p:custDataLst>
                <p:tags r:id="rId100"/>
              </p:custDataLst>
            </p:nvPr>
          </p:nvSpPr>
          <p:spPr bwMode="auto">
            <a:xfrm>
              <a:off x="1075651" y="1999313"/>
              <a:ext cx="190629" cy="101126"/>
            </a:xfrm>
            <a:custGeom>
              <a:avLst/>
              <a:gdLst>
                <a:gd name="T0" fmla="*/ 125 w 319"/>
                <a:gd name="T1" fmla="*/ 0 h 169"/>
                <a:gd name="T2" fmla="*/ 0 w 319"/>
                <a:gd name="T3" fmla="*/ 125 h 169"/>
                <a:gd name="T4" fmla="*/ 0 w 319"/>
                <a:gd name="T5" fmla="*/ 169 h 169"/>
                <a:gd name="T6" fmla="*/ 152 w 319"/>
                <a:gd name="T7" fmla="*/ 169 h 169"/>
                <a:gd name="T8" fmla="*/ 319 w 319"/>
                <a:gd name="T9" fmla="*/ 0 h 169"/>
                <a:gd name="T10" fmla="*/ 125 w 319"/>
                <a:gd name="T1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169">
                  <a:moveTo>
                    <a:pt x="125" y="0"/>
                  </a:moveTo>
                  <a:cubicBezTo>
                    <a:pt x="83" y="42"/>
                    <a:pt x="42" y="84"/>
                    <a:pt x="0" y="1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152" y="169"/>
                    <a:pt x="152" y="169"/>
                    <a:pt x="152" y="169"/>
                  </a:cubicBezTo>
                  <a:cubicBezTo>
                    <a:pt x="208" y="113"/>
                    <a:pt x="264" y="57"/>
                    <a:pt x="31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FFA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40" name="Freeform 1432"/>
            <p:cNvSpPr/>
            <p:nvPr>
              <p:custDataLst>
                <p:tags r:id="rId101"/>
              </p:custDataLst>
            </p:nvPr>
          </p:nvSpPr>
          <p:spPr bwMode="auto">
            <a:xfrm>
              <a:off x="1064027" y="1991176"/>
              <a:ext cx="252234" cy="118562"/>
            </a:xfrm>
            <a:custGeom>
              <a:avLst/>
              <a:gdLst>
                <a:gd name="T0" fmla="*/ 0 w 217"/>
                <a:gd name="T1" fmla="*/ 0 h 102"/>
                <a:gd name="T2" fmla="*/ 0 w 217"/>
                <a:gd name="T3" fmla="*/ 6 h 102"/>
                <a:gd name="T4" fmla="*/ 211 w 217"/>
                <a:gd name="T5" fmla="*/ 6 h 102"/>
                <a:gd name="T6" fmla="*/ 211 w 217"/>
                <a:gd name="T7" fmla="*/ 102 h 102"/>
                <a:gd name="T8" fmla="*/ 217 w 217"/>
                <a:gd name="T9" fmla="*/ 102 h 102"/>
                <a:gd name="T10" fmla="*/ 217 w 217"/>
                <a:gd name="T11" fmla="*/ 0 h 102"/>
                <a:gd name="T12" fmla="*/ 0 w 217"/>
                <a:gd name="T1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102">
                  <a:moveTo>
                    <a:pt x="0" y="0"/>
                  </a:moveTo>
                  <a:lnTo>
                    <a:pt x="0" y="6"/>
                  </a:lnTo>
                  <a:lnTo>
                    <a:pt x="211" y="6"/>
                  </a:lnTo>
                  <a:lnTo>
                    <a:pt x="211" y="102"/>
                  </a:lnTo>
                  <a:lnTo>
                    <a:pt x="217" y="102"/>
                  </a:lnTo>
                  <a:lnTo>
                    <a:pt x="2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41" name="Freeform 1433"/>
            <p:cNvSpPr/>
            <p:nvPr>
              <p:custDataLst>
                <p:tags r:id="rId102"/>
              </p:custDataLst>
            </p:nvPr>
          </p:nvSpPr>
          <p:spPr bwMode="auto">
            <a:xfrm>
              <a:off x="1119821" y="1811009"/>
              <a:ext cx="70905" cy="19761"/>
            </a:xfrm>
            <a:custGeom>
              <a:avLst/>
              <a:gdLst>
                <a:gd name="T0" fmla="*/ 17 w 117"/>
                <a:gd name="T1" fmla="*/ 0 h 33"/>
                <a:gd name="T2" fmla="*/ 0 w 117"/>
                <a:gd name="T3" fmla="*/ 17 h 33"/>
                <a:gd name="T4" fmla="*/ 117 w 117"/>
                <a:gd name="T5" fmla="*/ 33 h 33"/>
                <a:gd name="T6" fmla="*/ 117 w 117"/>
                <a:gd name="T7" fmla="*/ 16 h 33"/>
                <a:gd name="T8" fmla="*/ 17 w 117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3">
                  <a:moveTo>
                    <a:pt x="17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23" y="26"/>
                    <a:pt x="67" y="33"/>
                    <a:pt x="117" y="33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72" y="16"/>
                    <a:pt x="33" y="9"/>
                    <a:pt x="17" y="0"/>
                  </a:cubicBezTo>
                  <a:close/>
                </a:path>
              </a:pathLst>
            </a:custGeom>
            <a:solidFill>
              <a:srgbClr val="A95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sp>
        <p:nvSpPr>
          <p:cNvPr id="242" name="Rectangle 203"/>
          <p:cNvSpPr/>
          <p:nvPr>
            <p:custDataLst>
              <p:tags r:id="rId103"/>
            </p:custDataLst>
          </p:nvPr>
        </p:nvSpPr>
        <p:spPr>
          <a:xfrm>
            <a:off x="2523729" y="5227189"/>
            <a:ext cx="2274104" cy="402792"/>
          </a:xfrm>
          <a:prstGeom prst="rect">
            <a:avLst/>
          </a:prstGeom>
          <a:solidFill>
            <a:srgbClr val="1F74AD">
              <a:lumMod val="75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1200" b="1" spc="150">
                <a:latin typeface="微软雅黑" panose="020B0503020204020204" pitchFamily="34" charset="-122"/>
                <a:ea typeface="微软雅黑" panose="020B0503020204020204" pitchFamily="34" charset="-122"/>
              </a:rPr>
              <a:t>heroines-and-me</a:t>
            </a:r>
            <a:endParaRPr lang="zh-CN" altLang="en-US" sz="1200" b="1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Rectangle 205"/>
          <p:cNvSpPr/>
          <p:nvPr>
            <p:custDataLst>
              <p:tags r:id="rId104"/>
            </p:custDataLst>
          </p:nvPr>
        </p:nvSpPr>
        <p:spPr>
          <a:xfrm>
            <a:off x="2523729" y="4783224"/>
            <a:ext cx="2274104" cy="412338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fontScale="80000"/>
          </a:bodyPr>
          <a:p>
            <a:pPr algn="l">
              <a:lnSpc>
                <a:spcPct val="120000"/>
              </a:lnSpc>
            </a:pPr>
            <a:r>
              <a:rPr lang="en-US" altLang="zh-CN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awesomeGDOCS</a:t>
            </a:r>
            <a:endParaRPr lang="en-US" altLang="zh-CN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44" name="Straight Connector 183"/>
          <p:cNvCxnSpPr/>
          <p:nvPr>
            <p:custDataLst>
              <p:tags r:id="rId105"/>
            </p:custDataLst>
          </p:nvPr>
        </p:nvCxnSpPr>
        <p:spPr>
          <a:xfrm>
            <a:off x="1829331" y="2528098"/>
            <a:ext cx="0" cy="278971"/>
          </a:xfrm>
          <a:prstGeom prst="line">
            <a:avLst/>
          </a:prstGeom>
          <a:ln>
            <a:solidFill>
              <a:srgbClr val="4D576B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245" name="Straight Connector 185"/>
          <p:cNvCxnSpPr/>
          <p:nvPr>
            <p:custDataLst>
              <p:tags r:id="rId106"/>
            </p:custDataLst>
          </p:nvPr>
        </p:nvCxnSpPr>
        <p:spPr>
          <a:xfrm>
            <a:off x="1829331" y="3366200"/>
            <a:ext cx="0" cy="278971"/>
          </a:xfrm>
          <a:prstGeom prst="line">
            <a:avLst/>
          </a:prstGeom>
          <a:ln>
            <a:solidFill>
              <a:srgbClr val="4D576B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46" name="Oval 1366"/>
          <p:cNvSpPr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1532485" y="1957731"/>
            <a:ext cx="593693" cy="594533"/>
          </a:xfrm>
          <a:prstGeom prst="ellipse">
            <a:avLst/>
          </a:prstGeom>
          <a:solidFill>
            <a:srgbClr val="1F74AD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247" name="Freeform 23"/>
          <p:cNvSpPr>
            <a:spLocks noEditPoints="1"/>
          </p:cNvSpPr>
          <p:nvPr>
            <p:custDataLst>
              <p:tags r:id="rId108"/>
            </p:custDataLst>
          </p:nvPr>
        </p:nvSpPr>
        <p:spPr bwMode="auto">
          <a:xfrm>
            <a:off x="1682359" y="2133059"/>
            <a:ext cx="293945" cy="24387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sp>
        <p:nvSpPr>
          <p:cNvPr id="248" name="Oval 1366"/>
          <p:cNvSpPr>
            <a:spLocks noChangeArrowheads="1"/>
          </p:cNvSpPr>
          <p:nvPr>
            <p:custDataLst>
              <p:tags r:id="rId109"/>
            </p:custDataLst>
          </p:nvPr>
        </p:nvSpPr>
        <p:spPr bwMode="auto">
          <a:xfrm>
            <a:off x="1532485" y="2804990"/>
            <a:ext cx="593693" cy="594533"/>
          </a:xfrm>
          <a:prstGeom prst="ellipse">
            <a:avLst/>
          </a:prstGeom>
          <a:solidFill>
            <a:srgbClr val="3498DB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249" name="Freeform 104"/>
          <p:cNvSpPr>
            <a:spLocks noEditPoints="1"/>
          </p:cNvSpPr>
          <p:nvPr>
            <p:custDataLst>
              <p:tags r:id="rId110"/>
            </p:custDataLst>
          </p:nvPr>
        </p:nvSpPr>
        <p:spPr bwMode="auto">
          <a:xfrm>
            <a:off x="1704163" y="2980317"/>
            <a:ext cx="250337" cy="243878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sp>
        <p:nvSpPr>
          <p:cNvPr id="250" name="Oval 1366"/>
          <p:cNvSpPr>
            <a:spLocks noChangeArrowheads="1"/>
          </p:cNvSpPr>
          <p:nvPr>
            <p:custDataLst>
              <p:tags r:id="rId111"/>
            </p:custDataLst>
          </p:nvPr>
        </p:nvSpPr>
        <p:spPr bwMode="auto">
          <a:xfrm>
            <a:off x="1532485" y="3652249"/>
            <a:ext cx="593693" cy="594533"/>
          </a:xfrm>
          <a:prstGeom prst="ellipse">
            <a:avLst/>
          </a:prstGeom>
          <a:solidFill>
            <a:srgbClr val="1AA3AA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251" name="任意多边形: 形状 181"/>
          <p:cNvSpPr/>
          <p:nvPr>
            <p:custDataLst>
              <p:tags r:id="rId112"/>
            </p:custDataLst>
          </p:nvPr>
        </p:nvSpPr>
        <p:spPr bwMode="auto">
          <a:xfrm>
            <a:off x="1652602" y="3832876"/>
            <a:ext cx="353456" cy="233280"/>
          </a:xfrm>
          <a:custGeom>
            <a:avLst/>
            <a:gdLst>
              <a:gd name="connsiteX0" fmla="*/ 11193 w 353456"/>
              <a:gd name="connsiteY0" fmla="*/ 137847 h 233280"/>
              <a:gd name="connsiteX1" fmla="*/ 12960 w 353456"/>
              <a:gd name="connsiteY1" fmla="*/ 137847 h 233280"/>
              <a:gd name="connsiteX2" fmla="*/ 15906 w 353456"/>
              <a:gd name="connsiteY2" fmla="*/ 137847 h 233280"/>
              <a:gd name="connsiteX3" fmla="*/ 18851 w 353456"/>
              <a:gd name="connsiteY3" fmla="*/ 138449 h 233280"/>
              <a:gd name="connsiteX4" fmla="*/ 21208 w 353456"/>
              <a:gd name="connsiteY4" fmla="*/ 139652 h 233280"/>
              <a:gd name="connsiteX5" fmla="*/ 23564 w 353456"/>
              <a:gd name="connsiteY5" fmla="*/ 142058 h 233280"/>
              <a:gd name="connsiteX6" fmla="*/ 24743 w 353456"/>
              <a:gd name="connsiteY6" fmla="*/ 143863 h 233280"/>
              <a:gd name="connsiteX7" fmla="*/ 26510 w 353456"/>
              <a:gd name="connsiteY7" fmla="*/ 146871 h 233280"/>
              <a:gd name="connsiteX8" fmla="*/ 27099 w 353456"/>
              <a:gd name="connsiteY8" fmla="*/ 148676 h 233280"/>
              <a:gd name="connsiteX9" fmla="*/ 27099 w 353456"/>
              <a:gd name="connsiteY9" fmla="*/ 151684 h 233280"/>
              <a:gd name="connsiteX10" fmla="*/ 27099 w 353456"/>
              <a:gd name="connsiteY10" fmla="*/ 154692 h 233280"/>
              <a:gd name="connsiteX11" fmla="*/ 26510 w 353456"/>
              <a:gd name="connsiteY11" fmla="*/ 157099 h 233280"/>
              <a:gd name="connsiteX12" fmla="*/ 24743 w 353456"/>
              <a:gd name="connsiteY12" fmla="*/ 159505 h 233280"/>
              <a:gd name="connsiteX13" fmla="*/ 23564 w 353456"/>
              <a:gd name="connsiteY13" fmla="*/ 161310 h 233280"/>
              <a:gd name="connsiteX14" fmla="*/ 21208 w 353456"/>
              <a:gd name="connsiteY14" fmla="*/ 163717 h 233280"/>
              <a:gd name="connsiteX15" fmla="*/ 18851 w 353456"/>
              <a:gd name="connsiteY15" fmla="*/ 164318 h 233280"/>
              <a:gd name="connsiteX16" fmla="*/ 15906 w 353456"/>
              <a:gd name="connsiteY16" fmla="*/ 164920 h 233280"/>
              <a:gd name="connsiteX17" fmla="*/ 12960 w 353456"/>
              <a:gd name="connsiteY17" fmla="*/ 166123 h 233280"/>
              <a:gd name="connsiteX18" fmla="*/ 11193 w 353456"/>
              <a:gd name="connsiteY18" fmla="*/ 164920 h 233280"/>
              <a:gd name="connsiteX19" fmla="*/ 8247 w 353456"/>
              <a:gd name="connsiteY19" fmla="*/ 164318 h 233280"/>
              <a:gd name="connsiteX20" fmla="*/ 5891 w 353456"/>
              <a:gd name="connsiteY20" fmla="*/ 163717 h 233280"/>
              <a:gd name="connsiteX21" fmla="*/ 3535 w 353456"/>
              <a:gd name="connsiteY21" fmla="*/ 161310 h 233280"/>
              <a:gd name="connsiteX22" fmla="*/ 2356 w 353456"/>
              <a:gd name="connsiteY22" fmla="*/ 159505 h 233280"/>
              <a:gd name="connsiteX23" fmla="*/ 589 w 353456"/>
              <a:gd name="connsiteY23" fmla="*/ 157099 h 233280"/>
              <a:gd name="connsiteX24" fmla="*/ 0 w 353456"/>
              <a:gd name="connsiteY24" fmla="*/ 154692 h 233280"/>
              <a:gd name="connsiteX25" fmla="*/ 0 w 353456"/>
              <a:gd name="connsiteY25" fmla="*/ 151684 h 233280"/>
              <a:gd name="connsiteX26" fmla="*/ 0 w 353456"/>
              <a:gd name="connsiteY26" fmla="*/ 148676 h 233280"/>
              <a:gd name="connsiteX27" fmla="*/ 589 w 353456"/>
              <a:gd name="connsiteY27" fmla="*/ 146871 h 233280"/>
              <a:gd name="connsiteX28" fmla="*/ 2356 w 353456"/>
              <a:gd name="connsiteY28" fmla="*/ 143863 h 233280"/>
              <a:gd name="connsiteX29" fmla="*/ 3535 w 353456"/>
              <a:gd name="connsiteY29" fmla="*/ 142058 h 233280"/>
              <a:gd name="connsiteX30" fmla="*/ 5891 w 353456"/>
              <a:gd name="connsiteY30" fmla="*/ 139652 h 233280"/>
              <a:gd name="connsiteX31" fmla="*/ 8247 w 353456"/>
              <a:gd name="connsiteY31" fmla="*/ 138449 h 233280"/>
              <a:gd name="connsiteX32" fmla="*/ 279230 w 353456"/>
              <a:gd name="connsiteY32" fmla="*/ 70691 h 233280"/>
              <a:gd name="connsiteX33" fmla="*/ 331070 w 353456"/>
              <a:gd name="connsiteY33" fmla="*/ 70691 h 233280"/>
              <a:gd name="connsiteX34" fmla="*/ 331070 w 353456"/>
              <a:gd name="connsiteY34" fmla="*/ 226211 h 233280"/>
              <a:gd name="connsiteX35" fmla="*/ 331070 w 353456"/>
              <a:gd name="connsiteY35" fmla="*/ 233280 h 233280"/>
              <a:gd name="connsiteX36" fmla="*/ 43593 w 353456"/>
              <a:gd name="connsiteY36" fmla="*/ 233280 h 233280"/>
              <a:gd name="connsiteX37" fmla="*/ 43593 w 353456"/>
              <a:gd name="connsiteY37" fmla="*/ 226211 h 233280"/>
              <a:gd name="connsiteX38" fmla="*/ 43593 w 353456"/>
              <a:gd name="connsiteY38" fmla="*/ 159054 h 233280"/>
              <a:gd name="connsiteX39" fmla="*/ 94255 w 353456"/>
              <a:gd name="connsiteY39" fmla="*/ 159054 h 233280"/>
              <a:gd name="connsiteX40" fmla="*/ 94255 w 353456"/>
              <a:gd name="connsiteY40" fmla="*/ 226211 h 233280"/>
              <a:gd name="connsiteX41" fmla="*/ 102502 w 353456"/>
              <a:gd name="connsiteY41" fmla="*/ 226211 h 233280"/>
              <a:gd name="connsiteX42" fmla="*/ 102502 w 353456"/>
              <a:gd name="connsiteY42" fmla="*/ 131956 h 233280"/>
              <a:gd name="connsiteX43" fmla="*/ 154342 w 353456"/>
              <a:gd name="connsiteY43" fmla="*/ 131956 h 233280"/>
              <a:gd name="connsiteX44" fmla="*/ 154342 w 353456"/>
              <a:gd name="connsiteY44" fmla="*/ 226211 h 233280"/>
              <a:gd name="connsiteX45" fmla="*/ 161412 w 353456"/>
              <a:gd name="connsiteY45" fmla="*/ 226211 h 233280"/>
              <a:gd name="connsiteX46" fmla="*/ 161412 w 353456"/>
              <a:gd name="connsiteY46" fmla="*/ 162589 h 233280"/>
              <a:gd name="connsiteX47" fmla="*/ 213252 w 353456"/>
              <a:gd name="connsiteY47" fmla="*/ 162589 h 233280"/>
              <a:gd name="connsiteX48" fmla="*/ 213252 w 353456"/>
              <a:gd name="connsiteY48" fmla="*/ 226211 h 233280"/>
              <a:gd name="connsiteX49" fmla="*/ 220321 w 353456"/>
              <a:gd name="connsiteY49" fmla="*/ 226211 h 233280"/>
              <a:gd name="connsiteX50" fmla="*/ 220321 w 353456"/>
              <a:gd name="connsiteY50" fmla="*/ 129600 h 233280"/>
              <a:gd name="connsiteX51" fmla="*/ 272161 w 353456"/>
              <a:gd name="connsiteY51" fmla="*/ 129600 h 233280"/>
              <a:gd name="connsiteX52" fmla="*/ 272161 w 353456"/>
              <a:gd name="connsiteY52" fmla="*/ 226211 h 233280"/>
              <a:gd name="connsiteX53" fmla="*/ 279230 w 353456"/>
              <a:gd name="connsiteY53" fmla="*/ 226211 h 233280"/>
              <a:gd name="connsiteX54" fmla="*/ 321066 w 353456"/>
              <a:gd name="connsiteY54" fmla="*/ 17672 h 233280"/>
              <a:gd name="connsiteX55" fmla="*/ 324005 w 353456"/>
              <a:gd name="connsiteY55" fmla="*/ 21758 h 233280"/>
              <a:gd name="connsiteX56" fmla="*/ 326357 w 353456"/>
              <a:gd name="connsiteY56" fmla="*/ 24676 h 233280"/>
              <a:gd name="connsiteX57" fmla="*/ 187015 w 353456"/>
              <a:gd name="connsiteY57" fmla="*/ 128564 h 233280"/>
              <a:gd name="connsiteX58" fmla="*/ 183488 w 353456"/>
              <a:gd name="connsiteY58" fmla="*/ 130314 h 233280"/>
              <a:gd name="connsiteX59" fmla="*/ 180548 w 353456"/>
              <a:gd name="connsiteY59" fmla="*/ 127396 h 233280"/>
              <a:gd name="connsiteX60" fmla="*/ 131749 w 353456"/>
              <a:gd name="connsiteY60" fmla="*/ 69616 h 233280"/>
              <a:gd name="connsiteX61" fmla="*/ 31212 w 353456"/>
              <a:gd name="connsiteY61" fmla="*/ 143738 h 233280"/>
              <a:gd name="connsiteX62" fmla="*/ 28860 w 353456"/>
              <a:gd name="connsiteY62" fmla="*/ 139653 h 233280"/>
              <a:gd name="connsiteX63" fmla="*/ 25920 w 353456"/>
              <a:gd name="connsiteY63" fmla="*/ 136734 h 233280"/>
              <a:gd name="connsiteX64" fmla="*/ 129397 w 353456"/>
              <a:gd name="connsiteY64" fmla="*/ 60278 h 233280"/>
              <a:gd name="connsiteX65" fmla="*/ 132925 w 353456"/>
              <a:gd name="connsiteY65" fmla="*/ 58527 h 233280"/>
              <a:gd name="connsiteX66" fmla="*/ 135277 w 353456"/>
              <a:gd name="connsiteY66" fmla="*/ 61445 h 233280"/>
              <a:gd name="connsiteX67" fmla="*/ 184664 w 353456"/>
              <a:gd name="connsiteY67" fmla="*/ 119225 h 233280"/>
              <a:gd name="connsiteX68" fmla="*/ 353456 w 353456"/>
              <a:gd name="connsiteY68" fmla="*/ 0 h 233280"/>
              <a:gd name="connsiteX69" fmla="*/ 342263 w 353456"/>
              <a:gd name="connsiteY69" fmla="*/ 35345 h 233280"/>
              <a:gd name="connsiteX70" fmla="*/ 329892 w 353456"/>
              <a:gd name="connsiteY70" fmla="*/ 17373 h 233280"/>
              <a:gd name="connsiteX71" fmla="*/ 316932 w 353456"/>
              <a:gd name="connsiteY71" fmla="*/ 599 h 23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53456" h="233280">
                <a:moveTo>
                  <a:pt x="11193" y="137847"/>
                </a:moveTo>
                <a:lnTo>
                  <a:pt x="12960" y="137847"/>
                </a:lnTo>
                <a:lnTo>
                  <a:pt x="15906" y="137847"/>
                </a:lnTo>
                <a:lnTo>
                  <a:pt x="18851" y="138449"/>
                </a:lnTo>
                <a:lnTo>
                  <a:pt x="21208" y="139652"/>
                </a:lnTo>
                <a:lnTo>
                  <a:pt x="23564" y="142058"/>
                </a:lnTo>
                <a:lnTo>
                  <a:pt x="24743" y="143863"/>
                </a:lnTo>
                <a:lnTo>
                  <a:pt x="26510" y="146871"/>
                </a:lnTo>
                <a:lnTo>
                  <a:pt x="27099" y="148676"/>
                </a:lnTo>
                <a:lnTo>
                  <a:pt x="27099" y="151684"/>
                </a:lnTo>
                <a:lnTo>
                  <a:pt x="27099" y="154692"/>
                </a:lnTo>
                <a:lnTo>
                  <a:pt x="26510" y="157099"/>
                </a:lnTo>
                <a:lnTo>
                  <a:pt x="24743" y="159505"/>
                </a:lnTo>
                <a:lnTo>
                  <a:pt x="23564" y="161310"/>
                </a:lnTo>
                <a:lnTo>
                  <a:pt x="21208" y="163717"/>
                </a:lnTo>
                <a:lnTo>
                  <a:pt x="18851" y="164318"/>
                </a:lnTo>
                <a:lnTo>
                  <a:pt x="15906" y="164920"/>
                </a:lnTo>
                <a:lnTo>
                  <a:pt x="12960" y="166123"/>
                </a:lnTo>
                <a:lnTo>
                  <a:pt x="11193" y="164920"/>
                </a:lnTo>
                <a:lnTo>
                  <a:pt x="8247" y="164318"/>
                </a:lnTo>
                <a:lnTo>
                  <a:pt x="5891" y="163717"/>
                </a:lnTo>
                <a:lnTo>
                  <a:pt x="3535" y="161310"/>
                </a:lnTo>
                <a:lnTo>
                  <a:pt x="2356" y="159505"/>
                </a:lnTo>
                <a:lnTo>
                  <a:pt x="589" y="157099"/>
                </a:lnTo>
                <a:lnTo>
                  <a:pt x="0" y="154692"/>
                </a:lnTo>
                <a:lnTo>
                  <a:pt x="0" y="151684"/>
                </a:lnTo>
                <a:lnTo>
                  <a:pt x="0" y="148676"/>
                </a:lnTo>
                <a:lnTo>
                  <a:pt x="589" y="146871"/>
                </a:lnTo>
                <a:lnTo>
                  <a:pt x="2356" y="143863"/>
                </a:lnTo>
                <a:lnTo>
                  <a:pt x="3535" y="142058"/>
                </a:lnTo>
                <a:lnTo>
                  <a:pt x="5891" y="139652"/>
                </a:lnTo>
                <a:lnTo>
                  <a:pt x="8247" y="138449"/>
                </a:lnTo>
                <a:close/>
                <a:moveTo>
                  <a:pt x="279230" y="70691"/>
                </a:moveTo>
                <a:lnTo>
                  <a:pt x="331070" y="70691"/>
                </a:lnTo>
                <a:lnTo>
                  <a:pt x="331070" y="226211"/>
                </a:lnTo>
                <a:lnTo>
                  <a:pt x="331070" y="233280"/>
                </a:lnTo>
                <a:lnTo>
                  <a:pt x="43593" y="233280"/>
                </a:lnTo>
                <a:lnTo>
                  <a:pt x="43593" y="226211"/>
                </a:lnTo>
                <a:lnTo>
                  <a:pt x="43593" y="159054"/>
                </a:lnTo>
                <a:lnTo>
                  <a:pt x="94255" y="159054"/>
                </a:lnTo>
                <a:lnTo>
                  <a:pt x="94255" y="226211"/>
                </a:lnTo>
                <a:lnTo>
                  <a:pt x="102502" y="226211"/>
                </a:lnTo>
                <a:lnTo>
                  <a:pt x="102502" y="131956"/>
                </a:lnTo>
                <a:lnTo>
                  <a:pt x="154342" y="131956"/>
                </a:lnTo>
                <a:lnTo>
                  <a:pt x="154342" y="226211"/>
                </a:lnTo>
                <a:lnTo>
                  <a:pt x="161412" y="226211"/>
                </a:lnTo>
                <a:lnTo>
                  <a:pt x="161412" y="162589"/>
                </a:lnTo>
                <a:lnTo>
                  <a:pt x="213252" y="162589"/>
                </a:lnTo>
                <a:lnTo>
                  <a:pt x="213252" y="226211"/>
                </a:lnTo>
                <a:lnTo>
                  <a:pt x="220321" y="226211"/>
                </a:lnTo>
                <a:lnTo>
                  <a:pt x="220321" y="129600"/>
                </a:lnTo>
                <a:lnTo>
                  <a:pt x="272161" y="129600"/>
                </a:lnTo>
                <a:lnTo>
                  <a:pt x="272161" y="226211"/>
                </a:lnTo>
                <a:lnTo>
                  <a:pt x="279230" y="226211"/>
                </a:lnTo>
                <a:close/>
                <a:moveTo>
                  <a:pt x="321066" y="17672"/>
                </a:moveTo>
                <a:lnTo>
                  <a:pt x="324005" y="21758"/>
                </a:lnTo>
                <a:lnTo>
                  <a:pt x="326357" y="24676"/>
                </a:lnTo>
                <a:lnTo>
                  <a:pt x="187015" y="128564"/>
                </a:lnTo>
                <a:lnTo>
                  <a:pt x="183488" y="130314"/>
                </a:lnTo>
                <a:lnTo>
                  <a:pt x="180548" y="127396"/>
                </a:lnTo>
                <a:lnTo>
                  <a:pt x="131749" y="69616"/>
                </a:lnTo>
                <a:lnTo>
                  <a:pt x="31212" y="143738"/>
                </a:lnTo>
                <a:lnTo>
                  <a:pt x="28860" y="139653"/>
                </a:lnTo>
                <a:lnTo>
                  <a:pt x="25920" y="136734"/>
                </a:lnTo>
                <a:lnTo>
                  <a:pt x="129397" y="60278"/>
                </a:lnTo>
                <a:lnTo>
                  <a:pt x="132925" y="58527"/>
                </a:lnTo>
                <a:lnTo>
                  <a:pt x="135277" y="61445"/>
                </a:lnTo>
                <a:lnTo>
                  <a:pt x="184664" y="119225"/>
                </a:lnTo>
                <a:close/>
                <a:moveTo>
                  <a:pt x="353456" y="0"/>
                </a:moveTo>
                <a:lnTo>
                  <a:pt x="342263" y="35345"/>
                </a:lnTo>
                <a:lnTo>
                  <a:pt x="329892" y="17373"/>
                </a:lnTo>
                <a:lnTo>
                  <a:pt x="316932" y="599"/>
                </a:ln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>
            <a:noAutofit/>
          </a:bodyPr>
          <a:p>
            <a:endParaRPr lang="en-US" sz="2400"/>
          </a:p>
        </p:txBody>
      </p:sp>
      <p:sp>
        <p:nvSpPr>
          <p:cNvPr id="252" name="TextBox 195"/>
          <p:cNvSpPr txBox="1"/>
          <p:nvPr>
            <p:custDataLst>
              <p:tags r:id="rId113"/>
            </p:custDataLst>
          </p:nvPr>
        </p:nvSpPr>
        <p:spPr>
          <a:xfrm>
            <a:off x="2273150" y="1904387"/>
            <a:ext cx="3546609" cy="369332"/>
          </a:xfrm>
          <a:prstGeom prst="rect">
            <a:avLst/>
          </a:prstGeom>
          <a:noFill/>
        </p:spPr>
        <p:txBody>
          <a:bodyPr wrap="square" bIns="0" rtlCol="0" anchor="b" anchorCtr="0">
            <a:normAutofit lnSpcReduction="10000"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awesomeGFS</a:t>
            </a:r>
            <a:endParaRPr lang="en-US" altLang="zh-CN" b="1" spc="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Rectangle 196"/>
          <p:cNvSpPr/>
          <p:nvPr>
            <p:custDataLst>
              <p:tags r:id="rId114"/>
            </p:custDataLst>
          </p:nvPr>
        </p:nvSpPr>
        <p:spPr>
          <a:xfrm>
            <a:off x="2273151" y="2322402"/>
            <a:ext cx="3546624" cy="328936"/>
          </a:xfrm>
          <a:prstGeom prst="rect">
            <a:avLst/>
          </a:prstGeom>
        </p:spPr>
        <p:txBody>
          <a:bodyPr wrap="square" tIns="0">
            <a:normAutofit/>
          </a:bodyPr>
          <a:p>
            <a:pPr lvl="0" defTabSz="904240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底层分布式文件系统</a:t>
            </a:r>
            <a:endParaRPr lang="zh-CN" altLang="en-US" sz="1200" spc="15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TextBox 197"/>
          <p:cNvSpPr txBox="1"/>
          <p:nvPr>
            <p:custDataLst>
              <p:tags r:id="rId115"/>
            </p:custDataLst>
          </p:nvPr>
        </p:nvSpPr>
        <p:spPr>
          <a:xfrm>
            <a:off x="2273150" y="2758270"/>
            <a:ext cx="3546609" cy="369332"/>
          </a:xfrm>
          <a:prstGeom prst="rect">
            <a:avLst/>
          </a:prstGeom>
          <a:noFill/>
        </p:spPr>
        <p:txBody>
          <a:bodyPr wrap="square" bIns="0" rtlCol="0" anchor="b" anchorCtr="0">
            <a:normAutofit fontScale="90000"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solidFill>
                  <a:srgbClr val="3498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awesomeGDOCS</a:t>
            </a:r>
            <a:r>
              <a:rPr lang="zh-CN" altLang="en-US" b="1" spc="300" dirty="0">
                <a:solidFill>
                  <a:srgbClr val="3498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b="1" spc="300" dirty="0">
              <a:solidFill>
                <a:srgbClr val="3498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Rectangle 198"/>
          <p:cNvSpPr/>
          <p:nvPr>
            <p:custDataLst>
              <p:tags r:id="rId116"/>
            </p:custDataLst>
          </p:nvPr>
        </p:nvSpPr>
        <p:spPr>
          <a:xfrm>
            <a:off x="2273300" y="3164205"/>
            <a:ext cx="4213225" cy="340995"/>
          </a:xfrm>
          <a:prstGeom prst="rect">
            <a:avLst/>
          </a:prstGeom>
        </p:spPr>
        <p:txBody>
          <a:bodyPr wrap="square" tIns="0">
            <a:normAutofit/>
          </a:bodyPr>
          <a:p>
            <a:pPr defTabSz="904240">
              <a:lnSpc>
                <a:spcPct val="120000"/>
              </a:lnSpc>
              <a:defRPr/>
            </a:pPr>
            <a:r>
              <a:rPr lang="zh-CN" altLang="en-US" sz="1200" spc="15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共享文档业务逻辑，</a:t>
            </a:r>
            <a:r>
              <a:rPr lang="en-US" altLang="zh-CN" sz="1200" spc="15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spc="15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 </a:t>
            </a:r>
            <a:r>
              <a:rPr lang="en-US" altLang="zh-CN" sz="1200" spc="15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Redis</a:t>
            </a:r>
            <a:r>
              <a:rPr lang="zh-CN" altLang="en-US" sz="1200" spc="15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锁服务器</a:t>
            </a:r>
            <a:endParaRPr lang="zh-CN" altLang="en-US" sz="1200" spc="15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6" name="Straight Connector 186"/>
          <p:cNvCxnSpPr/>
          <p:nvPr>
            <p:custDataLst>
              <p:tags r:id="rId117"/>
            </p:custDataLst>
          </p:nvPr>
        </p:nvCxnSpPr>
        <p:spPr>
          <a:xfrm>
            <a:off x="1829331" y="4240902"/>
            <a:ext cx="0" cy="339114"/>
          </a:xfrm>
          <a:prstGeom prst="line">
            <a:avLst/>
          </a:prstGeom>
          <a:ln>
            <a:solidFill>
              <a:srgbClr val="4D576B"/>
            </a:solidFill>
            <a:headEnd type="none" w="med" len="med"/>
            <a:tailEnd type="triangle" w="med" len="med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57" name="TextBox 199"/>
          <p:cNvSpPr txBox="1"/>
          <p:nvPr>
            <p:custDataLst>
              <p:tags r:id="rId118"/>
            </p:custDataLst>
          </p:nvPr>
        </p:nvSpPr>
        <p:spPr>
          <a:xfrm>
            <a:off x="2273300" y="3633470"/>
            <a:ext cx="2857500" cy="356870"/>
          </a:xfrm>
          <a:prstGeom prst="rect">
            <a:avLst/>
          </a:prstGeom>
          <a:noFill/>
        </p:spPr>
        <p:txBody>
          <a:bodyPr wrap="square" bIns="0" rtlCol="0" anchor="b" anchorCtr="0">
            <a:normAutofit fontScale="90000"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solidFill>
                  <a:srgbClr val="1AA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awesomeGDOCS</a:t>
            </a:r>
            <a:r>
              <a:rPr lang="zh-CN" altLang="en-US" b="1" spc="300" dirty="0">
                <a:solidFill>
                  <a:srgbClr val="1AA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b="1" spc="300" dirty="0">
              <a:solidFill>
                <a:srgbClr val="1AA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Rectangle 200"/>
          <p:cNvSpPr/>
          <p:nvPr>
            <p:custDataLst>
              <p:tags r:id="rId119"/>
            </p:custDataLst>
          </p:nvPr>
        </p:nvSpPr>
        <p:spPr>
          <a:xfrm>
            <a:off x="2273152" y="4018986"/>
            <a:ext cx="3546608" cy="328936"/>
          </a:xfrm>
          <a:prstGeom prst="rect">
            <a:avLst/>
          </a:prstGeom>
        </p:spPr>
        <p:txBody>
          <a:bodyPr wrap="square" tIns="0">
            <a:normAutofit/>
          </a:bodyPr>
          <a:p>
            <a:pPr defTabSz="904240">
              <a:lnSpc>
                <a:spcPct val="120000"/>
              </a:lnSpc>
              <a:defRPr/>
            </a:pPr>
            <a:r>
              <a:rPr lang="zh-CN" altLang="en-US" sz="1200" spc="15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共享文档，</a:t>
            </a:r>
            <a:r>
              <a:rPr lang="en-US" altLang="zh-CN" sz="1200" spc="15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+ Luckysheet</a:t>
            </a:r>
            <a:endParaRPr lang="en-US" altLang="zh-CN" sz="1200" spc="15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7870190" y="515620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张懿雯 尚晴宇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8246745" y="43021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熊添晨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8251190" y="35242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姚镔炜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稻壳儿原创设计师【幻雨工作室】_1"/>
          <p:cNvSpPr txBox="1"/>
          <p:nvPr/>
        </p:nvSpPr>
        <p:spPr>
          <a:xfrm>
            <a:off x="1171652" y="3252411"/>
            <a:ext cx="70909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感谢</a:t>
            </a:r>
            <a:endParaRPr lang="zh-CN" altLang="en-US" dirty="0"/>
          </a:p>
        </p:txBody>
      </p:sp>
      <p:sp>
        <p:nvSpPr>
          <p:cNvPr id="8" name="稻壳儿原创设计师【幻雨工作室】_2"/>
          <p:cNvSpPr/>
          <p:nvPr/>
        </p:nvSpPr>
        <p:spPr>
          <a:xfrm>
            <a:off x="1215194" y="4188801"/>
            <a:ext cx="623058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Thank You For Your 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Listening</a:t>
            </a:r>
            <a:endParaRPr lang="en-US" altLang="zh-CN" sz="2400" dirty="0">
              <a:solidFill>
                <a:schemeClr val="accent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稻壳儿原创设计师【幻雨工作室】_4"/>
          <p:cNvSpPr/>
          <p:nvPr/>
        </p:nvSpPr>
        <p:spPr bwMode="auto">
          <a:xfrm>
            <a:off x="1299732" y="1084509"/>
            <a:ext cx="634624" cy="717090"/>
          </a:xfrm>
          <a:custGeom>
            <a:avLst/>
            <a:gdLst>
              <a:gd name="T0" fmla="*/ 2147483646 w 4313"/>
              <a:gd name="T1" fmla="*/ 0 h 4874"/>
              <a:gd name="T2" fmla="*/ 2147483646 w 4313"/>
              <a:gd name="T3" fmla="*/ 2147483646 h 4874"/>
              <a:gd name="T4" fmla="*/ 2147483646 w 4313"/>
              <a:gd name="T5" fmla="*/ 2147483646 h 4874"/>
              <a:gd name="T6" fmla="*/ 2147483646 w 4313"/>
              <a:gd name="T7" fmla="*/ 2147483646 h 4874"/>
              <a:gd name="T8" fmla="*/ 2147483646 w 4313"/>
              <a:gd name="T9" fmla="*/ 0 h 4874"/>
              <a:gd name="T10" fmla="*/ 0 w 4313"/>
              <a:gd name="T11" fmla="*/ 2147483646 h 4874"/>
              <a:gd name="T12" fmla="*/ 2147483646 w 4313"/>
              <a:gd name="T13" fmla="*/ 2147483646 h 4874"/>
              <a:gd name="T14" fmla="*/ 2147483646 w 4313"/>
              <a:gd name="T15" fmla="*/ 2147483646 h 4874"/>
              <a:gd name="T16" fmla="*/ 0 w 4313"/>
              <a:gd name="T17" fmla="*/ 2147483646 h 4874"/>
              <a:gd name="T18" fmla="*/ 0 w 4313"/>
              <a:gd name="T19" fmla="*/ 2147483646 h 4874"/>
              <a:gd name="T20" fmla="*/ 2147483646 w 4313"/>
              <a:gd name="T21" fmla="*/ 2147483646 h 4874"/>
              <a:gd name="T22" fmla="*/ 2147483646 w 4313"/>
              <a:gd name="T23" fmla="*/ 2147483646 h 4874"/>
              <a:gd name="T24" fmla="*/ 2147483646 w 4313"/>
              <a:gd name="T25" fmla="*/ 2147483646 h 4874"/>
              <a:gd name="T26" fmla="*/ 2147483646 w 4313"/>
              <a:gd name="T27" fmla="*/ 2147483646 h 4874"/>
              <a:gd name="T28" fmla="*/ 2147483646 w 4313"/>
              <a:gd name="T29" fmla="*/ 2147483646 h 487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313" h="4874">
                <a:moveTo>
                  <a:pt x="2156" y="0"/>
                </a:moveTo>
                <a:lnTo>
                  <a:pt x="190" y="1135"/>
                </a:lnTo>
                <a:lnTo>
                  <a:pt x="2170" y="2278"/>
                </a:lnTo>
                <a:lnTo>
                  <a:pt x="4136" y="1143"/>
                </a:lnTo>
                <a:lnTo>
                  <a:pt x="2156" y="0"/>
                </a:lnTo>
                <a:close/>
                <a:moveTo>
                  <a:pt x="0" y="3735"/>
                </a:moveTo>
                <a:lnTo>
                  <a:pt x="1973" y="4874"/>
                </a:lnTo>
                <a:lnTo>
                  <a:pt x="1973" y="2589"/>
                </a:lnTo>
                <a:lnTo>
                  <a:pt x="0" y="1450"/>
                </a:lnTo>
                <a:lnTo>
                  <a:pt x="0" y="3735"/>
                </a:lnTo>
                <a:close/>
                <a:moveTo>
                  <a:pt x="2341" y="2604"/>
                </a:moveTo>
                <a:lnTo>
                  <a:pt x="2341" y="4874"/>
                </a:lnTo>
                <a:lnTo>
                  <a:pt x="4313" y="3735"/>
                </a:lnTo>
                <a:lnTo>
                  <a:pt x="4313" y="1465"/>
                </a:lnTo>
                <a:lnTo>
                  <a:pt x="2341" y="26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3200">
              <a:solidFill>
                <a:schemeClr val="accent1"/>
              </a:solidFill>
            </a:endParaRPr>
          </a:p>
        </p:txBody>
      </p:sp>
      <p:sp>
        <p:nvSpPr>
          <p:cNvPr id="11" name="稻壳儿原创设计师【幻雨工作室】_6"/>
          <p:cNvSpPr/>
          <p:nvPr/>
        </p:nvSpPr>
        <p:spPr>
          <a:xfrm>
            <a:off x="1303984" y="5203378"/>
            <a:ext cx="2828181" cy="545396"/>
          </a:xfrm>
          <a:prstGeom prst="rect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@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lt"/>
              </a:rPr>
              <a:t>heroines-and-me</a:t>
            </a:r>
            <a:endParaRPr lang="zh-CN" altLang="en-US" sz="20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稻壳儿原创设计师【幻雨工作室】_1"/>
          <p:cNvSpPr/>
          <p:nvPr/>
        </p:nvSpPr>
        <p:spPr>
          <a:xfrm>
            <a:off x="1185184" y="890503"/>
            <a:ext cx="41188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zh-CN" altLang="en-US" sz="6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稻壳儿原创设计师【幻雨工作室】_2"/>
          <p:cNvSpPr>
            <a:spLocks noChangeArrowheads="1"/>
          </p:cNvSpPr>
          <p:nvPr/>
        </p:nvSpPr>
        <p:spPr bwMode="auto">
          <a:xfrm>
            <a:off x="1193729" y="2696438"/>
            <a:ext cx="1110005" cy="11064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稻壳儿原创设计师【幻雨工作室】_3"/>
          <p:cNvSpPr txBox="1">
            <a:spLocks noChangeArrowheads="1"/>
          </p:cNvSpPr>
          <p:nvPr/>
        </p:nvSpPr>
        <p:spPr bwMode="auto">
          <a:xfrm>
            <a:off x="1385491" y="2926499"/>
            <a:ext cx="726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稻壳儿原创设计师【幻雨工作室】_4"/>
          <p:cNvSpPr>
            <a:spLocks noChangeArrowheads="1"/>
          </p:cNvSpPr>
          <p:nvPr/>
        </p:nvSpPr>
        <p:spPr bwMode="auto">
          <a:xfrm>
            <a:off x="1185184" y="4524850"/>
            <a:ext cx="1110003" cy="11064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稻壳儿原创设计师【幻雨工作室】_5"/>
          <p:cNvSpPr txBox="1">
            <a:spLocks noChangeArrowheads="1"/>
          </p:cNvSpPr>
          <p:nvPr/>
        </p:nvSpPr>
        <p:spPr bwMode="auto">
          <a:xfrm>
            <a:off x="1363631" y="4754911"/>
            <a:ext cx="7531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原创设计师【幻雨工作室】_6"/>
          <p:cNvSpPr txBox="1">
            <a:spLocks noChangeArrowheads="1"/>
          </p:cNvSpPr>
          <p:nvPr/>
        </p:nvSpPr>
        <p:spPr bwMode="auto">
          <a:xfrm>
            <a:off x="2359534" y="2926839"/>
            <a:ext cx="3571570" cy="5835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架构与实现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稻壳儿原创设计师【幻雨工作室】_7"/>
          <p:cNvSpPr txBox="1">
            <a:spLocks noChangeArrowheads="1"/>
          </p:cNvSpPr>
          <p:nvPr/>
        </p:nvSpPr>
        <p:spPr bwMode="auto">
          <a:xfrm>
            <a:off x="2304000" y="4817724"/>
            <a:ext cx="3162512" cy="5835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功能点突出设计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稻壳儿原创设计师【幻雨工作室】_8"/>
          <p:cNvSpPr>
            <a:spLocks noChangeArrowheads="1"/>
          </p:cNvSpPr>
          <p:nvPr/>
        </p:nvSpPr>
        <p:spPr bwMode="auto">
          <a:xfrm>
            <a:off x="6117956" y="2711228"/>
            <a:ext cx="1110003" cy="11064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稻壳儿原创设计师【幻雨工作室】_9"/>
          <p:cNvSpPr txBox="1">
            <a:spLocks noChangeArrowheads="1"/>
          </p:cNvSpPr>
          <p:nvPr/>
        </p:nvSpPr>
        <p:spPr bwMode="auto">
          <a:xfrm>
            <a:off x="6296402" y="2941289"/>
            <a:ext cx="7531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稻壳儿原创设计师【幻雨工作室】_10"/>
          <p:cNvSpPr>
            <a:spLocks noChangeArrowheads="1"/>
          </p:cNvSpPr>
          <p:nvPr/>
        </p:nvSpPr>
        <p:spPr bwMode="auto">
          <a:xfrm>
            <a:off x="6125890" y="4510061"/>
            <a:ext cx="1110003" cy="11064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稻壳儿原创设计师【幻雨工作室】_11"/>
          <p:cNvSpPr txBox="1">
            <a:spLocks noChangeArrowheads="1"/>
          </p:cNvSpPr>
          <p:nvPr/>
        </p:nvSpPr>
        <p:spPr bwMode="auto">
          <a:xfrm>
            <a:off x="6317651" y="4740122"/>
            <a:ext cx="726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原创设计师【幻雨工作室】_12"/>
          <p:cNvSpPr txBox="1">
            <a:spLocks noChangeArrowheads="1"/>
          </p:cNvSpPr>
          <p:nvPr/>
        </p:nvSpPr>
        <p:spPr bwMode="auto">
          <a:xfrm>
            <a:off x="7283232" y="2957958"/>
            <a:ext cx="3841284" cy="5835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分布式问题阐述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稻壳儿原创设计师【幻雨工作室】_13"/>
          <p:cNvSpPr txBox="1">
            <a:spLocks noChangeArrowheads="1"/>
          </p:cNvSpPr>
          <p:nvPr/>
        </p:nvSpPr>
        <p:spPr bwMode="auto">
          <a:xfrm>
            <a:off x="7283450" y="4817745"/>
            <a:ext cx="3603625" cy="5835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需求完成情况简述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稻壳儿原创设计师【幻雨工作室】_1"/>
          <p:cNvSpPr>
            <a:spLocks noChangeArrowheads="1"/>
          </p:cNvSpPr>
          <p:nvPr/>
        </p:nvSpPr>
        <p:spPr bwMode="auto">
          <a:xfrm>
            <a:off x="5329603" y="1858151"/>
            <a:ext cx="1532795" cy="1528757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8" name="稻壳儿原创设计师【幻雨工作室】_2"/>
          <p:cNvSpPr txBox="1">
            <a:spLocks noChangeArrowheads="1"/>
          </p:cNvSpPr>
          <p:nvPr/>
        </p:nvSpPr>
        <p:spPr bwMode="auto">
          <a:xfrm>
            <a:off x="5356128" y="2080815"/>
            <a:ext cx="14797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稻壳儿原创设计师【幻雨工作室】_3"/>
          <p:cNvSpPr txBox="1"/>
          <p:nvPr/>
        </p:nvSpPr>
        <p:spPr>
          <a:xfrm>
            <a:off x="3339263" y="3536767"/>
            <a:ext cx="55134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400" dirty="0"/>
              <a:t>架构与实现</a:t>
            </a:r>
            <a:endParaRPr lang="zh-CN" altLang="en-US" sz="5400" dirty="0"/>
          </a:p>
        </p:txBody>
      </p:sp>
      <p:sp>
        <p:nvSpPr>
          <p:cNvPr id="10" name="稻壳儿原创设计师【幻雨工作室】_4"/>
          <p:cNvSpPr/>
          <p:nvPr/>
        </p:nvSpPr>
        <p:spPr>
          <a:xfrm>
            <a:off x="3672944" y="4476629"/>
            <a:ext cx="4902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and Implement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原创设计师【幻雨工作室】_1"/>
          <p:cNvSpPr>
            <a:spLocks noChangeArrowheads="1"/>
          </p:cNvSpPr>
          <p:nvPr/>
        </p:nvSpPr>
        <p:spPr bwMode="auto">
          <a:xfrm>
            <a:off x="529003" y="584412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3" name="稻壳儿原创设计师【幻雨工作室】_2"/>
          <p:cNvSpPr txBox="1">
            <a:spLocks noChangeArrowheads="1"/>
          </p:cNvSpPr>
          <p:nvPr/>
        </p:nvSpPr>
        <p:spPr bwMode="auto">
          <a:xfrm>
            <a:off x="546394" y="731604"/>
            <a:ext cx="970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稻壳儿原创设计师【幻雨工作室】_3"/>
          <p:cNvSpPr txBox="1"/>
          <p:nvPr/>
        </p:nvSpPr>
        <p:spPr>
          <a:xfrm>
            <a:off x="1630404" y="642617"/>
            <a:ext cx="36146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200" dirty="0"/>
              <a:t>架构与实现</a:t>
            </a:r>
            <a:endParaRPr lang="zh-CN" altLang="en-US" sz="3200" dirty="0"/>
          </a:p>
        </p:txBody>
      </p:sp>
      <p:grpSp>
        <p:nvGrpSpPr>
          <p:cNvPr id="10" name="稻壳儿原创设计师【幻雨工作室】_9"/>
          <p:cNvGrpSpPr/>
          <p:nvPr/>
        </p:nvGrpSpPr>
        <p:grpSpPr>
          <a:xfrm>
            <a:off x="4316240" y="3006252"/>
            <a:ext cx="532812" cy="708083"/>
            <a:chOff x="5575100" y="3734191"/>
            <a:chExt cx="315602" cy="419419"/>
          </a:xfrm>
          <a:solidFill>
            <a:schemeClr val="bg1"/>
          </a:solidFill>
        </p:grpSpPr>
        <p:sp>
          <p:nvSpPr>
            <p:cNvPr id="11" name="Freeform 108"/>
            <p:cNvSpPr>
              <a:spLocks noEditPoints="1"/>
            </p:cNvSpPr>
            <p:nvPr/>
          </p:nvSpPr>
          <p:spPr bwMode="auto">
            <a:xfrm>
              <a:off x="5575100" y="3734191"/>
              <a:ext cx="315602" cy="419419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9"/>
            <p:cNvSpPr/>
            <p:nvPr/>
          </p:nvSpPr>
          <p:spPr bwMode="auto">
            <a:xfrm>
              <a:off x="5732901" y="3788176"/>
              <a:ext cx="103817" cy="10381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稻壳儿原创设计师【幻雨工作室】_1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22985" y="2690495"/>
            <a:ext cx="482981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AwesomeGFS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！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新宋体" charset="0"/>
              <a:ea typeface="新宋体" charset="0"/>
              <a:cs typeface="新宋体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全分布式系统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新宋体" charset="0"/>
              <a:ea typeface="新宋体" charset="0"/>
              <a:cs typeface="新宋体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Master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ChunkServer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Client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和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Zookeeper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新宋体" charset="0"/>
              <a:ea typeface="新宋体" charset="0"/>
              <a:cs typeface="新宋体" charset="0"/>
            </a:endParaRPr>
          </a:p>
        </p:txBody>
      </p:sp>
      <p:pic>
        <p:nvPicPr>
          <p:cNvPr id="5" name="图片 4" descr="gfs架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3385" y="768350"/>
            <a:ext cx="6139180" cy="5321300"/>
          </a:xfrm>
          <a:prstGeom prst="rect">
            <a:avLst/>
          </a:prstGeom>
        </p:spPr>
      </p:pic>
      <p:sp>
        <p:nvSpPr>
          <p:cNvPr id="13" name="稻壳儿原创设计师【幻雨工作室】_4"/>
          <p:cNvSpPr/>
          <p:nvPr/>
        </p:nvSpPr>
        <p:spPr>
          <a:xfrm>
            <a:off x="1630404" y="1220701"/>
            <a:ext cx="1623695" cy="30670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GFS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总体架构展示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原创设计师【幻雨工作室】_1"/>
          <p:cNvSpPr>
            <a:spLocks noChangeArrowheads="1"/>
          </p:cNvSpPr>
          <p:nvPr/>
        </p:nvSpPr>
        <p:spPr bwMode="auto">
          <a:xfrm>
            <a:off x="529003" y="584412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3" name="稻壳儿原创设计师【幻雨工作室】_2"/>
          <p:cNvSpPr txBox="1">
            <a:spLocks noChangeArrowheads="1"/>
          </p:cNvSpPr>
          <p:nvPr/>
        </p:nvSpPr>
        <p:spPr bwMode="auto">
          <a:xfrm>
            <a:off x="546394" y="731604"/>
            <a:ext cx="970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稻壳儿原创设计师【幻雨工作室】_3"/>
          <p:cNvSpPr txBox="1"/>
          <p:nvPr/>
        </p:nvSpPr>
        <p:spPr>
          <a:xfrm>
            <a:off x="1630404" y="642617"/>
            <a:ext cx="36146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200" dirty="0"/>
              <a:t>架构与实现</a:t>
            </a:r>
            <a:endParaRPr lang="zh-CN" altLang="en-US" sz="3200" dirty="0"/>
          </a:p>
        </p:txBody>
      </p:sp>
      <p:grpSp>
        <p:nvGrpSpPr>
          <p:cNvPr id="10" name="稻壳儿原创设计师【幻雨工作室】_9"/>
          <p:cNvGrpSpPr/>
          <p:nvPr/>
        </p:nvGrpSpPr>
        <p:grpSpPr>
          <a:xfrm>
            <a:off x="4316240" y="3006252"/>
            <a:ext cx="532812" cy="708083"/>
            <a:chOff x="5575100" y="3734191"/>
            <a:chExt cx="315602" cy="419419"/>
          </a:xfrm>
          <a:solidFill>
            <a:schemeClr val="bg1"/>
          </a:solidFill>
        </p:grpSpPr>
        <p:sp>
          <p:nvSpPr>
            <p:cNvPr id="11" name="Freeform 108"/>
            <p:cNvSpPr>
              <a:spLocks noEditPoints="1"/>
            </p:cNvSpPr>
            <p:nvPr/>
          </p:nvSpPr>
          <p:spPr bwMode="auto">
            <a:xfrm>
              <a:off x="5575100" y="3734191"/>
              <a:ext cx="315602" cy="419419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9"/>
            <p:cNvSpPr/>
            <p:nvPr/>
          </p:nvSpPr>
          <p:spPr bwMode="auto">
            <a:xfrm>
              <a:off x="5732901" y="3788176"/>
              <a:ext cx="103817" cy="10381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稻壳儿原创设计师【幻雨工作室】_1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20445" y="2367915"/>
            <a:ext cx="4347845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代码结构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新宋体" charset="0"/>
              <a:ea typeface="新宋体" charset="0"/>
              <a:cs typeface="新宋体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采用了GFS的标准实现，包括细节方面的处理也保持一致，Master、ChunkServer、Client各司其职。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新宋体" charset="0"/>
              <a:ea typeface="新宋体" charset="0"/>
              <a:cs typeface="新宋体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代码风格良好，文件中函数排列有序，命名得体，注释完善，无黄线警告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新宋体" charset="0"/>
              <a:ea typeface="新宋体" charset="0"/>
              <a:cs typeface="新宋体" charset="0"/>
            </a:endParaRPr>
          </a:p>
        </p:txBody>
      </p:sp>
      <p:sp>
        <p:nvSpPr>
          <p:cNvPr id="13" name="稻壳儿原创设计师【幻雨工作室】_4"/>
          <p:cNvSpPr/>
          <p:nvPr/>
        </p:nvSpPr>
        <p:spPr>
          <a:xfrm>
            <a:off x="1630404" y="1220701"/>
            <a:ext cx="1249680" cy="30670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代码结构介绍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截屏2021-07-17 下午9.23.45"/>
          <p:cNvPicPr>
            <a:picLocks noChangeAspect="1"/>
          </p:cNvPicPr>
          <p:nvPr/>
        </p:nvPicPr>
        <p:blipFill>
          <a:blip r:embed="rId1"/>
          <a:srcRect t="353" r="19217"/>
          <a:stretch>
            <a:fillRect/>
          </a:stretch>
        </p:blipFill>
        <p:spPr>
          <a:xfrm>
            <a:off x="5533390" y="767080"/>
            <a:ext cx="6188710" cy="5323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稻壳儿原创设计师【幻雨工作室】_1"/>
          <p:cNvSpPr>
            <a:spLocks noChangeArrowheads="1"/>
          </p:cNvSpPr>
          <p:nvPr/>
        </p:nvSpPr>
        <p:spPr bwMode="auto">
          <a:xfrm>
            <a:off x="5329603" y="1858151"/>
            <a:ext cx="1532795" cy="1528757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8" name="稻壳儿原创设计师【幻雨工作室】_2"/>
          <p:cNvSpPr txBox="1">
            <a:spLocks noChangeArrowheads="1"/>
          </p:cNvSpPr>
          <p:nvPr/>
        </p:nvSpPr>
        <p:spPr bwMode="auto">
          <a:xfrm>
            <a:off x="5356128" y="2080815"/>
            <a:ext cx="1479744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稻壳儿原创设计师【幻雨工作室】_3"/>
          <p:cNvSpPr txBox="1"/>
          <p:nvPr/>
        </p:nvSpPr>
        <p:spPr>
          <a:xfrm>
            <a:off x="3339263" y="3536767"/>
            <a:ext cx="55134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400" dirty="0"/>
              <a:t>分布式问题阐述</a:t>
            </a:r>
            <a:endParaRPr lang="zh-CN" altLang="en-US" sz="5400" dirty="0"/>
          </a:p>
        </p:txBody>
      </p:sp>
      <p:sp>
        <p:nvSpPr>
          <p:cNvPr id="10" name="稻壳儿原创设计师【幻雨工作室】_4"/>
          <p:cNvSpPr/>
          <p:nvPr/>
        </p:nvSpPr>
        <p:spPr>
          <a:xfrm>
            <a:off x="3486254" y="4476629"/>
            <a:ext cx="52755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 in Distribute System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原创设计师【幻雨工作室】_1"/>
          <p:cNvSpPr>
            <a:spLocks noChangeArrowheads="1"/>
          </p:cNvSpPr>
          <p:nvPr/>
        </p:nvSpPr>
        <p:spPr bwMode="auto">
          <a:xfrm>
            <a:off x="529003" y="584412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1" name="稻壳儿原创设计师【幻雨工作室】_2"/>
          <p:cNvSpPr txBox="1">
            <a:spLocks noChangeArrowheads="1"/>
          </p:cNvSpPr>
          <p:nvPr/>
        </p:nvSpPr>
        <p:spPr bwMode="auto">
          <a:xfrm>
            <a:off x="546394" y="731604"/>
            <a:ext cx="9701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原创设计师【幻雨工作室】_3"/>
          <p:cNvSpPr txBox="1"/>
          <p:nvPr/>
        </p:nvSpPr>
        <p:spPr>
          <a:xfrm>
            <a:off x="1630403" y="642617"/>
            <a:ext cx="406039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200" dirty="0">
                <a:sym typeface="+mn-ea"/>
              </a:rPr>
              <a:t>分布式问题阐述</a:t>
            </a:r>
            <a:endParaRPr lang="zh-CN" altLang="en-US" sz="3200" dirty="0"/>
          </a:p>
        </p:txBody>
      </p:sp>
      <p:sp>
        <p:nvSpPr>
          <p:cNvPr id="13" name="稻壳儿原创设计师【幻雨工作室】_4"/>
          <p:cNvSpPr/>
          <p:nvPr/>
        </p:nvSpPr>
        <p:spPr>
          <a:xfrm>
            <a:off x="1630404" y="1226416"/>
            <a:ext cx="216471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整体内容概览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稻壳儿原创设计师【幻雨工作室】_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04875" y="1719580"/>
            <a:ext cx="4397375" cy="167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Zookeeper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解决的三件事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新宋体" charset="0"/>
              <a:ea typeface="新宋体" charset="0"/>
              <a:cs typeface="新宋体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健壮的协调者： </a:t>
            </a: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Master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Address 注册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灵活的分布式服务部署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Client Address 注册</a:t>
            </a:r>
            <a:endParaRPr 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多Client下的并发控制</a:t>
            </a:r>
            <a:endParaRPr 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未命名文件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3855" y="1479550"/>
            <a:ext cx="6177280" cy="3994785"/>
          </a:xfrm>
          <a:prstGeom prst="rect">
            <a:avLst/>
          </a:prstGeom>
        </p:spPr>
      </p:pic>
      <p:sp>
        <p:nvSpPr>
          <p:cNvPr id="3" name="稻壳儿原创设计师【幻雨工作室】_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04875" y="3677285"/>
            <a:ext cx="4397375" cy="13531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健壮的协调者： Master Address 注册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  <a:latin typeface="新宋体" charset="0"/>
              <a:ea typeface="新宋体" charset="0"/>
              <a:cs typeface="新宋体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单点故障不可避免，而分布式场景会产生脑裂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决定提供服务的</a:t>
            </a: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原创设计师【幻雨工作室】_1"/>
          <p:cNvSpPr>
            <a:spLocks noChangeArrowheads="1"/>
          </p:cNvSpPr>
          <p:nvPr/>
        </p:nvSpPr>
        <p:spPr bwMode="auto">
          <a:xfrm>
            <a:off x="529003" y="584412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1" name="稻壳儿原创设计师【幻雨工作室】_2"/>
          <p:cNvSpPr txBox="1">
            <a:spLocks noChangeArrowheads="1"/>
          </p:cNvSpPr>
          <p:nvPr/>
        </p:nvSpPr>
        <p:spPr bwMode="auto">
          <a:xfrm>
            <a:off x="546394" y="731604"/>
            <a:ext cx="9701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原创设计师【幻雨工作室】_3"/>
          <p:cNvSpPr txBox="1"/>
          <p:nvPr/>
        </p:nvSpPr>
        <p:spPr>
          <a:xfrm>
            <a:off x="1630403" y="642617"/>
            <a:ext cx="406039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3200" dirty="0">
                <a:sym typeface="+mn-ea"/>
              </a:rPr>
              <a:t>分布式问题阐述</a:t>
            </a:r>
            <a:endParaRPr lang="zh-CN" altLang="en-US" sz="3200" dirty="0"/>
          </a:p>
        </p:txBody>
      </p:sp>
      <p:sp>
        <p:nvSpPr>
          <p:cNvPr id="13" name="稻壳儿原创设计师【幻雨工作室】_4"/>
          <p:cNvSpPr/>
          <p:nvPr/>
        </p:nvSpPr>
        <p:spPr>
          <a:xfrm>
            <a:off x="1630404" y="1220701"/>
            <a:ext cx="216471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整体内容概览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稻壳儿原创设计师【幻雨工作室】_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04875" y="1719580"/>
            <a:ext cx="5530215" cy="1999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灵活的分布式服务部署： Client Address 注册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新宋体" charset="0"/>
              <a:ea typeface="新宋体" charset="0"/>
              <a:cs typeface="新宋体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Client单点故障</a:t>
            </a:r>
            <a:r>
              <a:rPr 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</a:t>
            </a:r>
            <a:r>
              <a:rPr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导致拒绝服务</a:t>
            </a:r>
            <a:endParaRPr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请求分流，</a:t>
            </a:r>
            <a:r>
              <a:rPr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缓解单点压力，提高系统可拓展性</a:t>
            </a:r>
            <a:endParaRPr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Zookeeper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注册：灵活选择，随时可用</a:t>
            </a:r>
            <a:endParaRPr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endParaRPr 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未命名文件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3855" y="1479550"/>
            <a:ext cx="6177280" cy="3994785"/>
          </a:xfrm>
          <a:prstGeom prst="rect">
            <a:avLst/>
          </a:prstGeom>
        </p:spPr>
      </p:pic>
      <p:sp>
        <p:nvSpPr>
          <p:cNvPr id="3" name="稻壳儿原创设计师【幻雨工作室】_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04875" y="3677285"/>
            <a:ext cx="4397375" cy="13531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宋体" charset="0"/>
                <a:ea typeface="新宋体" charset="0"/>
                <a:cs typeface="新宋体" charset="0"/>
              </a:rPr>
              <a:t>多Client下的并发控制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  <a:latin typeface="新宋体" charset="0"/>
              <a:ea typeface="新宋体" charset="0"/>
              <a:cs typeface="新宋体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文件读写由</a:t>
            </a: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 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主导，带来并发问题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公平的，支持读读并行、读写互斥的读写锁实现</a:t>
            </a:r>
            <a:endParaRPr lang="zh-CN" altLang="en-US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稻壳儿原创设计师【幻雨工作室】_1"/>
          <p:cNvSpPr>
            <a:spLocks noChangeArrowheads="1"/>
          </p:cNvSpPr>
          <p:nvPr/>
        </p:nvSpPr>
        <p:spPr bwMode="auto">
          <a:xfrm>
            <a:off x="5329603" y="1858151"/>
            <a:ext cx="1532795" cy="1528757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8" name="稻壳儿原创设计师【幻雨工作室】_2"/>
          <p:cNvSpPr txBox="1">
            <a:spLocks noChangeArrowheads="1"/>
          </p:cNvSpPr>
          <p:nvPr/>
        </p:nvSpPr>
        <p:spPr bwMode="auto">
          <a:xfrm>
            <a:off x="5356128" y="2080815"/>
            <a:ext cx="1479744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稻壳儿原创设计师【幻雨工作室】_3"/>
          <p:cNvSpPr txBox="1"/>
          <p:nvPr/>
        </p:nvSpPr>
        <p:spPr>
          <a:xfrm>
            <a:off x="3339263" y="3536767"/>
            <a:ext cx="55134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sz="5400" dirty="0">
                <a:sym typeface="+mn-ea"/>
              </a:rPr>
              <a:t>功能点突出设计</a:t>
            </a:r>
            <a:endParaRPr lang="zh-CN" altLang="en-US" sz="5400" dirty="0"/>
          </a:p>
        </p:txBody>
      </p:sp>
      <p:sp>
        <p:nvSpPr>
          <p:cNvPr id="10" name="稻壳儿原创设计师【幻雨工作室】_4"/>
          <p:cNvSpPr/>
          <p:nvPr/>
        </p:nvSpPr>
        <p:spPr>
          <a:xfrm>
            <a:off x="4985490" y="4476629"/>
            <a:ext cx="227711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with 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70"/>
  <p:tag name="KSO_WM_UNIT_ID" val="diagram20200165_2*o_i*1_70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3_3"/>
  <p:tag name="KSO_WM_UNIT_ID" val="diagram20200165_2*o_h_i*1_3_3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65"/>
  <p:tag name="KSO_WM_UNIT_ID" val="diagram20200165_2*o_i*1_65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66"/>
  <p:tag name="KSO_WM_UNIT_ID" val="diagram20200165_2*o_i*1_66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68"/>
  <p:tag name="KSO_WM_UNIT_ID" val="diagram20200165_2*o_i*1_68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PRESET_TEXT" val="单击此处添加文本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f"/>
  <p:tag name="KSO_WM_UNIT_INDEX" val="1_1"/>
  <p:tag name="KSO_WM_UNIT_ID" val="diagram20200165_2*o_f*1_1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4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a"/>
  <p:tag name="KSO_WM_UNIT_INDEX" val="1_1"/>
  <p:tag name="KSO_WM_UNIT_ID" val="diagram20200165_2*o_a*1_1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2_1"/>
  <p:tag name="KSO_WM_UNIT_ID" val="diagram20200165_2*o_h_i*1_2_1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LINE_FORE_SCHEMECOLOR_INDEX" val="15"/>
  <p:tag name="KSO_WM_UNIT_LINE_FILL_TYPE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3_1"/>
  <p:tag name="KSO_WM_UNIT_ID" val="diagram20200165_2*o_h_i*1_3_1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LINE_FORE_SCHEMECOLOR_INDEX" val="15"/>
  <p:tag name="KSO_WM_UNIT_LINE_FILL_TYPE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1_1"/>
  <p:tag name="KSO_WM_UNIT_ID" val="diagram20200165_2*o_h_i*1_1_1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UNIT_VALUE" val="68*82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x"/>
  <p:tag name="KSO_WM_UNIT_INDEX" val="1_1_1"/>
  <p:tag name="KSO_WM_UNIT_ID" val="diagram20200165_2*o_h_x*1_1_1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2_2"/>
  <p:tag name="KSO_WM_UNIT_ID" val="diagram20200165_2*o_h_i*1_2_2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2_3"/>
  <p:tag name="KSO_WM_UNIT_ID" val="diagram20200165_2*o_h_i*1_2_3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UNIT_VALUE" val="68*69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x"/>
  <p:tag name="KSO_WM_UNIT_INDEX" val="1_2_1"/>
  <p:tag name="KSO_WM_UNIT_ID" val="diagram20200165_2*o_h_x*1_2_1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3_2"/>
  <p:tag name="KSO_WM_UNIT_ID" val="diagram20200165_2*o_h_i*1_3_2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UNIT_VALUE" val="65*98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x"/>
  <p:tag name="KSO_WM_UNIT_INDEX" val="1_3_1"/>
  <p:tag name="KSO_WM_UNIT_ID" val="diagram20200165_2*o_h_x*1_3_1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a"/>
  <p:tag name="KSO_WM_UNIT_INDEX" val="1_1_1"/>
  <p:tag name="KSO_WM_UNIT_ID" val="diagram20200165_2*o_h_a*1_1_1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1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f"/>
  <p:tag name="KSO_WM_UNIT_INDEX" val="1_1_1"/>
  <p:tag name="KSO_WM_UNIT_ID" val="diagram20200165_2*o_h_f*1_1_1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a"/>
  <p:tag name="KSO_WM_UNIT_INDEX" val="1_2_1"/>
  <p:tag name="KSO_WM_UNIT_ID" val="diagram20200165_2*o_h_a*1_2_1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116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f"/>
  <p:tag name="KSO_WM_UNIT_INDEX" val="1_2_1"/>
  <p:tag name="KSO_WM_UNIT_ID" val="diagram20200165_2*o_h_f*1_2_1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69"/>
  <p:tag name="KSO_WM_UNIT_ID" val="diagram20200165_2*o_i*1_69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LINE_FORE_SCHEMECOLOR_INDEX" val="15"/>
  <p:tag name="KSO_WM_UNIT_LINE_FILL_TYPE" val="2"/>
</p:tagLst>
</file>

<file path=ppt/tags/tag11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a"/>
  <p:tag name="KSO_WM_UNIT_INDEX" val="1_3_1"/>
  <p:tag name="KSO_WM_UNIT_ID" val="diagram20200165_2*o_h_a*1_3_1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19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f"/>
  <p:tag name="KSO_WM_UNIT_INDEX" val="1_3_1"/>
  <p:tag name="KSO_WM_UNIT_ID" val="diagram20200165_2*o_h_f*1_3_1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73"/>
  <p:tag name="KSO_WM_UNIT_ID" val="diagram20200165_2*o_i*1_73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2_7"/>
  <p:tag name="KSO_WM_UNIT_ID" val="diagram20200165_2*o_h_i*1_2_7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88"/>
  <p:tag name="KSO_WM_UNIT_ID" val="diagram20200165_2*o_i*1_88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3_7"/>
  <p:tag name="KSO_WM_UNIT_ID" val="diagram20200165_2*o_h_i*1_3_7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74"/>
  <p:tag name="KSO_WM_UNIT_ID" val="diagram20200165_2*o_i*1_74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75"/>
  <p:tag name="KSO_WM_UNIT_ID" val="diagram20200165_2*o_i*1_75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76"/>
  <p:tag name="KSO_WM_UNIT_ID" val="diagram20200165_2*o_i*1_76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78"/>
  <p:tag name="KSO_WM_UNIT_ID" val="diagram20200165_2*o_i*1_78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71"/>
  <p:tag name="KSO_WM_UNIT_ID" val="diagram20200165_2*o_i*1_71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79"/>
  <p:tag name="KSO_WM_UNIT_ID" val="diagram20200165_2*o_i*1_79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80"/>
  <p:tag name="KSO_WM_UNIT_ID" val="diagram20200165_2*o_i*1_80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81"/>
  <p:tag name="KSO_WM_UNIT_ID" val="diagram20200165_2*o_i*1_81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82"/>
  <p:tag name="KSO_WM_UNIT_ID" val="diagram20200165_2*o_i*1_82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83"/>
  <p:tag name="KSO_WM_UNIT_ID" val="diagram20200165_2*o_i*1_83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84"/>
  <p:tag name="KSO_WM_UNIT_ID" val="diagram20200165_2*o_i*1_84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87"/>
  <p:tag name="KSO_WM_UNIT_ID" val="diagram20200165_2*o_i*1_87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2_4"/>
  <p:tag name="KSO_WM_UNIT_ID" val="diagram20200165_2*o_h_i*1_2_4"/>
  <p:tag name="KSO_WM_TEMPLATE_CATEGORY" val="diagram"/>
  <p:tag name="KSO_WM_TEMPLATE_INDEX" val="20200165"/>
  <p:tag name="KSO_WM_UNIT_LAYERLEVEL" val="1_1_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2_5"/>
  <p:tag name="KSO_WM_UNIT_ID" val="diagram20200165_2*o_h_i*1_2_5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2_6"/>
  <p:tag name="KSO_WM_UNIT_ID" val="diagram20200165_2*o_h_i*1_2_6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72"/>
  <p:tag name="KSO_WM_UNIT_ID" val="diagram20200165_2*o_i*1_72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3_4"/>
  <p:tag name="KSO_WM_UNIT_ID" val="diagram20200165_2*o_h_i*1_3_4"/>
  <p:tag name="KSO_WM_TEMPLATE_CATEGORY" val="diagram"/>
  <p:tag name="KSO_WM_TEMPLATE_INDEX" val="20200165"/>
  <p:tag name="KSO_WM_UNIT_LAYERLEVEL" val="1_1_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3_5"/>
  <p:tag name="KSO_WM_UNIT_ID" val="diagram20200165_2*o_h_i*1_3_5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3_6"/>
  <p:tag name="KSO_WM_UNIT_ID" val="diagram20200165_2*o_h_i*1_3_6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1"/>
  <p:tag name="KSO_WM_UNIT_ID" val="diagram20200165_2*o_i*1_1"/>
  <p:tag name="KSO_WM_TEMPLATE_CATEGORY" val="diagram"/>
  <p:tag name="KSO_WM_TEMPLATE_INDEX" val="20200165"/>
  <p:tag name="KSO_WM_UNIT_LAYERLEVEL" val="1_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12"/>
  <p:tag name="KSO_WM_UNIT_ID" val="diagram20200165_2*o_i*1_12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23"/>
  <p:tag name="KSO_WM_UNIT_ID" val="diagram20200165_2*o_i*1_23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34"/>
  <p:tag name="KSO_WM_UNIT_ID" val="diagram20200165_2*o_i*1_34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45"/>
  <p:tag name="KSO_WM_UNIT_ID" val="diagram20200165_2*o_i*1_45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56"/>
  <p:tag name="KSO_WM_UNIT_ID" val="diagram20200165_2*o_i*1_56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67"/>
  <p:tag name="KSO_WM_UNIT_ID" val="diagram20200165_2*o_i*1_67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85"/>
  <p:tag name="KSO_WM_UNIT_ID" val="diagram20200165_2*o_i*1_85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77"/>
  <p:tag name="KSO_WM_UNIT_ID" val="diagram20200165_2*o_i*1_77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86"/>
  <p:tag name="KSO_WM_UNIT_ID" val="diagram20200165_2*o_i*1_86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2"/>
  <p:tag name="KSO_WM_UNIT_ID" val="diagram20200165_2*o_i*1_2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3"/>
  <p:tag name="KSO_WM_UNIT_ID" val="diagram20200165_2*o_i*1_3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4"/>
  <p:tag name="KSO_WM_UNIT_ID" val="diagram20200165_2*o_i*1_4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5"/>
  <p:tag name="KSO_WM_UNIT_ID" val="diagram20200165_2*o_i*1_5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6"/>
  <p:tag name="KSO_WM_UNIT_ID" val="diagram20200165_2*o_i*1_6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7"/>
  <p:tag name="KSO_WM_UNIT_ID" val="diagram20200165_2*o_i*1_7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8"/>
  <p:tag name="KSO_WM_UNIT_ID" val="diagram20200165_2*o_i*1_8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9"/>
  <p:tag name="KSO_WM_UNIT_ID" val="diagram20200165_2*o_i*1_9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1_2"/>
  <p:tag name="KSO_WM_UNIT_ID" val="diagram20200165_2*o_h_i*1_1_2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10"/>
  <p:tag name="KSO_WM_UNIT_ID" val="diagram20200165_2*o_i*1_10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11"/>
  <p:tag name="KSO_WM_UNIT_ID" val="diagram20200165_2*o_i*1_11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13"/>
  <p:tag name="KSO_WM_UNIT_ID" val="diagram20200165_2*o_i*1_13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14"/>
  <p:tag name="KSO_WM_UNIT_ID" val="diagram20200165_2*o_i*1_14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15"/>
  <p:tag name="KSO_WM_UNIT_ID" val="diagram20200165_2*o_i*1_15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16"/>
  <p:tag name="KSO_WM_UNIT_ID" val="diagram20200165_2*o_i*1_16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17"/>
  <p:tag name="KSO_WM_UNIT_ID" val="diagram20200165_2*o_i*1_17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18"/>
  <p:tag name="KSO_WM_UNIT_ID" val="diagram20200165_2*o_i*1_18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19"/>
  <p:tag name="KSO_WM_UNIT_ID" val="diagram20200165_2*o_i*1_19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20"/>
  <p:tag name="KSO_WM_UNIT_ID" val="diagram20200165_2*o_i*1_20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1_6"/>
  <p:tag name="KSO_WM_UNIT_ID" val="diagram20200165_2*o_h_i*1_1_6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21"/>
  <p:tag name="KSO_WM_UNIT_ID" val="diagram20200165_2*o_i*1_21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22"/>
  <p:tag name="KSO_WM_UNIT_ID" val="diagram20200165_2*o_i*1_22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24"/>
  <p:tag name="KSO_WM_UNIT_ID" val="diagram20200165_2*o_i*1_24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25"/>
  <p:tag name="KSO_WM_UNIT_ID" val="diagram20200165_2*o_i*1_25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26"/>
  <p:tag name="KSO_WM_UNIT_ID" val="diagram20200165_2*o_i*1_26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27"/>
  <p:tag name="KSO_WM_UNIT_ID" val="diagram20200165_2*o_i*1_27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28"/>
  <p:tag name="KSO_WM_UNIT_ID" val="diagram20200165_2*o_i*1_28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29"/>
  <p:tag name="KSO_WM_UNIT_ID" val="diagram20200165_2*o_i*1_29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30"/>
  <p:tag name="KSO_WM_UNIT_ID" val="diagram20200165_2*o_i*1_30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31"/>
  <p:tag name="KSO_WM_UNIT_ID" val="diagram20200165_2*o_i*1_31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1_3"/>
  <p:tag name="KSO_WM_UNIT_ID" val="diagram20200165_2*o_h_i*1_1_3"/>
  <p:tag name="KSO_WM_TEMPLATE_CATEGORY" val="diagram"/>
  <p:tag name="KSO_WM_TEMPLATE_INDEX" val="20200165"/>
  <p:tag name="KSO_WM_UNIT_LAYERLEVEL" val="1_1_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32"/>
  <p:tag name="KSO_WM_UNIT_ID" val="diagram20200165_2*o_i*1_32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33"/>
  <p:tag name="KSO_WM_UNIT_ID" val="diagram20200165_2*o_i*1_33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35"/>
  <p:tag name="KSO_WM_UNIT_ID" val="diagram20200165_2*o_i*1_35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36"/>
  <p:tag name="KSO_WM_UNIT_ID" val="diagram20200165_2*o_i*1_36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37"/>
  <p:tag name="KSO_WM_UNIT_ID" val="diagram20200165_2*o_i*1_37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38"/>
  <p:tag name="KSO_WM_UNIT_ID" val="diagram20200165_2*o_i*1_38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39"/>
  <p:tag name="KSO_WM_UNIT_ID" val="diagram20200165_2*o_i*1_39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40"/>
  <p:tag name="KSO_WM_UNIT_ID" val="diagram20200165_2*o_i*1_40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41"/>
  <p:tag name="KSO_WM_UNIT_ID" val="diagram20200165_2*o_i*1_41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42"/>
  <p:tag name="KSO_WM_UNIT_ID" val="diagram20200165_2*o_i*1_42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1_4"/>
  <p:tag name="KSO_WM_UNIT_ID" val="diagram20200165_2*o_h_i*1_1_4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43"/>
  <p:tag name="KSO_WM_UNIT_ID" val="diagram20200165_2*o_i*1_43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44"/>
  <p:tag name="KSO_WM_UNIT_ID" val="diagram20200165_2*o_i*1_44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46"/>
  <p:tag name="KSO_WM_UNIT_ID" val="diagram20200165_2*o_i*1_46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47"/>
  <p:tag name="KSO_WM_UNIT_ID" val="diagram20200165_2*o_i*1_47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48"/>
  <p:tag name="KSO_WM_UNIT_ID" val="diagram20200165_2*o_i*1_48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49"/>
  <p:tag name="KSO_WM_UNIT_ID" val="diagram20200165_2*o_i*1_49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50"/>
  <p:tag name="KSO_WM_UNIT_ID" val="diagram20200165_2*o_i*1_50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51"/>
  <p:tag name="KSO_WM_UNIT_ID" val="diagram20200165_2*o_i*1_51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52"/>
  <p:tag name="KSO_WM_UNIT_ID" val="diagram20200165_2*o_i*1_52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53"/>
  <p:tag name="KSO_WM_UNIT_ID" val="diagram20200165_2*o_i*1_53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1_5"/>
  <p:tag name="KSO_WM_UNIT_ID" val="diagram20200165_2*o_h_i*1_1_5"/>
  <p:tag name="KSO_WM_TEMPLATE_CATEGORY" val="diagram"/>
  <p:tag name="KSO_WM_TEMPLATE_INDEX" val="2020016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54"/>
  <p:tag name="KSO_WM_UNIT_ID" val="diagram20200165_2*o_i*1_54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55"/>
  <p:tag name="KSO_WM_UNIT_ID" val="diagram20200165_2*o_i*1_55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57"/>
  <p:tag name="KSO_WM_UNIT_ID" val="diagram20200165_2*o_i*1_57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58"/>
  <p:tag name="KSO_WM_UNIT_ID" val="diagram20200165_2*o_i*1_58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59"/>
  <p:tag name="KSO_WM_UNIT_ID" val="diagram20200165_2*o_i*1_59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60"/>
  <p:tag name="KSO_WM_UNIT_ID" val="diagram20200165_2*o_i*1_60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61"/>
  <p:tag name="KSO_WM_UNIT_ID" val="diagram20200165_2*o_i*1_61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62"/>
  <p:tag name="KSO_WM_UNIT_ID" val="diagram20200165_2*o_i*1_62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63"/>
  <p:tag name="KSO_WM_UNIT_ID" val="diagram20200165_2*o_i*1_63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i"/>
  <p:tag name="KSO_WM_UNIT_INDEX" val="1_64"/>
  <p:tag name="KSO_WM_UNIT_ID" val="diagram20200165_2*o_i*1_64"/>
  <p:tag name="KSO_WM_TEMPLATE_CATEGORY" val="diagram"/>
  <p:tag name="KSO_WM_TEMPLATE_INDEX" val="20200165"/>
  <p:tag name="KSO_WM_UNIT_LAYERLEVEL" val="1_1"/>
  <p:tag name="KSO_WM_TAG_VERSION" val="1.0"/>
  <p:tag name="KSO_WM_BEAUTIFY_FLAG" val="#wm#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经典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5275"/>
      </a:accent1>
      <a:accent2>
        <a:srgbClr val="485275"/>
      </a:accent2>
      <a:accent3>
        <a:srgbClr val="485275"/>
      </a:accent3>
      <a:accent4>
        <a:srgbClr val="485275"/>
      </a:accent4>
      <a:accent5>
        <a:srgbClr val="485275"/>
      </a:accent5>
      <a:accent6>
        <a:srgbClr val="485275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WPS 文字</Application>
  <PresentationFormat>宽屏</PresentationFormat>
  <Paragraphs>196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方正书宋_GBK</vt:lpstr>
      <vt:lpstr>Wingdings</vt:lpstr>
      <vt:lpstr>微软雅黑</vt:lpstr>
      <vt:lpstr>汉仪旗黑</vt:lpstr>
      <vt:lpstr>Calibri</vt:lpstr>
      <vt:lpstr>宋体</vt:lpstr>
      <vt:lpstr>华文细黑</vt:lpstr>
      <vt:lpstr>汉仪书宋二KW</vt:lpstr>
      <vt:lpstr>新宋体</vt:lpstr>
      <vt:lpstr>Bebas Neue</vt:lpstr>
      <vt:lpstr>Open Sans</vt:lpstr>
      <vt:lpstr>Helvetica Neue</vt:lpstr>
      <vt:lpstr>等线</vt:lpstr>
      <vt:lpstr>汉仪中等线KW</vt:lpstr>
      <vt:lpstr>宋体</vt:lpstr>
      <vt:lpstr>Arial Unicode MS</vt:lpstr>
      <vt:lpstr>等线 Light</vt:lpstr>
      <vt:lpstr>苹方-简</vt:lpstr>
      <vt:lpstr>黑体-简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sqy</cp:lastModifiedBy>
  <cp:revision>86</cp:revision>
  <dcterms:created xsi:type="dcterms:W3CDTF">2021-07-17T20:16:55Z</dcterms:created>
  <dcterms:modified xsi:type="dcterms:W3CDTF">2021-07-17T20:16:55Z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