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14"/>
  </p:notesMasterIdLst>
  <p:sldIdLst>
    <p:sldId id="256" r:id="rId3"/>
    <p:sldId id="258" r:id="rId4"/>
    <p:sldId id="262" r:id="rId5"/>
    <p:sldId id="264" r:id="rId6"/>
    <p:sldId id="312" r:id="rId7"/>
    <p:sldId id="313" r:id="rId8"/>
    <p:sldId id="314" r:id="rId9"/>
    <p:sldId id="316" r:id="rId10"/>
    <p:sldId id="315" r:id="rId11"/>
    <p:sldId id="317" r:id="rId12"/>
    <p:sldId id="285" r:id="rId13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Space Mon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97AC0-8229-44CC-75FA-44222F1109A8}" v="13" dt="2025-04-19T16:00:51.813"/>
  </p1510:revLst>
</p1510:revInfo>
</file>

<file path=ppt/tableStyles.xml><?xml version="1.0" encoding="utf-8"?>
<a:tblStyleLst xmlns:a="http://schemas.openxmlformats.org/drawingml/2006/main" def="{9D255D2A-C31B-40DC-BE5C-09E770089154}">
  <a:tblStyle styleId="{9D255D2A-C31B-40DC-BE5C-09E7700891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>
          <a:extLst>
            <a:ext uri="{FF2B5EF4-FFF2-40B4-BE49-F238E27FC236}">
              <a16:creationId xmlns:a16="http://schemas.microsoft.com/office/drawing/2014/main" id="{8FA72A8C-CB03-175E-19A6-4D6B40ECC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19c2edd720_0_63:notes">
            <a:extLst>
              <a:ext uri="{FF2B5EF4-FFF2-40B4-BE49-F238E27FC236}">
                <a16:creationId xmlns:a16="http://schemas.microsoft.com/office/drawing/2014/main" id="{8D3710EE-5087-10C5-7E9F-A169CB2E14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19c2edd720_0_63:notes">
            <a:extLst>
              <a:ext uri="{FF2B5EF4-FFF2-40B4-BE49-F238E27FC236}">
                <a16:creationId xmlns:a16="http://schemas.microsoft.com/office/drawing/2014/main" id="{73D152AE-2F67-905C-F4FB-967B513E25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3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1a41cb8921_1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1a41cb8921_1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200d38227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200d38227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200d38227_3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d200d38227_3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00d38227_3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00d38227_3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>
          <a:extLst>
            <a:ext uri="{FF2B5EF4-FFF2-40B4-BE49-F238E27FC236}">
              <a16:creationId xmlns:a16="http://schemas.microsoft.com/office/drawing/2014/main" id="{BA4233AC-2A3A-F595-0BF3-767C4C239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19a9a3fcf4_0_195:notes">
            <a:extLst>
              <a:ext uri="{FF2B5EF4-FFF2-40B4-BE49-F238E27FC236}">
                <a16:creationId xmlns:a16="http://schemas.microsoft.com/office/drawing/2014/main" id="{26BBA33C-A066-3FF3-B2D0-01740A8E9C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19a9a3fcf4_0_195:notes">
            <a:extLst>
              <a:ext uri="{FF2B5EF4-FFF2-40B4-BE49-F238E27FC236}">
                <a16:creationId xmlns:a16="http://schemas.microsoft.com/office/drawing/2014/main" id="{FD639690-E198-F393-32C7-6CB71D1DC3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41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>
          <a:extLst>
            <a:ext uri="{FF2B5EF4-FFF2-40B4-BE49-F238E27FC236}">
              <a16:creationId xmlns:a16="http://schemas.microsoft.com/office/drawing/2014/main" id="{9E65584E-D1EE-972A-D447-73871C80E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a41cb8921_1_723:notes">
            <a:extLst>
              <a:ext uri="{FF2B5EF4-FFF2-40B4-BE49-F238E27FC236}">
                <a16:creationId xmlns:a16="http://schemas.microsoft.com/office/drawing/2014/main" id="{A42974EB-81CF-632A-4156-BE30DC98C1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1a41cb8921_1_723:notes">
            <a:extLst>
              <a:ext uri="{FF2B5EF4-FFF2-40B4-BE49-F238E27FC236}">
                <a16:creationId xmlns:a16="http://schemas.microsoft.com/office/drawing/2014/main" id="{A5FC4B26-5C4F-419A-1D45-984EDA8584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1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711786C8-1C5C-13E8-F1FD-C17218CEA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d200d38227_3_37:notes">
            <a:extLst>
              <a:ext uri="{FF2B5EF4-FFF2-40B4-BE49-F238E27FC236}">
                <a16:creationId xmlns:a16="http://schemas.microsoft.com/office/drawing/2014/main" id="{94E3B36A-FB1C-B812-7545-7E80E99F1E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d200d38227_3_37:notes">
            <a:extLst>
              <a:ext uri="{FF2B5EF4-FFF2-40B4-BE49-F238E27FC236}">
                <a16:creationId xmlns:a16="http://schemas.microsoft.com/office/drawing/2014/main" id="{7B4D8DFC-DD25-AC02-9B94-25792CC05A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77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>
          <a:extLst>
            <a:ext uri="{FF2B5EF4-FFF2-40B4-BE49-F238E27FC236}">
              <a16:creationId xmlns:a16="http://schemas.microsoft.com/office/drawing/2014/main" id="{9260AF8D-531A-C7AD-D2E2-2D9C86DF5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19c2edd720_0_63:notes">
            <a:extLst>
              <a:ext uri="{FF2B5EF4-FFF2-40B4-BE49-F238E27FC236}">
                <a16:creationId xmlns:a16="http://schemas.microsoft.com/office/drawing/2014/main" id="{668FB22B-990F-DDF2-4098-FBD5D6AA6B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19c2edd720_0_63:notes">
            <a:extLst>
              <a:ext uri="{FF2B5EF4-FFF2-40B4-BE49-F238E27FC236}">
                <a16:creationId xmlns:a16="http://schemas.microsoft.com/office/drawing/2014/main" id="{8E19B747-E38D-7082-F77C-6AFF3D9DCD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289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>
          <a:extLst>
            <a:ext uri="{FF2B5EF4-FFF2-40B4-BE49-F238E27FC236}">
              <a16:creationId xmlns:a16="http://schemas.microsoft.com/office/drawing/2014/main" id="{B06CC0D5-4248-ABB5-FFD5-B5F20FD83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1a41cb8921_1_771:notes">
            <a:extLst>
              <a:ext uri="{FF2B5EF4-FFF2-40B4-BE49-F238E27FC236}">
                <a16:creationId xmlns:a16="http://schemas.microsoft.com/office/drawing/2014/main" id="{7769B442-D037-C39B-61D9-52F83C7AF5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1a41cb8921_1_771:notes">
            <a:extLst>
              <a:ext uri="{FF2B5EF4-FFF2-40B4-BE49-F238E27FC236}">
                <a16:creationId xmlns:a16="http://schemas.microsoft.com/office/drawing/2014/main" id="{3BE8357F-BFEF-823C-C24F-9078F1092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26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38448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26235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708462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500" y="-548699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870975" y="4401125"/>
            <a:ext cx="1539000" cy="15390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341275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7673100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8255925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510411" y="1987905"/>
            <a:ext cx="1631789" cy="146443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3225" y="1772700"/>
            <a:ext cx="54051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3225" y="3668063"/>
            <a:ext cx="30168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 idx="2"/>
          </p:nvPr>
        </p:nvSpPr>
        <p:spPr>
          <a:xfrm>
            <a:off x="708400" y="851575"/>
            <a:ext cx="1281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/>
          <p:nvPr/>
        </p:nvSpPr>
        <p:spPr>
          <a:xfrm>
            <a:off x="-431172" y="-328528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flipH="1">
            <a:off x="0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 flipH="1">
            <a:off x="532404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2010900" y="1549200"/>
            <a:ext cx="6419700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8472449" y="4615826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1"/>
          </p:nvPr>
        </p:nvSpPr>
        <p:spPr>
          <a:xfrm>
            <a:off x="2011091" y="3139800"/>
            <a:ext cx="6419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150174" y="-71475"/>
            <a:ext cx="1036592" cy="93069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4553483" y="-669473"/>
            <a:ext cx="1945080" cy="174586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87744" y="3583389"/>
            <a:ext cx="1642131" cy="14739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/>
          <p:nvPr/>
        </p:nvSpPr>
        <p:spPr>
          <a:xfrm flipH="1">
            <a:off x="564600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flipH="1">
            <a:off x="1082404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6002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flipH="1">
            <a:off x="-517804" y="133147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4555525" y="1851013"/>
            <a:ext cx="659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7584174" y="1851013"/>
            <a:ext cx="659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4555525" y="3407925"/>
            <a:ext cx="659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7584174" y="3408800"/>
            <a:ext cx="659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2485738" y="3012858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6"/>
          </p:nvPr>
        </p:nvSpPr>
        <p:spPr>
          <a:xfrm>
            <a:off x="5515449" y="3012857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485750" y="35047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5515451" y="3501688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2485738" y="1454475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5515449" y="1454475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2485750" y="1945451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5515450" y="19454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 flipH="1">
            <a:off x="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 flipH="1">
            <a:off x="517811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1035607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2259175" y="3011550"/>
            <a:ext cx="6171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1"/>
          </p:nvPr>
        </p:nvSpPr>
        <p:spPr>
          <a:xfrm>
            <a:off x="2259100" y="1593750"/>
            <a:ext cx="6171600" cy="13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287150" y="3581029"/>
            <a:ext cx="1412082" cy="126745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255812" y="1525534"/>
            <a:ext cx="811732" cy="72859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204344" y="83055"/>
            <a:ext cx="1494819" cy="1341494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311719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599393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8430778" y="4279052"/>
            <a:ext cx="1479684" cy="1328362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506950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title" idx="2" hasCustomPrompt="1"/>
          </p:nvPr>
        </p:nvSpPr>
        <p:spPr>
          <a:xfrm>
            <a:off x="3509250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1"/>
          </p:nvPr>
        </p:nvSpPr>
        <p:spPr>
          <a:xfrm>
            <a:off x="3193150" y="3398849"/>
            <a:ext cx="27579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6"/>
          <p:cNvGrpSpPr/>
          <p:nvPr/>
        </p:nvGrpSpPr>
        <p:grpSpPr>
          <a:xfrm>
            <a:off x="2102945" y="-142018"/>
            <a:ext cx="6564681" cy="5427560"/>
            <a:chOff x="502750" y="-142050"/>
            <a:chExt cx="6564681" cy="5427560"/>
          </a:xfrm>
        </p:grpSpPr>
        <p:sp>
          <p:nvSpPr>
            <p:cNvPr id="158" name="Google Shape;158;p16"/>
            <p:cNvSpPr/>
            <p:nvPr/>
          </p:nvSpPr>
          <p:spPr>
            <a:xfrm flipH="1">
              <a:off x="5027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 flipH="1">
              <a:off x="102055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6"/>
          <p:cNvSpPr/>
          <p:nvPr/>
        </p:nvSpPr>
        <p:spPr>
          <a:xfrm>
            <a:off x="31385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300675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 idx="2" hasCustomPrompt="1"/>
          </p:nvPr>
        </p:nvSpPr>
        <p:spPr>
          <a:xfrm>
            <a:off x="53029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1"/>
          </p:nvPr>
        </p:nvSpPr>
        <p:spPr>
          <a:xfrm>
            <a:off x="4986875" y="3398849"/>
            <a:ext cx="27579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16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 flipH="1">
            <a:off x="-364795" y="2220751"/>
            <a:ext cx="1444369" cy="129643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924950" y="-632602"/>
            <a:ext cx="1679100" cy="16791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0801400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>
            <a:off x="-2329526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-2847330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-7178425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4300675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 idx="2" hasCustomPrompt="1"/>
          </p:nvPr>
        </p:nvSpPr>
        <p:spPr>
          <a:xfrm>
            <a:off x="63052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1"/>
          </p:nvPr>
        </p:nvSpPr>
        <p:spPr>
          <a:xfrm>
            <a:off x="5672875" y="3398849"/>
            <a:ext cx="27579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6" name="Google Shape;176;p17"/>
          <p:cNvSpPr/>
          <p:nvPr/>
        </p:nvSpPr>
        <p:spPr>
          <a:xfrm flipH="1">
            <a:off x="2868861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162003" y="24587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-939350" y="3699577"/>
            <a:ext cx="1818000" cy="18180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545716" y="2522723"/>
            <a:ext cx="1547034" cy="13885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title" hasCustomPrompt="1"/>
          </p:nvPr>
        </p:nvSpPr>
        <p:spPr>
          <a:xfrm>
            <a:off x="911231" y="2976738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8"/>
          <p:cNvSpPr txBox="1">
            <a:spLocks noGrp="1"/>
          </p:cNvSpPr>
          <p:nvPr>
            <p:ph type="title" idx="2" hasCustomPrompt="1"/>
          </p:nvPr>
        </p:nvSpPr>
        <p:spPr>
          <a:xfrm>
            <a:off x="3442637" y="2976738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8"/>
          <p:cNvSpPr txBox="1">
            <a:spLocks noGrp="1"/>
          </p:cNvSpPr>
          <p:nvPr>
            <p:ph type="title" idx="3" hasCustomPrompt="1"/>
          </p:nvPr>
        </p:nvSpPr>
        <p:spPr>
          <a:xfrm>
            <a:off x="5974069" y="2976738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1"/>
          </p:nvPr>
        </p:nvSpPr>
        <p:spPr>
          <a:xfrm>
            <a:off x="911231" y="40012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4"/>
          </p:nvPr>
        </p:nvSpPr>
        <p:spPr>
          <a:xfrm>
            <a:off x="3442637" y="40012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ubTitle" idx="5"/>
          </p:nvPr>
        </p:nvSpPr>
        <p:spPr>
          <a:xfrm>
            <a:off x="5974069" y="40012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-817575" y="-608499"/>
            <a:ext cx="1617915" cy="14522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522941" y="448220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-288593" y="913313"/>
            <a:ext cx="1088952" cy="97742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8232751" y="219502"/>
            <a:ext cx="712641" cy="63999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ubTitle" idx="7"/>
          </p:nvPr>
        </p:nvSpPr>
        <p:spPr>
          <a:xfrm>
            <a:off x="911231" y="34441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8"/>
          </p:nvPr>
        </p:nvSpPr>
        <p:spPr>
          <a:xfrm>
            <a:off x="3442637" y="34441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9"/>
          </p:nvPr>
        </p:nvSpPr>
        <p:spPr>
          <a:xfrm>
            <a:off x="5974069" y="34441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0">
    <p:bg>
      <p:bgPr>
        <a:gradFill>
          <a:gsLst>
            <a:gs pos="0">
              <a:srgbClr val="00216E"/>
            </a:gs>
            <a:gs pos="100000">
              <a:srgbClr val="E20030"/>
            </a:gs>
          </a:gsLst>
          <a:lin ang="5400700" scaled="0"/>
        </a:gra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>
            <a:off x="-2329539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-2847330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sz="1600"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1"/>
          </p:nvPr>
        </p:nvSpPr>
        <p:spPr>
          <a:xfrm>
            <a:off x="3724025" y="1459561"/>
            <a:ext cx="470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title" hasCustomPrompt="1"/>
          </p:nvPr>
        </p:nvSpPr>
        <p:spPr>
          <a:xfrm>
            <a:off x="3724025" y="1934994"/>
            <a:ext cx="4706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2"/>
          </p:nvPr>
        </p:nvSpPr>
        <p:spPr>
          <a:xfrm>
            <a:off x="3724064" y="2763306"/>
            <a:ext cx="470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 idx="3" hasCustomPrompt="1"/>
          </p:nvPr>
        </p:nvSpPr>
        <p:spPr>
          <a:xfrm>
            <a:off x="3724025" y="631249"/>
            <a:ext cx="4706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idx="4" hasCustomPrompt="1"/>
          </p:nvPr>
        </p:nvSpPr>
        <p:spPr>
          <a:xfrm>
            <a:off x="3724025" y="3238739"/>
            <a:ext cx="4706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/>
          <p:nvPr/>
        </p:nvSpPr>
        <p:spPr>
          <a:xfrm>
            <a:off x="-7178425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5"/>
          </p:nvPr>
        </p:nvSpPr>
        <p:spPr>
          <a:xfrm>
            <a:off x="3724064" y="4067051"/>
            <a:ext cx="470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19"/>
          <p:cNvSpPr/>
          <p:nvPr/>
        </p:nvSpPr>
        <p:spPr>
          <a:xfrm flipH="1">
            <a:off x="-459903" y="1267501"/>
            <a:ext cx="1384154" cy="124305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"/>
          <p:cNvSpPr/>
          <p:nvPr/>
        </p:nvSpPr>
        <p:spPr>
          <a:xfrm flipH="1">
            <a:off x="713215" y="2510550"/>
            <a:ext cx="980738" cy="88006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6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0801400" scaled="0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-2329539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 flipH="1">
            <a:off x="4238100" y="3075450"/>
            <a:ext cx="36957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 flipH="1">
            <a:off x="3741150" y="1574250"/>
            <a:ext cx="4689600" cy="1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-2847330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-7178425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-208572" y="41722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flipH="1">
            <a:off x="-61237" y="-87777"/>
            <a:ext cx="1265338" cy="113635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91962" y="3512559"/>
            <a:ext cx="811732" cy="72859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13225" y="2449335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86040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713225" y="3459360"/>
            <a:ext cx="28917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4460295" y="-142030"/>
            <a:ext cx="6564681" cy="5427560"/>
            <a:chOff x="511350" y="-142050"/>
            <a:chExt cx="6564681" cy="5427560"/>
          </a:xfrm>
        </p:grpSpPr>
        <p:sp>
          <p:nvSpPr>
            <p:cNvPr id="27" name="Google Shape;27;p3"/>
            <p:cNvSpPr/>
            <p:nvPr/>
          </p:nvSpPr>
          <p:spPr>
            <a:xfrm flipH="1">
              <a:off x="5113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102915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549590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594032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7417494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6971556" y="17432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430785" y="1413851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8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/>
          <p:nvPr/>
        </p:nvSpPr>
        <p:spPr>
          <a:xfrm flipH="1">
            <a:off x="688178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"/>
          <p:cNvSpPr/>
          <p:nvPr/>
        </p:nvSpPr>
        <p:spPr>
          <a:xfrm flipH="1">
            <a:off x="1205982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1723778" y="-142025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sz="1600"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1"/>
          </p:nvPr>
        </p:nvSpPr>
        <p:spPr>
          <a:xfrm flipH="1">
            <a:off x="3706075" y="3736775"/>
            <a:ext cx="47247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 flipH="1">
            <a:off x="2749075" y="2647775"/>
            <a:ext cx="5681700" cy="10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1"/>
          <p:cNvSpPr/>
          <p:nvPr/>
        </p:nvSpPr>
        <p:spPr>
          <a:xfrm flipH="1">
            <a:off x="200906" y="38446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 flipH="1">
            <a:off x="-633353" y="3748900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 flipH="1">
            <a:off x="298869" y="539500"/>
            <a:ext cx="1872181" cy="168020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8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36" name="Google Shape;236;p22"/>
          <p:cNvSpPr/>
          <p:nvPr/>
        </p:nvSpPr>
        <p:spPr>
          <a:xfrm rot="10800000">
            <a:off x="3097133" y="-142063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  <a:alpha val="40780"/>
                </a:srgbClr>
              </a:gs>
              <a:gs pos="48000">
                <a:srgbClr val="00216E">
                  <a:alpha val="34509"/>
                  <a:alpha val="40780"/>
                </a:srgbClr>
              </a:gs>
              <a:gs pos="100000">
                <a:srgbClr val="00216E">
                  <a:alpha val="34509"/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 rot="10800000">
            <a:off x="2579329" y="-142063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  <a:alpha val="17320"/>
                </a:srgbClr>
              </a:gs>
              <a:gs pos="48000">
                <a:srgbClr val="00216E">
                  <a:alpha val="34509"/>
                  <a:alpha val="17320"/>
                </a:srgbClr>
              </a:gs>
              <a:gs pos="100000">
                <a:srgbClr val="00216E">
                  <a:alpha val="34509"/>
                  <a:alpha val="1732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-1751772" y="-142025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"/>
          </p:nvPr>
        </p:nvSpPr>
        <p:spPr>
          <a:xfrm flipH="1">
            <a:off x="713186" y="3899750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 flipH="1">
            <a:off x="713225" y="3247475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8626203" y="38364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 rot="10800000" flipH="1">
            <a:off x="7660709" y="6037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8726174" y="36317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554810" y="-524849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/>
          <p:nvPr/>
        </p:nvSpPr>
        <p:spPr>
          <a:xfrm flipH="1">
            <a:off x="0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 flipH="1">
            <a:off x="517804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subTitle" idx="1"/>
          </p:nvPr>
        </p:nvSpPr>
        <p:spPr>
          <a:xfrm flipH="1">
            <a:off x="2177811" y="3899750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 flipH="1">
            <a:off x="2177850" y="3247475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8036840" y="-253649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161078" y="349172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 rot="10800000" flipH="1">
            <a:off x="-488605" y="-508814"/>
            <a:ext cx="1551574" cy="139243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/>
          <p:nvPr/>
        </p:nvSpPr>
        <p:spPr>
          <a:xfrm>
            <a:off x="335243" y="674700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"/>
          <p:cNvSpPr/>
          <p:nvPr/>
        </p:nvSpPr>
        <p:spPr>
          <a:xfrm flipH="1">
            <a:off x="1645745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4"/>
          <p:cNvSpPr/>
          <p:nvPr/>
        </p:nvSpPr>
        <p:spPr>
          <a:xfrm flipH="1">
            <a:off x="2163549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1"/>
          </p:nvPr>
        </p:nvSpPr>
        <p:spPr>
          <a:xfrm>
            <a:off x="3437850" y="3481325"/>
            <a:ext cx="24393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2"/>
          </p:nvPr>
        </p:nvSpPr>
        <p:spPr>
          <a:xfrm>
            <a:off x="5991425" y="3481325"/>
            <a:ext cx="24393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3"/>
          </p:nvPr>
        </p:nvSpPr>
        <p:spPr>
          <a:xfrm>
            <a:off x="3437850" y="3089575"/>
            <a:ext cx="2439300" cy="39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ubTitle" idx="4"/>
          </p:nvPr>
        </p:nvSpPr>
        <p:spPr>
          <a:xfrm>
            <a:off x="5991350" y="3089575"/>
            <a:ext cx="2439300" cy="39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268" name="Google Shape;268;p24"/>
          <p:cNvGrpSpPr/>
          <p:nvPr/>
        </p:nvGrpSpPr>
        <p:grpSpPr>
          <a:xfrm>
            <a:off x="292881" y="158021"/>
            <a:ext cx="1714779" cy="4808830"/>
            <a:chOff x="5882006" y="160346"/>
            <a:chExt cx="1714779" cy="4808830"/>
          </a:xfrm>
        </p:grpSpPr>
        <p:sp>
          <p:nvSpPr>
            <p:cNvPr id="269" name="Google Shape;269;p24"/>
            <p:cNvSpPr/>
            <p:nvPr/>
          </p:nvSpPr>
          <p:spPr>
            <a:xfrm>
              <a:off x="5882008" y="160346"/>
              <a:ext cx="1024629" cy="919688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>
              <a:gsLst>
                <a:gs pos="0">
                  <a:srgbClr val="E20030">
                    <a:alpha val="40784"/>
                  </a:srgbClr>
                </a:gs>
                <a:gs pos="100000">
                  <a:srgbClr val="00216E">
                    <a:alpha val="3960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5882006" y="3430250"/>
              <a:ext cx="1714779" cy="1538926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>
              <a:gsLst>
                <a:gs pos="0">
                  <a:srgbClr val="E20030">
                    <a:alpha val="40784"/>
                  </a:srgbClr>
                </a:gs>
                <a:gs pos="100000">
                  <a:srgbClr val="00216E">
                    <a:alpha val="3960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5"/>
          <p:cNvGrpSpPr/>
          <p:nvPr/>
        </p:nvGrpSpPr>
        <p:grpSpPr>
          <a:xfrm flipH="1">
            <a:off x="1917968" y="-142050"/>
            <a:ext cx="6564681" cy="5427560"/>
            <a:chOff x="557725" y="-142050"/>
            <a:chExt cx="6564681" cy="5427560"/>
          </a:xfrm>
        </p:grpSpPr>
        <p:sp>
          <p:nvSpPr>
            <p:cNvPr id="273" name="Google Shape;273;p25"/>
            <p:cNvSpPr/>
            <p:nvPr/>
          </p:nvSpPr>
          <p:spPr>
            <a:xfrm flipH="1">
              <a:off x="55772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 flipH="1">
            <a:off x="-241312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1"/>
          </p:nvPr>
        </p:nvSpPr>
        <p:spPr>
          <a:xfrm>
            <a:off x="1947100" y="1689573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2"/>
          </p:nvPr>
        </p:nvSpPr>
        <p:spPr>
          <a:xfrm>
            <a:off x="1947100" y="2788995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3"/>
          </p:nvPr>
        </p:nvSpPr>
        <p:spPr>
          <a:xfrm>
            <a:off x="1947100" y="131014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subTitle" idx="4"/>
          </p:nvPr>
        </p:nvSpPr>
        <p:spPr>
          <a:xfrm>
            <a:off x="1947100" y="240959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subTitle" idx="5"/>
          </p:nvPr>
        </p:nvSpPr>
        <p:spPr>
          <a:xfrm>
            <a:off x="1947100" y="3888432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6"/>
          </p:nvPr>
        </p:nvSpPr>
        <p:spPr>
          <a:xfrm flipH="1">
            <a:off x="1947100" y="3509054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7874855" y="-50882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7215855" y="35780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8085968" y="1792776"/>
            <a:ext cx="1444369" cy="129643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/>
          <p:nvPr/>
        </p:nvSpPr>
        <p:spPr>
          <a:xfrm flipH="1">
            <a:off x="-311404" y="-38836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6"/>
          <p:cNvGrpSpPr/>
          <p:nvPr/>
        </p:nvGrpSpPr>
        <p:grpSpPr>
          <a:xfrm>
            <a:off x="661350" y="-142030"/>
            <a:ext cx="6564681" cy="5427560"/>
            <a:chOff x="557725" y="-142050"/>
            <a:chExt cx="6564681" cy="5427560"/>
          </a:xfrm>
        </p:grpSpPr>
        <p:sp>
          <p:nvSpPr>
            <p:cNvPr id="291" name="Google Shape;291;p26"/>
            <p:cNvSpPr/>
            <p:nvPr/>
          </p:nvSpPr>
          <p:spPr>
            <a:xfrm flipH="1">
              <a:off x="55772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6"/>
          <p:cNvSpPr/>
          <p:nvPr/>
        </p:nvSpPr>
        <p:spPr>
          <a:xfrm>
            <a:off x="1696945" y="-141968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3199125" y="539500"/>
            <a:ext cx="52314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body" idx="1"/>
          </p:nvPr>
        </p:nvSpPr>
        <p:spPr>
          <a:xfrm>
            <a:off x="3199113" y="3410375"/>
            <a:ext cx="52314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9pPr>
          </a:lstStyle>
          <a:p>
            <a:endParaRPr/>
          </a:p>
        </p:txBody>
      </p:sp>
      <p:sp>
        <p:nvSpPr>
          <p:cNvPr id="298" name="Google Shape;298;p26"/>
          <p:cNvSpPr txBox="1">
            <a:spLocks noGrp="1"/>
          </p:cNvSpPr>
          <p:nvPr>
            <p:ph type="body" idx="2"/>
          </p:nvPr>
        </p:nvSpPr>
        <p:spPr>
          <a:xfrm>
            <a:off x="3199278" y="2609675"/>
            <a:ext cx="52314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>
                <a:solidFill>
                  <a:schemeClr val="hlink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9pPr>
          </a:lstStyle>
          <a:p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body" idx="3"/>
          </p:nvPr>
        </p:nvSpPr>
        <p:spPr>
          <a:xfrm>
            <a:off x="3199243" y="1835133"/>
            <a:ext cx="52314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347"/>
              </a:buClr>
              <a:buSzPts val="1400"/>
              <a:buFont typeface="Roboto Mono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9pPr>
          </a:lstStyle>
          <a:p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-221032" y="-190050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-260674" y="4065149"/>
            <a:ext cx="1443865" cy="129575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807374" y="1162576"/>
            <a:ext cx="1024629" cy="91946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 txBox="1">
            <a:spLocks noGrp="1"/>
          </p:cNvSpPr>
          <p:nvPr>
            <p:ph type="subTitle" idx="4"/>
          </p:nvPr>
        </p:nvSpPr>
        <p:spPr>
          <a:xfrm>
            <a:off x="3199265" y="1464325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subTitle" idx="5"/>
          </p:nvPr>
        </p:nvSpPr>
        <p:spPr>
          <a:xfrm>
            <a:off x="3199265" y="2238873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subTitle" idx="6"/>
          </p:nvPr>
        </p:nvSpPr>
        <p:spPr>
          <a:xfrm>
            <a:off x="3199265" y="3039571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971049" y="2313751"/>
            <a:ext cx="1024629" cy="91946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bg>
      <p:bgPr>
        <a:gradFill>
          <a:gsLst>
            <a:gs pos="0">
              <a:schemeClr val="dk1"/>
            </a:gs>
            <a:gs pos="100000">
              <a:srgbClr val="E20030"/>
            </a:gs>
          </a:gsLst>
          <a:lin ang="5400700" scaled="0"/>
        </a:gra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7"/>
          <p:cNvGrpSpPr/>
          <p:nvPr/>
        </p:nvGrpSpPr>
        <p:grpSpPr>
          <a:xfrm flipH="1">
            <a:off x="2579168" y="-142025"/>
            <a:ext cx="6564831" cy="5427560"/>
            <a:chOff x="641875" y="-142050"/>
            <a:chExt cx="6564831" cy="5427560"/>
          </a:xfrm>
        </p:grpSpPr>
        <p:sp>
          <p:nvSpPr>
            <p:cNvPr id="309" name="Google Shape;309;p27"/>
            <p:cNvSpPr/>
            <p:nvPr/>
          </p:nvSpPr>
          <p:spPr>
            <a:xfrm flipH="1">
              <a:off x="64187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 flipH="1">
              <a:off x="11598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27"/>
          <p:cNvSpPr/>
          <p:nvPr/>
        </p:nvSpPr>
        <p:spPr>
          <a:xfrm flipH="1">
            <a:off x="-17517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7769128" y="89517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7"/>
          <p:cNvSpPr/>
          <p:nvPr/>
        </p:nvSpPr>
        <p:spPr>
          <a:xfrm rot="10800000" flipH="1">
            <a:off x="8108409" y="376247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8228562" y="215608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-412372" y="44479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7"/>
          <p:cNvSpPr/>
          <p:nvPr/>
        </p:nvSpPr>
        <p:spPr>
          <a:xfrm rot="10800000" flipH="1">
            <a:off x="-362966" y="3645032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subTitle" idx="1"/>
          </p:nvPr>
        </p:nvSpPr>
        <p:spPr>
          <a:xfrm flipH="1">
            <a:off x="4854099" y="1976038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ubTitle" idx="2"/>
          </p:nvPr>
        </p:nvSpPr>
        <p:spPr>
          <a:xfrm flipH="1">
            <a:off x="1721900" y="1976039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3"/>
          </p:nvPr>
        </p:nvSpPr>
        <p:spPr>
          <a:xfrm flipH="1">
            <a:off x="4854099" y="159092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4"/>
          </p:nvPr>
        </p:nvSpPr>
        <p:spPr>
          <a:xfrm flipH="1">
            <a:off x="1721900" y="159092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5"/>
          </p:nvPr>
        </p:nvSpPr>
        <p:spPr>
          <a:xfrm flipH="1">
            <a:off x="4854099" y="3424720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6"/>
          </p:nvPr>
        </p:nvSpPr>
        <p:spPr>
          <a:xfrm>
            <a:off x="4854099" y="303960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7"/>
          </p:nvPr>
        </p:nvSpPr>
        <p:spPr>
          <a:xfrm flipH="1">
            <a:off x="1721900" y="3424722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subTitle" idx="8"/>
          </p:nvPr>
        </p:nvSpPr>
        <p:spPr>
          <a:xfrm flipH="1">
            <a:off x="1721900" y="3039607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sz="1600"/>
          </a:p>
        </p:txBody>
      </p:sp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subTitle" idx="1"/>
          </p:nvPr>
        </p:nvSpPr>
        <p:spPr>
          <a:xfrm>
            <a:off x="5642148" y="2295529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subTitle" idx="2"/>
          </p:nvPr>
        </p:nvSpPr>
        <p:spPr>
          <a:xfrm>
            <a:off x="5642138" y="1868029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3"/>
          </p:nvPr>
        </p:nvSpPr>
        <p:spPr>
          <a:xfrm>
            <a:off x="5642148" y="3459044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4"/>
          </p:nvPr>
        </p:nvSpPr>
        <p:spPr>
          <a:xfrm>
            <a:off x="5642138" y="3030042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5"/>
          </p:nvPr>
        </p:nvSpPr>
        <p:spPr>
          <a:xfrm>
            <a:off x="1882723" y="1791083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6"/>
          </p:nvPr>
        </p:nvSpPr>
        <p:spPr>
          <a:xfrm>
            <a:off x="1882713" y="1362076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7"/>
          </p:nvPr>
        </p:nvSpPr>
        <p:spPr>
          <a:xfrm>
            <a:off x="1882723" y="2876933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8"/>
          </p:nvPr>
        </p:nvSpPr>
        <p:spPr>
          <a:xfrm>
            <a:off x="1882713" y="2449433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9"/>
          </p:nvPr>
        </p:nvSpPr>
        <p:spPr>
          <a:xfrm>
            <a:off x="1882723" y="3964270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13"/>
          </p:nvPr>
        </p:nvSpPr>
        <p:spPr>
          <a:xfrm>
            <a:off x="1882713" y="3536770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3" name="Google Shape;343;p28"/>
          <p:cNvSpPr/>
          <p:nvPr/>
        </p:nvSpPr>
        <p:spPr>
          <a:xfrm rot="10800000">
            <a:off x="7335644" y="-1025561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 rot="10800000">
            <a:off x="8671106" y="989157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8"/>
          <p:cNvSpPr/>
          <p:nvPr/>
        </p:nvSpPr>
        <p:spPr>
          <a:xfrm rot="10800000" flipH="1">
            <a:off x="-706715" y="439948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bg>
      <p:bgPr>
        <a:gradFill>
          <a:gsLst>
            <a:gs pos="0">
              <a:schemeClr val="accent2"/>
            </a:gs>
            <a:gs pos="100000">
              <a:schemeClr val="dk2"/>
            </a:gs>
          </a:gsLst>
          <a:lin ang="10801400" scaled="0"/>
        </a:gra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349" name="Google Shape;349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9"/>
          <p:cNvSpPr txBox="1">
            <a:spLocks noGrp="1"/>
          </p:cNvSpPr>
          <p:nvPr>
            <p:ph type="subTitle" idx="1"/>
          </p:nvPr>
        </p:nvSpPr>
        <p:spPr>
          <a:xfrm>
            <a:off x="935375" y="2312040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2"/>
          </p:nvPr>
        </p:nvSpPr>
        <p:spPr>
          <a:xfrm>
            <a:off x="3488875" y="2312040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subTitle" idx="3"/>
          </p:nvPr>
        </p:nvSpPr>
        <p:spPr>
          <a:xfrm>
            <a:off x="935375" y="1958399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4"/>
          </p:nvPr>
        </p:nvSpPr>
        <p:spPr>
          <a:xfrm>
            <a:off x="3488875" y="1958399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subTitle" idx="5"/>
          </p:nvPr>
        </p:nvSpPr>
        <p:spPr>
          <a:xfrm>
            <a:off x="935375" y="40689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6"/>
          </p:nvPr>
        </p:nvSpPr>
        <p:spPr>
          <a:xfrm>
            <a:off x="3488875" y="40689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subTitle" idx="7"/>
          </p:nvPr>
        </p:nvSpPr>
        <p:spPr>
          <a:xfrm>
            <a:off x="935375" y="3715274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7" name="Google Shape;357;p29"/>
          <p:cNvSpPr txBox="1">
            <a:spLocks noGrp="1"/>
          </p:cNvSpPr>
          <p:nvPr>
            <p:ph type="subTitle" idx="8"/>
          </p:nvPr>
        </p:nvSpPr>
        <p:spPr>
          <a:xfrm>
            <a:off x="3488875" y="3715274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8" name="Google Shape;358;p29"/>
          <p:cNvSpPr txBox="1">
            <a:spLocks noGrp="1"/>
          </p:cNvSpPr>
          <p:nvPr>
            <p:ph type="subTitle" idx="9"/>
          </p:nvPr>
        </p:nvSpPr>
        <p:spPr>
          <a:xfrm>
            <a:off x="6046525" y="2312040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subTitle" idx="13"/>
          </p:nvPr>
        </p:nvSpPr>
        <p:spPr>
          <a:xfrm>
            <a:off x="6046525" y="1958399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subTitle" idx="14"/>
          </p:nvPr>
        </p:nvSpPr>
        <p:spPr>
          <a:xfrm>
            <a:off x="6046525" y="40689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1" name="Google Shape;361;p29"/>
          <p:cNvSpPr txBox="1">
            <a:spLocks noGrp="1"/>
          </p:cNvSpPr>
          <p:nvPr>
            <p:ph type="subTitle" idx="15"/>
          </p:nvPr>
        </p:nvSpPr>
        <p:spPr>
          <a:xfrm>
            <a:off x="6046525" y="3715274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62" name="Google Shape;362;p29"/>
          <p:cNvSpPr/>
          <p:nvPr/>
        </p:nvSpPr>
        <p:spPr>
          <a:xfrm flipH="1">
            <a:off x="-255755" y="440350"/>
            <a:ext cx="710329" cy="6373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9"/>
          <p:cNvSpPr/>
          <p:nvPr/>
        </p:nvSpPr>
        <p:spPr>
          <a:xfrm flipH="1">
            <a:off x="-255738" y="-704705"/>
            <a:ext cx="1191113" cy="106889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-250313" y="-616254"/>
            <a:ext cx="908595" cy="81553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"/>
          <p:cNvSpPr/>
          <p:nvPr/>
        </p:nvSpPr>
        <p:spPr>
          <a:xfrm flipH="1">
            <a:off x="105460" y="243841"/>
            <a:ext cx="543089" cy="48746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/>
          <p:nvPr/>
        </p:nvSpPr>
        <p:spPr>
          <a:xfrm flipH="1">
            <a:off x="-459659" y="4433376"/>
            <a:ext cx="1327285" cy="119198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0025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300475"/>
            <a:ext cx="7624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/>
          <p:nvPr/>
        </p:nvSpPr>
        <p:spPr>
          <a:xfrm flipH="1">
            <a:off x="0" y="-14210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1"/>
          <p:cNvSpPr/>
          <p:nvPr/>
        </p:nvSpPr>
        <p:spPr>
          <a:xfrm flipH="1">
            <a:off x="517804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1"/>
          <p:cNvSpPr/>
          <p:nvPr/>
        </p:nvSpPr>
        <p:spPr>
          <a:xfrm rot="10800000">
            <a:off x="286571" y="-307655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-370272" y="4062726"/>
            <a:ext cx="1533413" cy="1376362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"/>
          <p:cNvSpPr/>
          <p:nvPr/>
        </p:nvSpPr>
        <p:spPr>
          <a:xfrm rot="10800000" flipH="1">
            <a:off x="-115879" y="-438015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380" name="Google Shape;380;p31"/>
          <p:cNvSpPr txBox="1">
            <a:spLocks noGrp="1"/>
          </p:cNvSpPr>
          <p:nvPr>
            <p:ph type="title"/>
          </p:nvPr>
        </p:nvSpPr>
        <p:spPr>
          <a:xfrm>
            <a:off x="2921750" y="539500"/>
            <a:ext cx="5508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/>
          <p:nvPr/>
        </p:nvSpPr>
        <p:spPr>
          <a:xfrm>
            <a:off x="311719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2579168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2"/>
          <p:cNvSpPr/>
          <p:nvPr/>
        </p:nvSpPr>
        <p:spPr>
          <a:xfrm flipH="1">
            <a:off x="-175192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7719153" y="539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2"/>
          <p:cNvSpPr/>
          <p:nvPr/>
        </p:nvSpPr>
        <p:spPr>
          <a:xfrm rot="10800000" flipH="1">
            <a:off x="7063109" y="17532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7585412" y="35058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-412372" y="44479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/>
          <p:nvPr/>
        </p:nvSpPr>
        <p:spPr>
          <a:xfrm rot="10800000" flipH="1">
            <a:off x="864009" y="490737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bg>
      <p:bgPr>
        <a:gradFill>
          <a:gsLst>
            <a:gs pos="0">
              <a:srgbClr val="00216E"/>
            </a:gs>
            <a:gs pos="100000">
              <a:srgbClr val="E20030"/>
            </a:gs>
          </a:gsLst>
          <a:lin ang="5400700" scaled="0"/>
        </a:gra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/>
          <p:nvPr/>
        </p:nvSpPr>
        <p:spPr>
          <a:xfrm flipH="1">
            <a:off x="0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3"/>
          <p:cNvSpPr/>
          <p:nvPr/>
        </p:nvSpPr>
        <p:spPr>
          <a:xfrm flipH="1">
            <a:off x="517804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161078" y="349172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3"/>
          <p:cNvSpPr/>
          <p:nvPr/>
        </p:nvSpPr>
        <p:spPr>
          <a:xfrm rot="10800000" flipH="1">
            <a:off x="-488605" y="-508814"/>
            <a:ext cx="1551574" cy="139243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1484387" y="28890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 txBox="1">
            <a:spLocks noGrp="1"/>
          </p:cNvSpPr>
          <p:nvPr>
            <p:ph type="title"/>
          </p:nvPr>
        </p:nvSpPr>
        <p:spPr>
          <a:xfrm>
            <a:off x="2075350" y="539500"/>
            <a:ext cx="6355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3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3"/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/>
          <p:nvPr/>
        </p:nvSpPr>
        <p:spPr>
          <a:xfrm flipH="1">
            <a:off x="1645745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2163549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 txBox="1">
            <a:spLocks noGrp="1"/>
          </p:cNvSpPr>
          <p:nvPr>
            <p:ph type="title"/>
          </p:nvPr>
        </p:nvSpPr>
        <p:spPr>
          <a:xfrm>
            <a:off x="3142075" y="539500"/>
            <a:ext cx="52887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0" name="Google Shape;410;p34"/>
          <p:cNvSpPr txBox="1"/>
          <p:nvPr/>
        </p:nvSpPr>
        <p:spPr>
          <a:xfrm>
            <a:off x="4388575" y="3600075"/>
            <a:ext cx="38898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15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5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including icons by </a:t>
            </a:r>
            <a:r>
              <a:rPr lang="en" sz="115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15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5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1" name="Google Shape;411;p34"/>
          <p:cNvSpPr txBox="1">
            <a:spLocks noGrp="1"/>
          </p:cNvSpPr>
          <p:nvPr>
            <p:ph type="subTitle" idx="1"/>
          </p:nvPr>
        </p:nvSpPr>
        <p:spPr>
          <a:xfrm>
            <a:off x="3142075" y="1675400"/>
            <a:ext cx="52887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34"/>
          <p:cNvSpPr/>
          <p:nvPr/>
        </p:nvSpPr>
        <p:spPr>
          <a:xfrm>
            <a:off x="161078" y="349172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rot="10800000" flipH="1">
            <a:off x="441645" y="352461"/>
            <a:ext cx="1551574" cy="139243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/>
          <p:nvPr/>
        </p:nvSpPr>
        <p:spPr>
          <a:xfrm>
            <a:off x="1321737" y="31958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8180464" y="4315000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5"/>
          <p:cNvGrpSpPr/>
          <p:nvPr/>
        </p:nvGrpSpPr>
        <p:grpSpPr>
          <a:xfrm flipH="1">
            <a:off x="2608118" y="-142050"/>
            <a:ext cx="6504081" cy="5427560"/>
            <a:chOff x="609600" y="-142050"/>
            <a:chExt cx="6504081" cy="5427560"/>
          </a:xfrm>
        </p:grpSpPr>
        <p:sp>
          <p:nvSpPr>
            <p:cNvPr id="418" name="Google Shape;418;p35"/>
            <p:cNvSpPr/>
            <p:nvPr/>
          </p:nvSpPr>
          <p:spPr>
            <a:xfrm flipH="1">
              <a:off x="6096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 flipH="1">
              <a:off x="10668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5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sz="1600"/>
          </a:p>
        </p:txBody>
      </p:sp>
      <p:sp>
        <p:nvSpPr>
          <p:cNvPr id="422" name="Google Shape;422;p3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7646278" y="4237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5"/>
          <p:cNvSpPr/>
          <p:nvPr/>
        </p:nvSpPr>
        <p:spPr>
          <a:xfrm rot="10800000" flipH="1">
            <a:off x="6907409" y="1668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7528787" y="172283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sz="1600"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00195" y="-142018"/>
            <a:ext cx="6580281" cy="5427560"/>
            <a:chOff x="457200" y="-142050"/>
            <a:chExt cx="6580281" cy="5427560"/>
          </a:xfrm>
        </p:grpSpPr>
        <p:sp>
          <p:nvSpPr>
            <p:cNvPr id="430" name="Google Shape;430;p36"/>
            <p:cNvSpPr/>
            <p:nvPr/>
          </p:nvSpPr>
          <p:spPr>
            <a:xfrm flipH="1">
              <a:off x="4572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 flipH="1">
              <a:off x="9906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6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6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"/>
          <p:cNvSpPr/>
          <p:nvPr/>
        </p:nvSpPr>
        <p:spPr>
          <a:xfrm flipH="1">
            <a:off x="4016096" y="357937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 flipH="1">
            <a:off x="1548550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2073004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flipH="1">
            <a:off x="25908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3683000" y="539500"/>
            <a:ext cx="4747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856700" y="149798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3856700" y="298723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3856700" y="198897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856700" y="347822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0" name="Google Shape;50;p5"/>
          <p:cNvSpPr/>
          <p:nvPr/>
        </p:nvSpPr>
        <p:spPr>
          <a:xfrm rot="10800000" flipH="1">
            <a:off x="201084" y="2275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8335025" y="-676899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-381906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939953" y="484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 flipH="1">
            <a:off x="2599393" y="-142050"/>
            <a:ext cx="6544456" cy="5427560"/>
            <a:chOff x="577950" y="-142050"/>
            <a:chExt cx="6544456" cy="5427560"/>
          </a:xfrm>
        </p:grpSpPr>
        <p:sp>
          <p:nvSpPr>
            <p:cNvPr id="56" name="Google Shape;56;p6"/>
            <p:cNvSpPr/>
            <p:nvPr/>
          </p:nvSpPr>
          <p:spPr>
            <a:xfrm flipH="1">
              <a:off x="5779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6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8179678" y="4237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rot="10800000" flipH="1">
            <a:off x="7440809" y="1668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name="adj" fmla="val 141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062187" y="172283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2435722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1917918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-24131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-164285" y="4291676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713225" y="1472000"/>
            <a:ext cx="48378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6925856" y="277075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8"/>
          <p:cNvGrpSpPr/>
          <p:nvPr/>
        </p:nvGrpSpPr>
        <p:grpSpPr>
          <a:xfrm flipH="1">
            <a:off x="564610" y="-142025"/>
            <a:ext cx="6563681" cy="5427560"/>
            <a:chOff x="1727035" y="-142050"/>
            <a:chExt cx="6563681" cy="5427560"/>
          </a:xfrm>
        </p:grpSpPr>
        <p:sp>
          <p:nvSpPr>
            <p:cNvPr id="78" name="Google Shape;78;p8"/>
            <p:cNvSpPr/>
            <p:nvPr/>
          </p:nvSpPr>
          <p:spPr>
            <a:xfrm>
              <a:off x="224383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72703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8"/>
          <p:cNvSpPr/>
          <p:nvPr/>
        </p:nvSpPr>
        <p:spPr>
          <a:xfrm>
            <a:off x="16002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2382325" y="1331550"/>
            <a:ext cx="6048600" cy="2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200919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48000">
                <a:srgbClr val="E20030">
                  <a:alpha val="12156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-633353" y="3748900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713233" y="-849787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775507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872025" y="4256762"/>
            <a:ext cx="1452900" cy="1452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014734" y="-142025"/>
            <a:ext cx="6564656" cy="5427560"/>
            <a:chOff x="1724085" y="-142050"/>
            <a:chExt cx="6564656" cy="5427560"/>
          </a:xfrm>
        </p:grpSpPr>
        <p:sp>
          <p:nvSpPr>
            <p:cNvPr id="89" name="Google Shape;89;p9"/>
            <p:cNvSpPr/>
            <p:nvPr/>
          </p:nvSpPr>
          <p:spPr>
            <a:xfrm>
              <a:off x="224186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172408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9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-23163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713225" y="1407000"/>
            <a:ext cx="4746600" cy="7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713225" y="2272825"/>
            <a:ext cx="4746600" cy="13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-288600" y="3991025"/>
            <a:ext cx="1619400" cy="16194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7988360" y="-648249"/>
            <a:ext cx="1655500" cy="148571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2566344" y="1877375"/>
            <a:ext cx="4011300" cy="1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-145175" y="4002525"/>
            <a:ext cx="1092600" cy="10926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Space Mono"/>
              <a:buNone/>
              <a:defRPr sz="3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42650"/>
            <a:ext cx="7717500" cy="3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sz="1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3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/>
          <p:nvPr/>
        </p:nvSpPr>
        <p:spPr>
          <a:xfrm flipH="1">
            <a:off x="4409987" y="3821522"/>
            <a:ext cx="1016536" cy="91291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0"/>
          <p:cNvSpPr txBox="1">
            <a:spLocks noGrp="1"/>
          </p:cNvSpPr>
          <p:nvPr>
            <p:ph type="ctrTitle"/>
          </p:nvPr>
        </p:nvSpPr>
        <p:spPr>
          <a:xfrm>
            <a:off x="713225" y="1772700"/>
            <a:ext cx="54051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WorkShop</a:t>
            </a:r>
            <a:r>
              <a:rPr lang="en" dirty="0"/>
              <a:t> Django</a:t>
            </a:r>
            <a:endParaRPr lang="fr-FR"/>
          </a:p>
        </p:txBody>
      </p:sp>
      <p:sp>
        <p:nvSpPr>
          <p:cNvPr id="450" name="Google Shape;450;p40"/>
          <p:cNvSpPr txBox="1">
            <a:spLocks noGrp="1"/>
          </p:cNvSpPr>
          <p:nvPr>
            <p:ph type="subTitle" idx="1"/>
          </p:nvPr>
        </p:nvSpPr>
        <p:spPr>
          <a:xfrm>
            <a:off x="713225" y="3668063"/>
            <a:ext cx="30168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By Shang Loïc</a:t>
            </a:r>
            <a:endParaRPr lang="fr-FR" dirty="0"/>
          </a:p>
        </p:txBody>
      </p:sp>
      <p:sp>
        <p:nvSpPr>
          <p:cNvPr id="451" name="Google Shape;451;p40"/>
          <p:cNvSpPr txBox="1">
            <a:spLocks noGrp="1"/>
          </p:cNvSpPr>
          <p:nvPr>
            <p:ph type="ctrTitle" idx="2"/>
          </p:nvPr>
        </p:nvSpPr>
        <p:spPr>
          <a:xfrm>
            <a:off x="708400" y="851575"/>
            <a:ext cx="1281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May 31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>
          <a:extLst>
            <a:ext uri="{FF2B5EF4-FFF2-40B4-BE49-F238E27FC236}">
              <a16:creationId xmlns:a16="http://schemas.microsoft.com/office/drawing/2014/main" id="{F13C849F-8B58-3199-9602-6F99897EB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65">
            <a:extLst>
              <a:ext uri="{FF2B5EF4-FFF2-40B4-BE49-F238E27FC236}">
                <a16:creationId xmlns:a16="http://schemas.microsoft.com/office/drawing/2014/main" id="{CBF32C1D-F4DE-19A1-F484-92EF8AFED92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Exemples</a:t>
            </a:r>
            <a:r>
              <a:rPr lang="en" dirty="0"/>
              <a:t> :</a:t>
            </a:r>
            <a:endParaRPr lang="fr-FR" dirty="0"/>
          </a:p>
        </p:txBody>
      </p:sp>
      <p:sp>
        <p:nvSpPr>
          <p:cNvPr id="1158" name="Google Shape;1158;p65">
            <a:extLst>
              <a:ext uri="{FF2B5EF4-FFF2-40B4-BE49-F238E27FC236}">
                <a16:creationId xmlns:a16="http://schemas.microsoft.com/office/drawing/2014/main" id="{A11E41A3-C118-6A18-FE99-A70E6D0833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Image 5" descr="Fichier:Youtube logo.png — Wikipédia">
            <a:extLst>
              <a:ext uri="{FF2B5EF4-FFF2-40B4-BE49-F238E27FC236}">
                <a16:creationId xmlns:a16="http://schemas.microsoft.com/office/drawing/2014/main" id="{104161A8-F6A0-7EF0-F571-7B0AD9ED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09711"/>
            <a:ext cx="3055327" cy="2116749"/>
          </a:xfrm>
          <a:prstGeom prst="rect">
            <a:avLst/>
          </a:prstGeom>
        </p:spPr>
      </p:pic>
      <p:pic>
        <p:nvPicPr>
          <p:cNvPr id="7" name="Image 6" descr="Fichier:Instagram icon.png — Wikipédia">
            <a:extLst>
              <a:ext uri="{FF2B5EF4-FFF2-40B4-BE49-F238E27FC236}">
                <a16:creationId xmlns:a16="http://schemas.microsoft.com/office/drawing/2014/main" id="{1B24D637-0749-1F39-0C3A-7097ACE96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51" y="1507879"/>
            <a:ext cx="2171703" cy="2127741"/>
          </a:xfrm>
          <a:prstGeom prst="rect">
            <a:avLst/>
          </a:prstGeom>
        </p:spPr>
      </p:pic>
      <p:pic>
        <p:nvPicPr>
          <p:cNvPr id="8" name="Image 7" descr="Fichier:Firefox logo, 2019.png — Wikipédia">
            <a:extLst>
              <a:ext uri="{FF2B5EF4-FFF2-40B4-BE49-F238E27FC236}">
                <a16:creationId xmlns:a16="http://schemas.microsoft.com/office/drawing/2014/main" id="{DC348904-B027-209D-DCCD-04625F4BC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633" y="1427651"/>
            <a:ext cx="2417887" cy="22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7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9"/>
          <p:cNvSpPr txBox="1">
            <a:spLocks noGrp="1"/>
          </p:cNvSpPr>
          <p:nvPr>
            <p:ph type="title"/>
          </p:nvPr>
        </p:nvSpPr>
        <p:spPr>
          <a:xfrm>
            <a:off x="4300675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Exercices</a:t>
            </a:r>
            <a:endParaRPr lang="fr-FR" dirty="0" err="1"/>
          </a:p>
        </p:txBody>
      </p:sp>
      <p:sp>
        <p:nvSpPr>
          <p:cNvPr id="1280" name="Google Shape;1280;p69"/>
          <p:cNvSpPr txBox="1">
            <a:spLocks noGrp="1"/>
          </p:cNvSpPr>
          <p:nvPr>
            <p:ph type="title" idx="2"/>
          </p:nvPr>
        </p:nvSpPr>
        <p:spPr>
          <a:xfrm>
            <a:off x="63052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82" name="Google Shape;1282;p69"/>
          <p:cNvSpPr/>
          <p:nvPr/>
        </p:nvSpPr>
        <p:spPr>
          <a:xfrm>
            <a:off x="3608278" y="539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FA534-47A1-CC5C-B4A4-C68D91987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/>
          <p:nvPr/>
        </p:nvSpPr>
        <p:spPr>
          <a:xfrm>
            <a:off x="4500550" y="1700000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2"/>
          <p:cNvSpPr/>
          <p:nvPr/>
        </p:nvSpPr>
        <p:spPr>
          <a:xfrm>
            <a:off x="7530250" y="1700000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2"/>
          <p:cNvSpPr/>
          <p:nvPr/>
        </p:nvSpPr>
        <p:spPr>
          <a:xfrm>
            <a:off x="4500550" y="3257325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2"/>
          <p:cNvSpPr/>
          <p:nvPr/>
        </p:nvSpPr>
        <p:spPr>
          <a:xfrm>
            <a:off x="7530250" y="3257325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Sommaire</a:t>
            </a:r>
            <a:endParaRPr lang="fr-FR" dirty="0" err="1"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2"/>
          </p:nvPr>
        </p:nvSpPr>
        <p:spPr>
          <a:xfrm>
            <a:off x="4555525" y="1851013"/>
            <a:ext cx="659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3"/>
          </p:nvPr>
        </p:nvSpPr>
        <p:spPr>
          <a:xfrm>
            <a:off x="7584174" y="1851013"/>
            <a:ext cx="659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1" name="Google Shape;471;p42"/>
          <p:cNvSpPr txBox="1">
            <a:spLocks noGrp="1"/>
          </p:cNvSpPr>
          <p:nvPr>
            <p:ph type="title" idx="4"/>
          </p:nvPr>
        </p:nvSpPr>
        <p:spPr>
          <a:xfrm>
            <a:off x="4555525" y="3407925"/>
            <a:ext cx="6594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2" name="Google Shape;472;p42"/>
          <p:cNvSpPr txBox="1">
            <a:spLocks noGrp="1"/>
          </p:cNvSpPr>
          <p:nvPr>
            <p:ph type="title" idx="5"/>
          </p:nvPr>
        </p:nvSpPr>
        <p:spPr>
          <a:xfrm>
            <a:off x="7584174" y="3408800"/>
            <a:ext cx="6594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3" name="Google Shape;473;p42"/>
          <p:cNvSpPr txBox="1">
            <a:spLocks noGrp="1"/>
          </p:cNvSpPr>
          <p:nvPr>
            <p:ph type="subTitle" idx="1"/>
          </p:nvPr>
        </p:nvSpPr>
        <p:spPr>
          <a:xfrm>
            <a:off x="2639603" y="3218012"/>
            <a:ext cx="1862400" cy="776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Exemples</a:t>
            </a:r>
            <a:r>
              <a:rPr lang="en" dirty="0"/>
              <a:t> </a:t>
            </a:r>
            <a:r>
              <a:rPr lang="en" dirty="0" err="1"/>
              <a:t>concrets</a:t>
            </a:r>
          </a:p>
        </p:txBody>
      </p:sp>
      <p:sp>
        <p:nvSpPr>
          <p:cNvPr id="474" name="Google Shape;474;p42"/>
          <p:cNvSpPr txBox="1">
            <a:spLocks noGrp="1"/>
          </p:cNvSpPr>
          <p:nvPr>
            <p:ph type="subTitle" idx="6"/>
          </p:nvPr>
        </p:nvSpPr>
        <p:spPr>
          <a:xfrm>
            <a:off x="5669314" y="3401184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Exercices</a:t>
            </a:r>
            <a:endParaRPr lang="fr-FR" dirty="0" err="1"/>
          </a:p>
        </p:txBody>
      </p:sp>
      <p:sp>
        <p:nvSpPr>
          <p:cNvPr id="477" name="Google Shape;477;p42"/>
          <p:cNvSpPr txBox="1">
            <a:spLocks noGrp="1"/>
          </p:cNvSpPr>
          <p:nvPr>
            <p:ph type="subTitle" idx="9"/>
          </p:nvPr>
        </p:nvSpPr>
        <p:spPr>
          <a:xfrm>
            <a:off x="2199988" y="1659629"/>
            <a:ext cx="2302015" cy="776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Qu'est-ce</a:t>
            </a:r>
            <a:r>
              <a:rPr lang="en" dirty="0"/>
              <a:t> que </a:t>
            </a:r>
            <a:r>
              <a:rPr lang="en" dirty="0" err="1"/>
              <a:t>c'est</a:t>
            </a:r>
            <a:r>
              <a:rPr lang="en" dirty="0"/>
              <a:t> ?</a:t>
            </a:r>
            <a:endParaRPr lang="fr-FR" dirty="0"/>
          </a:p>
        </p:txBody>
      </p:sp>
      <p:sp>
        <p:nvSpPr>
          <p:cNvPr id="478" name="Google Shape;478;p42"/>
          <p:cNvSpPr txBox="1">
            <a:spLocks noGrp="1"/>
          </p:cNvSpPr>
          <p:nvPr>
            <p:ph type="subTitle" idx="13"/>
          </p:nvPr>
        </p:nvSpPr>
        <p:spPr>
          <a:xfrm>
            <a:off x="5156430" y="1593686"/>
            <a:ext cx="2375284" cy="9087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Comment </a:t>
            </a:r>
            <a:r>
              <a:rPr lang="en" dirty="0" err="1"/>
              <a:t>ça</a:t>
            </a:r>
            <a:r>
              <a:rPr lang="en" dirty="0"/>
              <a:t> </a:t>
            </a:r>
            <a:r>
              <a:rPr lang="en" dirty="0" err="1"/>
              <a:t>fonctionne</a:t>
            </a:r>
            <a:r>
              <a:rPr lang="en" dirty="0"/>
              <a:t> ?</a:t>
            </a:r>
            <a:endParaRPr lang="fr-FR" dirty="0"/>
          </a:p>
        </p:txBody>
      </p:sp>
      <p:sp>
        <p:nvSpPr>
          <p:cNvPr id="481" name="Google Shape;481;p4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6"/>
          <p:cNvSpPr txBox="1">
            <a:spLocks noGrp="1"/>
          </p:cNvSpPr>
          <p:nvPr>
            <p:ph type="title"/>
          </p:nvPr>
        </p:nvSpPr>
        <p:spPr>
          <a:xfrm>
            <a:off x="713225" y="2449335"/>
            <a:ext cx="5346369" cy="1836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Qu'est-ce</a:t>
            </a:r>
            <a:r>
              <a:rPr lang="en" dirty="0"/>
              <a:t> que </a:t>
            </a:r>
            <a:r>
              <a:rPr lang="en" dirty="0" err="1"/>
              <a:t>c'est</a:t>
            </a:r>
            <a:r>
              <a:rPr lang="en" dirty="0"/>
              <a:t> ?</a:t>
            </a:r>
          </a:p>
        </p:txBody>
      </p:sp>
      <p:sp>
        <p:nvSpPr>
          <p:cNvPr id="513" name="Google Shape;513;p46"/>
          <p:cNvSpPr txBox="1">
            <a:spLocks noGrp="1"/>
          </p:cNvSpPr>
          <p:nvPr>
            <p:ph type="title" idx="2"/>
          </p:nvPr>
        </p:nvSpPr>
        <p:spPr>
          <a:xfrm>
            <a:off x="713225" y="986040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8"/>
          <p:cNvSpPr txBox="1">
            <a:spLocks noGrp="1"/>
          </p:cNvSpPr>
          <p:nvPr>
            <p:ph type="title"/>
          </p:nvPr>
        </p:nvSpPr>
        <p:spPr>
          <a:xfrm>
            <a:off x="3683000" y="539500"/>
            <a:ext cx="4747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C'est</a:t>
            </a:r>
            <a:r>
              <a:rPr lang="en" dirty="0"/>
              <a:t> quoi ?</a:t>
            </a:r>
            <a:endParaRPr lang="fr-FR" dirty="0"/>
          </a:p>
        </p:txBody>
      </p:sp>
      <p:sp>
        <p:nvSpPr>
          <p:cNvPr id="528" name="Google Shape;528;p4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29" name="Google Shape;529;p48"/>
          <p:cNvSpPr txBox="1">
            <a:spLocks noGrp="1"/>
          </p:cNvSpPr>
          <p:nvPr>
            <p:ph type="subTitle" idx="1"/>
          </p:nvPr>
        </p:nvSpPr>
        <p:spPr>
          <a:xfrm>
            <a:off x="3856700" y="149798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</a:t>
            </a:r>
            <a:endParaRPr lang="fr-FR" dirty="0"/>
          </a:p>
        </p:txBody>
      </p:sp>
      <p:sp>
        <p:nvSpPr>
          <p:cNvPr id="530" name="Google Shape;530;p48"/>
          <p:cNvSpPr txBox="1">
            <a:spLocks noGrp="1"/>
          </p:cNvSpPr>
          <p:nvPr>
            <p:ph type="subTitle" idx="2"/>
          </p:nvPr>
        </p:nvSpPr>
        <p:spPr>
          <a:xfrm>
            <a:off x="3856700" y="298723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Application Web</a:t>
            </a:r>
            <a:endParaRPr lang="fr-FR" dirty="0"/>
          </a:p>
        </p:txBody>
      </p:sp>
      <p:sp>
        <p:nvSpPr>
          <p:cNvPr id="531" name="Google Shape;531;p48"/>
          <p:cNvSpPr txBox="1">
            <a:spLocks noGrp="1"/>
          </p:cNvSpPr>
          <p:nvPr>
            <p:ph type="subTitle" idx="3"/>
          </p:nvPr>
        </p:nvSpPr>
        <p:spPr>
          <a:xfrm>
            <a:off x="3856700" y="198897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Outils</a:t>
            </a:r>
            <a:r>
              <a:rPr lang="en" dirty="0"/>
              <a:t>, bibliothèques, structure </a:t>
            </a:r>
            <a:r>
              <a:rPr lang="en" dirty="0" err="1"/>
              <a:t>fournis</a:t>
            </a:r>
            <a:r>
              <a:rPr lang="en" dirty="0"/>
              <a:t>.</a:t>
            </a:r>
          </a:p>
        </p:txBody>
      </p:sp>
      <p:sp>
        <p:nvSpPr>
          <p:cNvPr id="532" name="Google Shape;532;p48"/>
          <p:cNvSpPr txBox="1">
            <a:spLocks noGrp="1"/>
          </p:cNvSpPr>
          <p:nvPr>
            <p:ph type="subTitle" idx="4"/>
          </p:nvPr>
        </p:nvSpPr>
        <p:spPr>
          <a:xfrm>
            <a:off x="3856700" y="347822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Application : Interaction </a:t>
            </a:r>
            <a:r>
              <a:rPr lang="en" err="1"/>
              <a:t>poussée</a:t>
            </a:r>
            <a:endParaRPr lang="en" dirty="0" err="1"/>
          </a:p>
          <a:p>
            <a:pPr marL="0" indent="0"/>
            <a:r>
              <a:rPr lang="en" dirty="0"/>
              <a:t>Site : Peu, </a:t>
            </a:r>
            <a:r>
              <a:rPr lang="en" dirty="0" err="1"/>
              <a:t>ou</a:t>
            </a:r>
            <a:r>
              <a:rPr lang="en" dirty="0"/>
              <a:t> pas </a:t>
            </a:r>
            <a:r>
              <a:rPr lang="en" dirty="0" err="1"/>
              <a:t>d'interaction</a:t>
            </a:r>
          </a:p>
        </p:txBody>
      </p:sp>
      <p:sp>
        <p:nvSpPr>
          <p:cNvPr id="533" name="Google Shape;533;p48"/>
          <p:cNvSpPr/>
          <p:nvPr/>
        </p:nvSpPr>
        <p:spPr>
          <a:xfrm>
            <a:off x="7483146" y="1702864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8"/>
          <p:cNvSpPr/>
          <p:nvPr/>
        </p:nvSpPr>
        <p:spPr>
          <a:xfrm>
            <a:off x="7483146" y="3192114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48"/>
          <p:cNvGrpSpPr/>
          <p:nvPr/>
        </p:nvGrpSpPr>
        <p:grpSpPr>
          <a:xfrm>
            <a:off x="7658761" y="1873985"/>
            <a:ext cx="462454" cy="388498"/>
            <a:chOff x="4245500" y="3905625"/>
            <a:chExt cx="264350" cy="222075"/>
          </a:xfrm>
        </p:grpSpPr>
        <p:sp>
          <p:nvSpPr>
            <p:cNvPr id="536" name="Google Shape;536;p48"/>
            <p:cNvSpPr/>
            <p:nvPr/>
          </p:nvSpPr>
          <p:spPr>
            <a:xfrm>
              <a:off x="4262750" y="3955025"/>
              <a:ext cx="8375" cy="7775"/>
            </a:xfrm>
            <a:custGeom>
              <a:avLst/>
              <a:gdLst/>
              <a:ahLst/>
              <a:cxnLst/>
              <a:rect l="l" t="t" r="r" b="b"/>
              <a:pathLst>
                <a:path w="335" h="311" extrusionOk="0">
                  <a:moveTo>
                    <a:pt x="1" y="1"/>
                  </a:moveTo>
                  <a:lnTo>
                    <a:pt x="1" y="310"/>
                  </a:lnTo>
                  <a:lnTo>
                    <a:pt x="334" y="310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8"/>
            <p:cNvSpPr/>
            <p:nvPr/>
          </p:nvSpPr>
          <p:spPr>
            <a:xfrm>
              <a:off x="4262750" y="4004450"/>
              <a:ext cx="8375" cy="7175"/>
            </a:xfrm>
            <a:custGeom>
              <a:avLst/>
              <a:gdLst/>
              <a:ahLst/>
              <a:cxnLst/>
              <a:rect l="l" t="t" r="r" b="b"/>
              <a:pathLst>
                <a:path w="335" h="287" extrusionOk="0">
                  <a:moveTo>
                    <a:pt x="1" y="0"/>
                  </a:moveTo>
                  <a:lnTo>
                    <a:pt x="1" y="286"/>
                  </a:lnTo>
                  <a:lnTo>
                    <a:pt x="334" y="28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8"/>
            <p:cNvSpPr/>
            <p:nvPr/>
          </p:nvSpPr>
          <p:spPr>
            <a:xfrm>
              <a:off x="4262750" y="4054450"/>
              <a:ext cx="8375" cy="7175"/>
            </a:xfrm>
            <a:custGeom>
              <a:avLst/>
              <a:gdLst/>
              <a:ahLst/>
              <a:cxnLst/>
              <a:rect l="l" t="t" r="r" b="b"/>
              <a:pathLst>
                <a:path w="335" h="287" extrusionOk="0">
                  <a:moveTo>
                    <a:pt x="1" y="1"/>
                  </a:moveTo>
                  <a:lnTo>
                    <a:pt x="1" y="287"/>
                  </a:lnTo>
                  <a:lnTo>
                    <a:pt x="334" y="28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4267525" y="3921700"/>
              <a:ext cx="7775" cy="7750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10" y="31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8"/>
            <p:cNvSpPr/>
            <p:nvPr/>
          </p:nvSpPr>
          <p:spPr>
            <a:xfrm>
              <a:off x="4283600" y="3921700"/>
              <a:ext cx="8350" cy="7750"/>
            </a:xfrm>
            <a:custGeom>
              <a:avLst/>
              <a:gdLst/>
              <a:ahLst/>
              <a:cxnLst/>
              <a:rect l="l" t="t" r="r" b="b"/>
              <a:pathLst>
                <a:path w="334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8"/>
            <p:cNvSpPr/>
            <p:nvPr/>
          </p:nvSpPr>
          <p:spPr>
            <a:xfrm>
              <a:off x="4299675" y="3921700"/>
              <a:ext cx="8350" cy="7750"/>
            </a:xfrm>
            <a:custGeom>
              <a:avLst/>
              <a:gdLst/>
              <a:ahLst/>
              <a:cxnLst/>
              <a:rect l="l" t="t" r="r" b="b"/>
              <a:pathLst>
                <a:path w="334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8"/>
            <p:cNvSpPr/>
            <p:nvPr/>
          </p:nvSpPr>
          <p:spPr>
            <a:xfrm>
              <a:off x="4295500" y="3955025"/>
              <a:ext cx="24450" cy="7775"/>
            </a:xfrm>
            <a:custGeom>
              <a:avLst/>
              <a:gdLst/>
              <a:ahLst/>
              <a:cxnLst/>
              <a:rect l="l" t="t" r="r" b="b"/>
              <a:pathLst>
                <a:path w="978" h="311" extrusionOk="0">
                  <a:moveTo>
                    <a:pt x="1" y="1"/>
                  </a:moveTo>
                  <a:lnTo>
                    <a:pt x="1" y="310"/>
                  </a:lnTo>
                  <a:lnTo>
                    <a:pt x="977" y="310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8"/>
            <p:cNvSpPr/>
            <p:nvPr/>
          </p:nvSpPr>
          <p:spPr>
            <a:xfrm>
              <a:off x="4295500" y="3971700"/>
              <a:ext cx="66125" cy="7175"/>
            </a:xfrm>
            <a:custGeom>
              <a:avLst/>
              <a:gdLst/>
              <a:ahLst/>
              <a:cxnLst/>
              <a:rect l="l" t="t" r="r" b="b"/>
              <a:pathLst>
                <a:path w="2645" h="287" extrusionOk="0">
                  <a:moveTo>
                    <a:pt x="1" y="1"/>
                  </a:moveTo>
                  <a:lnTo>
                    <a:pt x="1" y="286"/>
                  </a:lnTo>
                  <a:lnTo>
                    <a:pt x="2644" y="286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8"/>
            <p:cNvSpPr/>
            <p:nvPr/>
          </p:nvSpPr>
          <p:spPr>
            <a:xfrm>
              <a:off x="4369925" y="3971700"/>
              <a:ext cx="12525" cy="7175"/>
            </a:xfrm>
            <a:custGeom>
              <a:avLst/>
              <a:gdLst/>
              <a:ahLst/>
              <a:cxnLst/>
              <a:rect l="l" t="t" r="r" b="b"/>
              <a:pathLst>
                <a:path w="501" h="287" extrusionOk="0">
                  <a:moveTo>
                    <a:pt x="1" y="1"/>
                  </a:moveTo>
                  <a:lnTo>
                    <a:pt x="1" y="286"/>
                  </a:lnTo>
                  <a:lnTo>
                    <a:pt x="501" y="28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8"/>
            <p:cNvSpPr/>
            <p:nvPr/>
          </p:nvSpPr>
          <p:spPr>
            <a:xfrm>
              <a:off x="4295500" y="3987775"/>
              <a:ext cx="50050" cy="7775"/>
            </a:xfrm>
            <a:custGeom>
              <a:avLst/>
              <a:gdLst/>
              <a:ahLst/>
              <a:cxnLst/>
              <a:rect l="l" t="t" r="r" b="b"/>
              <a:pathLst>
                <a:path w="2002" h="311" extrusionOk="0">
                  <a:moveTo>
                    <a:pt x="1" y="1"/>
                  </a:moveTo>
                  <a:lnTo>
                    <a:pt x="1" y="310"/>
                  </a:lnTo>
                  <a:lnTo>
                    <a:pt x="2001" y="310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8"/>
            <p:cNvSpPr/>
            <p:nvPr/>
          </p:nvSpPr>
          <p:spPr>
            <a:xfrm>
              <a:off x="4295500" y="4012775"/>
              <a:ext cx="24450" cy="7175"/>
            </a:xfrm>
            <a:custGeom>
              <a:avLst/>
              <a:gdLst/>
              <a:ahLst/>
              <a:cxnLst/>
              <a:rect l="l" t="t" r="r" b="b"/>
              <a:pathLst>
                <a:path w="978" h="287" extrusionOk="0">
                  <a:moveTo>
                    <a:pt x="1" y="1"/>
                  </a:moveTo>
                  <a:lnTo>
                    <a:pt x="1" y="287"/>
                  </a:lnTo>
                  <a:lnTo>
                    <a:pt x="977" y="28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8"/>
            <p:cNvSpPr/>
            <p:nvPr/>
          </p:nvSpPr>
          <p:spPr>
            <a:xfrm>
              <a:off x="4390775" y="4029450"/>
              <a:ext cx="20850" cy="7775"/>
            </a:xfrm>
            <a:custGeom>
              <a:avLst/>
              <a:gdLst/>
              <a:ahLst/>
              <a:cxnLst/>
              <a:rect l="l" t="t" r="r" b="b"/>
              <a:pathLst>
                <a:path w="8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834" y="31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8"/>
            <p:cNvSpPr/>
            <p:nvPr/>
          </p:nvSpPr>
          <p:spPr>
            <a:xfrm>
              <a:off x="4295500" y="4029450"/>
              <a:ext cx="86350" cy="7775"/>
            </a:xfrm>
            <a:custGeom>
              <a:avLst/>
              <a:gdLst/>
              <a:ahLst/>
              <a:cxnLst/>
              <a:rect l="l" t="t" r="r" b="b"/>
              <a:pathLst>
                <a:path w="3454" h="311" extrusionOk="0">
                  <a:moveTo>
                    <a:pt x="1" y="1"/>
                  </a:moveTo>
                  <a:lnTo>
                    <a:pt x="1" y="310"/>
                  </a:lnTo>
                  <a:lnTo>
                    <a:pt x="3454" y="310"/>
                  </a:lnTo>
                  <a:lnTo>
                    <a:pt x="3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8"/>
            <p:cNvSpPr/>
            <p:nvPr/>
          </p:nvSpPr>
          <p:spPr>
            <a:xfrm>
              <a:off x="4358025" y="4046125"/>
              <a:ext cx="53600" cy="7175"/>
            </a:xfrm>
            <a:custGeom>
              <a:avLst/>
              <a:gdLst/>
              <a:ahLst/>
              <a:cxnLst/>
              <a:rect l="l" t="t" r="r" b="b"/>
              <a:pathLst>
                <a:path w="2144" h="287" extrusionOk="0">
                  <a:moveTo>
                    <a:pt x="0" y="0"/>
                  </a:moveTo>
                  <a:lnTo>
                    <a:pt x="0" y="286"/>
                  </a:lnTo>
                  <a:lnTo>
                    <a:pt x="2144" y="286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8"/>
            <p:cNvSpPr/>
            <p:nvPr/>
          </p:nvSpPr>
          <p:spPr>
            <a:xfrm>
              <a:off x="4295500" y="4046125"/>
              <a:ext cx="53625" cy="7175"/>
            </a:xfrm>
            <a:custGeom>
              <a:avLst/>
              <a:gdLst/>
              <a:ahLst/>
              <a:cxnLst/>
              <a:rect l="l" t="t" r="r" b="b"/>
              <a:pathLst>
                <a:path w="2145" h="287" extrusionOk="0">
                  <a:moveTo>
                    <a:pt x="1" y="0"/>
                  </a:moveTo>
                  <a:lnTo>
                    <a:pt x="1" y="286"/>
                  </a:lnTo>
                  <a:lnTo>
                    <a:pt x="2144" y="286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8"/>
            <p:cNvSpPr/>
            <p:nvPr/>
          </p:nvSpPr>
          <p:spPr>
            <a:xfrm>
              <a:off x="4295500" y="4062200"/>
              <a:ext cx="41100" cy="7750"/>
            </a:xfrm>
            <a:custGeom>
              <a:avLst/>
              <a:gdLst/>
              <a:ahLst/>
              <a:cxnLst/>
              <a:rect l="l" t="t" r="r" b="b"/>
              <a:pathLst>
                <a:path w="1644" h="310" extrusionOk="0">
                  <a:moveTo>
                    <a:pt x="1" y="0"/>
                  </a:moveTo>
                  <a:lnTo>
                    <a:pt x="1" y="310"/>
                  </a:lnTo>
                  <a:lnTo>
                    <a:pt x="1644" y="310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8"/>
            <p:cNvSpPr/>
            <p:nvPr/>
          </p:nvSpPr>
          <p:spPr>
            <a:xfrm>
              <a:off x="4295500" y="4078875"/>
              <a:ext cx="82775" cy="7150"/>
            </a:xfrm>
            <a:custGeom>
              <a:avLst/>
              <a:gdLst/>
              <a:ahLst/>
              <a:cxnLst/>
              <a:rect l="l" t="t" r="r" b="b"/>
              <a:pathLst>
                <a:path w="3311" h="286" extrusionOk="0">
                  <a:moveTo>
                    <a:pt x="1" y="0"/>
                  </a:moveTo>
                  <a:lnTo>
                    <a:pt x="1" y="286"/>
                  </a:lnTo>
                  <a:lnTo>
                    <a:pt x="3311" y="286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8"/>
            <p:cNvSpPr/>
            <p:nvPr/>
          </p:nvSpPr>
          <p:spPr>
            <a:xfrm>
              <a:off x="4245500" y="3905625"/>
              <a:ext cx="206600" cy="206000"/>
            </a:xfrm>
            <a:custGeom>
              <a:avLst/>
              <a:gdLst/>
              <a:ahLst/>
              <a:cxnLst/>
              <a:rect l="l" t="t" r="r" b="b"/>
              <a:pathLst>
                <a:path w="8264" h="8240" extrusionOk="0">
                  <a:moveTo>
                    <a:pt x="7954" y="310"/>
                  </a:moveTo>
                  <a:lnTo>
                    <a:pt x="7954" y="1334"/>
                  </a:lnTo>
                  <a:lnTo>
                    <a:pt x="334" y="1334"/>
                  </a:lnTo>
                  <a:lnTo>
                    <a:pt x="334" y="310"/>
                  </a:lnTo>
                  <a:close/>
                  <a:moveTo>
                    <a:pt x="0" y="0"/>
                  </a:moveTo>
                  <a:lnTo>
                    <a:pt x="0" y="1620"/>
                  </a:lnTo>
                  <a:lnTo>
                    <a:pt x="1310" y="1620"/>
                  </a:lnTo>
                  <a:lnTo>
                    <a:pt x="1310" y="7907"/>
                  </a:lnTo>
                  <a:lnTo>
                    <a:pt x="310" y="7907"/>
                  </a:lnTo>
                  <a:lnTo>
                    <a:pt x="310" y="1953"/>
                  </a:lnTo>
                  <a:lnTo>
                    <a:pt x="0" y="1953"/>
                  </a:lnTo>
                  <a:lnTo>
                    <a:pt x="0" y="8240"/>
                  </a:lnTo>
                  <a:lnTo>
                    <a:pt x="5644" y="8240"/>
                  </a:lnTo>
                  <a:lnTo>
                    <a:pt x="5644" y="7930"/>
                  </a:lnTo>
                  <a:lnTo>
                    <a:pt x="1644" y="7930"/>
                  </a:lnTo>
                  <a:lnTo>
                    <a:pt x="1644" y="1620"/>
                  </a:lnTo>
                  <a:lnTo>
                    <a:pt x="7954" y="1620"/>
                  </a:lnTo>
                  <a:lnTo>
                    <a:pt x="7954" y="4096"/>
                  </a:lnTo>
                  <a:lnTo>
                    <a:pt x="8264" y="409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8"/>
            <p:cNvSpPr/>
            <p:nvPr/>
          </p:nvSpPr>
          <p:spPr>
            <a:xfrm>
              <a:off x="4431850" y="409970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1"/>
                  </a:moveTo>
                  <a:lnTo>
                    <a:pt x="0" y="286"/>
                  </a:lnTo>
                  <a:lnTo>
                    <a:pt x="334" y="28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8"/>
            <p:cNvSpPr/>
            <p:nvPr/>
          </p:nvSpPr>
          <p:spPr>
            <a:xfrm>
              <a:off x="4448525" y="409970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1"/>
                  </a:moveTo>
                  <a:lnTo>
                    <a:pt x="0" y="286"/>
                  </a:lnTo>
                  <a:lnTo>
                    <a:pt x="333" y="28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8"/>
            <p:cNvSpPr/>
            <p:nvPr/>
          </p:nvSpPr>
          <p:spPr>
            <a:xfrm>
              <a:off x="4465175" y="4099700"/>
              <a:ext cx="8375" cy="7175"/>
            </a:xfrm>
            <a:custGeom>
              <a:avLst/>
              <a:gdLst/>
              <a:ahLst/>
              <a:cxnLst/>
              <a:rect l="l" t="t" r="r" b="b"/>
              <a:pathLst>
                <a:path w="335" h="287" extrusionOk="0">
                  <a:moveTo>
                    <a:pt x="1" y="1"/>
                  </a:moveTo>
                  <a:lnTo>
                    <a:pt x="1" y="286"/>
                  </a:lnTo>
                  <a:lnTo>
                    <a:pt x="334" y="28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8"/>
            <p:cNvSpPr/>
            <p:nvPr/>
          </p:nvSpPr>
          <p:spPr>
            <a:xfrm>
              <a:off x="4394325" y="4016950"/>
              <a:ext cx="115525" cy="110750"/>
            </a:xfrm>
            <a:custGeom>
              <a:avLst/>
              <a:gdLst/>
              <a:ahLst/>
              <a:cxnLst/>
              <a:rect l="l" t="t" r="r" b="b"/>
              <a:pathLst>
                <a:path w="4621" h="4430" extrusionOk="0">
                  <a:moveTo>
                    <a:pt x="3311" y="310"/>
                  </a:moveTo>
                  <a:lnTo>
                    <a:pt x="3311" y="667"/>
                  </a:lnTo>
                  <a:lnTo>
                    <a:pt x="1311" y="667"/>
                  </a:lnTo>
                  <a:lnTo>
                    <a:pt x="1311" y="310"/>
                  </a:lnTo>
                  <a:close/>
                  <a:moveTo>
                    <a:pt x="3430" y="2811"/>
                  </a:moveTo>
                  <a:lnTo>
                    <a:pt x="4335" y="3692"/>
                  </a:lnTo>
                  <a:lnTo>
                    <a:pt x="4335" y="4144"/>
                  </a:lnTo>
                  <a:lnTo>
                    <a:pt x="334" y="4144"/>
                  </a:lnTo>
                  <a:lnTo>
                    <a:pt x="334" y="3692"/>
                  </a:lnTo>
                  <a:lnTo>
                    <a:pt x="1263" y="2811"/>
                  </a:lnTo>
                  <a:close/>
                  <a:moveTo>
                    <a:pt x="1001" y="0"/>
                  </a:moveTo>
                  <a:lnTo>
                    <a:pt x="1001" y="977"/>
                  </a:lnTo>
                  <a:lnTo>
                    <a:pt x="1644" y="977"/>
                  </a:lnTo>
                  <a:lnTo>
                    <a:pt x="1644" y="1906"/>
                  </a:lnTo>
                  <a:lnTo>
                    <a:pt x="1" y="3549"/>
                  </a:lnTo>
                  <a:lnTo>
                    <a:pt x="1" y="4430"/>
                  </a:lnTo>
                  <a:lnTo>
                    <a:pt x="4621" y="4430"/>
                  </a:lnTo>
                  <a:lnTo>
                    <a:pt x="4621" y="3549"/>
                  </a:lnTo>
                  <a:lnTo>
                    <a:pt x="2978" y="1906"/>
                  </a:lnTo>
                  <a:lnTo>
                    <a:pt x="2978" y="1310"/>
                  </a:lnTo>
                  <a:lnTo>
                    <a:pt x="2692" y="1310"/>
                  </a:lnTo>
                  <a:lnTo>
                    <a:pt x="2692" y="2025"/>
                  </a:lnTo>
                  <a:lnTo>
                    <a:pt x="3144" y="2477"/>
                  </a:lnTo>
                  <a:lnTo>
                    <a:pt x="1549" y="2477"/>
                  </a:lnTo>
                  <a:lnTo>
                    <a:pt x="1978" y="2025"/>
                  </a:lnTo>
                  <a:lnTo>
                    <a:pt x="1978" y="977"/>
                  </a:lnTo>
                  <a:lnTo>
                    <a:pt x="3621" y="977"/>
                  </a:lnTo>
                  <a:lnTo>
                    <a:pt x="3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48"/>
          <p:cNvGrpSpPr/>
          <p:nvPr/>
        </p:nvGrpSpPr>
        <p:grpSpPr>
          <a:xfrm>
            <a:off x="7732219" y="3363234"/>
            <a:ext cx="315538" cy="388499"/>
            <a:chOff x="7707118" y="3222038"/>
            <a:chExt cx="315538" cy="388499"/>
          </a:xfrm>
        </p:grpSpPr>
        <p:sp>
          <p:nvSpPr>
            <p:cNvPr id="559" name="Google Shape;559;p48"/>
            <p:cNvSpPr/>
            <p:nvPr/>
          </p:nvSpPr>
          <p:spPr>
            <a:xfrm>
              <a:off x="7707118" y="3355634"/>
              <a:ext cx="315538" cy="254903"/>
            </a:xfrm>
            <a:custGeom>
              <a:avLst/>
              <a:gdLst/>
              <a:ahLst/>
              <a:cxnLst/>
              <a:rect l="l" t="t" r="r" b="b"/>
              <a:pathLst>
                <a:path w="8550" h="6907" extrusionOk="0">
                  <a:moveTo>
                    <a:pt x="5263" y="310"/>
                  </a:moveTo>
                  <a:lnTo>
                    <a:pt x="5263" y="1143"/>
                  </a:lnTo>
                  <a:lnTo>
                    <a:pt x="4906" y="1143"/>
                  </a:lnTo>
                  <a:lnTo>
                    <a:pt x="4906" y="310"/>
                  </a:lnTo>
                  <a:close/>
                  <a:moveTo>
                    <a:pt x="4620" y="286"/>
                  </a:moveTo>
                  <a:lnTo>
                    <a:pt x="4620" y="2096"/>
                  </a:lnTo>
                  <a:cubicBezTo>
                    <a:pt x="4620" y="2358"/>
                    <a:pt x="4406" y="2596"/>
                    <a:pt x="4120" y="2596"/>
                  </a:cubicBezTo>
                  <a:lnTo>
                    <a:pt x="3120" y="2596"/>
                  </a:lnTo>
                  <a:cubicBezTo>
                    <a:pt x="3108" y="2597"/>
                    <a:pt x="3095" y="2597"/>
                    <a:pt x="3083" y="2597"/>
                  </a:cubicBezTo>
                  <a:cubicBezTo>
                    <a:pt x="2836" y="2597"/>
                    <a:pt x="2620" y="2368"/>
                    <a:pt x="2620" y="2096"/>
                  </a:cubicBezTo>
                  <a:lnTo>
                    <a:pt x="2620" y="286"/>
                  </a:lnTo>
                  <a:close/>
                  <a:moveTo>
                    <a:pt x="810" y="2929"/>
                  </a:moveTo>
                  <a:lnTo>
                    <a:pt x="810" y="3929"/>
                  </a:lnTo>
                  <a:lnTo>
                    <a:pt x="310" y="3929"/>
                  </a:lnTo>
                  <a:lnTo>
                    <a:pt x="310" y="2929"/>
                  </a:lnTo>
                  <a:close/>
                  <a:moveTo>
                    <a:pt x="6573" y="2929"/>
                  </a:moveTo>
                  <a:lnTo>
                    <a:pt x="6573" y="3929"/>
                  </a:lnTo>
                  <a:lnTo>
                    <a:pt x="6073" y="3929"/>
                  </a:lnTo>
                  <a:lnTo>
                    <a:pt x="6073" y="2929"/>
                  </a:lnTo>
                  <a:close/>
                  <a:moveTo>
                    <a:pt x="2477" y="4239"/>
                  </a:moveTo>
                  <a:lnTo>
                    <a:pt x="2477" y="5239"/>
                  </a:lnTo>
                  <a:lnTo>
                    <a:pt x="1977" y="5239"/>
                  </a:lnTo>
                  <a:lnTo>
                    <a:pt x="1977" y="4239"/>
                  </a:lnTo>
                  <a:close/>
                  <a:moveTo>
                    <a:pt x="5787" y="2929"/>
                  </a:moveTo>
                  <a:lnTo>
                    <a:pt x="5787" y="3929"/>
                  </a:lnTo>
                  <a:lnTo>
                    <a:pt x="5454" y="3929"/>
                  </a:lnTo>
                  <a:lnTo>
                    <a:pt x="5454" y="4239"/>
                  </a:lnTo>
                  <a:lnTo>
                    <a:pt x="7454" y="4239"/>
                  </a:lnTo>
                  <a:lnTo>
                    <a:pt x="7454" y="5239"/>
                  </a:lnTo>
                  <a:lnTo>
                    <a:pt x="2762" y="5239"/>
                  </a:lnTo>
                  <a:lnTo>
                    <a:pt x="2762" y="4239"/>
                  </a:lnTo>
                  <a:lnTo>
                    <a:pt x="5096" y="4239"/>
                  </a:lnTo>
                  <a:lnTo>
                    <a:pt x="5096" y="3929"/>
                  </a:lnTo>
                  <a:lnTo>
                    <a:pt x="1143" y="3929"/>
                  </a:lnTo>
                  <a:lnTo>
                    <a:pt x="1143" y="2929"/>
                  </a:lnTo>
                  <a:close/>
                  <a:moveTo>
                    <a:pt x="8240" y="4239"/>
                  </a:moveTo>
                  <a:lnTo>
                    <a:pt x="8240" y="5239"/>
                  </a:lnTo>
                  <a:lnTo>
                    <a:pt x="7740" y="5239"/>
                  </a:lnTo>
                  <a:lnTo>
                    <a:pt x="7740" y="4239"/>
                  </a:lnTo>
                  <a:close/>
                  <a:moveTo>
                    <a:pt x="1786" y="5573"/>
                  </a:moveTo>
                  <a:lnTo>
                    <a:pt x="1786" y="6597"/>
                  </a:lnTo>
                  <a:lnTo>
                    <a:pt x="1286" y="6597"/>
                  </a:lnTo>
                  <a:lnTo>
                    <a:pt x="1286" y="5573"/>
                  </a:lnTo>
                  <a:close/>
                  <a:moveTo>
                    <a:pt x="6763" y="5573"/>
                  </a:moveTo>
                  <a:lnTo>
                    <a:pt x="6763" y="6597"/>
                  </a:lnTo>
                  <a:lnTo>
                    <a:pt x="2120" y="6597"/>
                  </a:lnTo>
                  <a:lnTo>
                    <a:pt x="2120" y="5573"/>
                  </a:lnTo>
                  <a:close/>
                  <a:moveTo>
                    <a:pt x="7597" y="5573"/>
                  </a:moveTo>
                  <a:lnTo>
                    <a:pt x="7597" y="6597"/>
                  </a:lnTo>
                  <a:lnTo>
                    <a:pt x="7097" y="6597"/>
                  </a:lnTo>
                  <a:lnTo>
                    <a:pt x="7097" y="5573"/>
                  </a:lnTo>
                  <a:close/>
                  <a:moveTo>
                    <a:pt x="2334" y="0"/>
                  </a:moveTo>
                  <a:lnTo>
                    <a:pt x="2334" y="2120"/>
                  </a:lnTo>
                  <a:cubicBezTo>
                    <a:pt x="2334" y="2310"/>
                    <a:pt x="2405" y="2477"/>
                    <a:pt x="2501" y="2620"/>
                  </a:cubicBezTo>
                  <a:lnTo>
                    <a:pt x="0" y="2620"/>
                  </a:lnTo>
                  <a:lnTo>
                    <a:pt x="0" y="4263"/>
                  </a:lnTo>
                  <a:lnTo>
                    <a:pt x="1643" y="4263"/>
                  </a:lnTo>
                  <a:lnTo>
                    <a:pt x="1643" y="5287"/>
                  </a:lnTo>
                  <a:lnTo>
                    <a:pt x="976" y="5287"/>
                  </a:lnTo>
                  <a:lnTo>
                    <a:pt x="976" y="6906"/>
                  </a:lnTo>
                  <a:lnTo>
                    <a:pt x="7883" y="6906"/>
                  </a:lnTo>
                  <a:lnTo>
                    <a:pt x="7883" y="5596"/>
                  </a:lnTo>
                  <a:lnTo>
                    <a:pt x="8549" y="5596"/>
                  </a:lnTo>
                  <a:lnTo>
                    <a:pt x="8549" y="3977"/>
                  </a:lnTo>
                  <a:lnTo>
                    <a:pt x="6906" y="3977"/>
                  </a:lnTo>
                  <a:lnTo>
                    <a:pt x="6906" y="3929"/>
                  </a:lnTo>
                  <a:lnTo>
                    <a:pt x="6906" y="2620"/>
                  </a:lnTo>
                  <a:lnTo>
                    <a:pt x="4763" y="2620"/>
                  </a:lnTo>
                  <a:cubicBezTo>
                    <a:pt x="4882" y="2477"/>
                    <a:pt x="4953" y="2310"/>
                    <a:pt x="4953" y="2120"/>
                  </a:cubicBezTo>
                  <a:lnTo>
                    <a:pt x="4953" y="1477"/>
                  </a:lnTo>
                  <a:lnTo>
                    <a:pt x="5596" y="1477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8"/>
            <p:cNvSpPr/>
            <p:nvPr/>
          </p:nvSpPr>
          <p:spPr>
            <a:xfrm>
              <a:off x="7723799" y="3222038"/>
              <a:ext cx="168767" cy="120421"/>
            </a:xfrm>
            <a:custGeom>
              <a:avLst/>
              <a:gdLst/>
              <a:ahLst/>
              <a:cxnLst/>
              <a:rect l="l" t="t" r="r" b="b"/>
              <a:pathLst>
                <a:path w="4573" h="3263" extrusionOk="0">
                  <a:moveTo>
                    <a:pt x="4168" y="929"/>
                  </a:moveTo>
                  <a:cubicBezTo>
                    <a:pt x="4239" y="929"/>
                    <a:pt x="4335" y="1000"/>
                    <a:pt x="4335" y="1096"/>
                  </a:cubicBezTo>
                  <a:cubicBezTo>
                    <a:pt x="4335" y="1191"/>
                    <a:pt x="4263" y="1286"/>
                    <a:pt x="4168" y="1286"/>
                  </a:cubicBezTo>
                  <a:lnTo>
                    <a:pt x="3787" y="1286"/>
                  </a:lnTo>
                  <a:cubicBezTo>
                    <a:pt x="3811" y="1215"/>
                    <a:pt x="3811" y="1167"/>
                    <a:pt x="3811" y="1096"/>
                  </a:cubicBezTo>
                  <a:cubicBezTo>
                    <a:pt x="3835" y="1048"/>
                    <a:pt x="3811" y="977"/>
                    <a:pt x="3787" y="929"/>
                  </a:cubicBezTo>
                  <a:close/>
                  <a:moveTo>
                    <a:pt x="929" y="1596"/>
                  </a:moveTo>
                  <a:cubicBezTo>
                    <a:pt x="882" y="1643"/>
                    <a:pt x="882" y="1715"/>
                    <a:pt x="882" y="1786"/>
                  </a:cubicBezTo>
                  <a:cubicBezTo>
                    <a:pt x="882" y="1834"/>
                    <a:pt x="882" y="1905"/>
                    <a:pt x="929" y="1953"/>
                  </a:cubicBezTo>
                  <a:lnTo>
                    <a:pt x="524" y="1953"/>
                  </a:lnTo>
                  <a:cubicBezTo>
                    <a:pt x="453" y="1953"/>
                    <a:pt x="358" y="1882"/>
                    <a:pt x="358" y="1786"/>
                  </a:cubicBezTo>
                  <a:cubicBezTo>
                    <a:pt x="358" y="1691"/>
                    <a:pt x="453" y="1596"/>
                    <a:pt x="524" y="1596"/>
                  </a:cubicBezTo>
                  <a:close/>
                  <a:moveTo>
                    <a:pt x="3335" y="2263"/>
                  </a:moveTo>
                  <a:cubicBezTo>
                    <a:pt x="3454" y="2263"/>
                    <a:pt x="3501" y="2310"/>
                    <a:pt x="3501" y="2429"/>
                  </a:cubicBezTo>
                  <a:cubicBezTo>
                    <a:pt x="3501" y="2525"/>
                    <a:pt x="3430" y="2620"/>
                    <a:pt x="3335" y="2620"/>
                  </a:cubicBezTo>
                  <a:lnTo>
                    <a:pt x="2953" y="2620"/>
                  </a:lnTo>
                  <a:cubicBezTo>
                    <a:pt x="2977" y="2548"/>
                    <a:pt x="2977" y="2501"/>
                    <a:pt x="2977" y="2429"/>
                  </a:cubicBezTo>
                  <a:cubicBezTo>
                    <a:pt x="2977" y="2382"/>
                    <a:pt x="2977" y="2286"/>
                    <a:pt x="2953" y="2263"/>
                  </a:cubicBezTo>
                  <a:close/>
                  <a:moveTo>
                    <a:pt x="1787" y="0"/>
                  </a:moveTo>
                  <a:cubicBezTo>
                    <a:pt x="1525" y="0"/>
                    <a:pt x="1310" y="191"/>
                    <a:pt x="1310" y="477"/>
                  </a:cubicBezTo>
                  <a:cubicBezTo>
                    <a:pt x="1310" y="739"/>
                    <a:pt x="1525" y="953"/>
                    <a:pt x="1787" y="953"/>
                  </a:cubicBezTo>
                  <a:lnTo>
                    <a:pt x="3263" y="953"/>
                  </a:lnTo>
                  <a:cubicBezTo>
                    <a:pt x="3358" y="953"/>
                    <a:pt x="3454" y="1024"/>
                    <a:pt x="3454" y="1120"/>
                  </a:cubicBezTo>
                  <a:cubicBezTo>
                    <a:pt x="3454" y="1215"/>
                    <a:pt x="3358" y="1310"/>
                    <a:pt x="3263" y="1310"/>
                  </a:cubicBezTo>
                  <a:lnTo>
                    <a:pt x="477" y="1310"/>
                  </a:lnTo>
                  <a:cubicBezTo>
                    <a:pt x="215" y="1310"/>
                    <a:pt x="0" y="1501"/>
                    <a:pt x="0" y="1786"/>
                  </a:cubicBezTo>
                  <a:cubicBezTo>
                    <a:pt x="48" y="2048"/>
                    <a:pt x="262" y="2263"/>
                    <a:pt x="524" y="2263"/>
                  </a:cubicBezTo>
                  <a:lnTo>
                    <a:pt x="2525" y="2263"/>
                  </a:lnTo>
                  <a:cubicBezTo>
                    <a:pt x="2620" y="2263"/>
                    <a:pt x="2715" y="2358"/>
                    <a:pt x="2715" y="2429"/>
                  </a:cubicBezTo>
                  <a:cubicBezTo>
                    <a:pt x="2715" y="2525"/>
                    <a:pt x="2620" y="2620"/>
                    <a:pt x="2525" y="2620"/>
                  </a:cubicBezTo>
                  <a:lnTo>
                    <a:pt x="2358" y="2620"/>
                  </a:lnTo>
                  <a:cubicBezTo>
                    <a:pt x="2072" y="2620"/>
                    <a:pt x="1834" y="2834"/>
                    <a:pt x="1834" y="3096"/>
                  </a:cubicBezTo>
                  <a:lnTo>
                    <a:pt x="1834" y="3263"/>
                  </a:lnTo>
                  <a:lnTo>
                    <a:pt x="2144" y="3263"/>
                  </a:lnTo>
                  <a:lnTo>
                    <a:pt x="2144" y="3096"/>
                  </a:lnTo>
                  <a:cubicBezTo>
                    <a:pt x="2144" y="3001"/>
                    <a:pt x="2239" y="2906"/>
                    <a:pt x="2310" y="2906"/>
                  </a:cubicBezTo>
                  <a:lnTo>
                    <a:pt x="3311" y="2906"/>
                  </a:lnTo>
                  <a:cubicBezTo>
                    <a:pt x="3573" y="2906"/>
                    <a:pt x="3787" y="2715"/>
                    <a:pt x="3787" y="2429"/>
                  </a:cubicBezTo>
                  <a:cubicBezTo>
                    <a:pt x="3787" y="2167"/>
                    <a:pt x="3573" y="1953"/>
                    <a:pt x="3311" y="1953"/>
                  </a:cubicBezTo>
                  <a:lnTo>
                    <a:pt x="1310" y="1953"/>
                  </a:lnTo>
                  <a:cubicBezTo>
                    <a:pt x="1215" y="1953"/>
                    <a:pt x="1120" y="1882"/>
                    <a:pt x="1120" y="1786"/>
                  </a:cubicBezTo>
                  <a:cubicBezTo>
                    <a:pt x="1120" y="1691"/>
                    <a:pt x="1215" y="1596"/>
                    <a:pt x="1310" y="1596"/>
                  </a:cubicBezTo>
                  <a:lnTo>
                    <a:pt x="4097" y="1596"/>
                  </a:lnTo>
                  <a:cubicBezTo>
                    <a:pt x="4359" y="1596"/>
                    <a:pt x="4573" y="1382"/>
                    <a:pt x="4573" y="1120"/>
                  </a:cubicBezTo>
                  <a:cubicBezTo>
                    <a:pt x="4573" y="858"/>
                    <a:pt x="4359" y="643"/>
                    <a:pt x="4097" y="643"/>
                  </a:cubicBezTo>
                  <a:lnTo>
                    <a:pt x="1787" y="643"/>
                  </a:lnTo>
                  <a:cubicBezTo>
                    <a:pt x="1691" y="643"/>
                    <a:pt x="1596" y="548"/>
                    <a:pt x="1596" y="477"/>
                  </a:cubicBezTo>
                  <a:cubicBezTo>
                    <a:pt x="1596" y="381"/>
                    <a:pt x="1691" y="286"/>
                    <a:pt x="1787" y="286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8"/>
            <p:cNvSpPr/>
            <p:nvPr/>
          </p:nvSpPr>
          <p:spPr>
            <a:xfrm>
              <a:off x="7865293" y="3525250"/>
              <a:ext cx="12363" cy="10592"/>
            </a:xfrm>
            <a:custGeom>
              <a:avLst/>
              <a:gdLst/>
              <a:ahLst/>
              <a:cxnLst/>
              <a:rect l="l" t="t" r="r" b="b"/>
              <a:pathLst>
                <a:path w="335" h="287" extrusionOk="0">
                  <a:moveTo>
                    <a:pt x="1" y="0"/>
                  </a:moveTo>
                  <a:lnTo>
                    <a:pt x="1" y="286"/>
                  </a:lnTo>
                  <a:lnTo>
                    <a:pt x="334" y="28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8"/>
            <p:cNvSpPr/>
            <p:nvPr/>
          </p:nvSpPr>
          <p:spPr>
            <a:xfrm>
              <a:off x="7889909" y="3525250"/>
              <a:ext cx="11477" cy="10592"/>
            </a:xfrm>
            <a:custGeom>
              <a:avLst/>
              <a:gdLst/>
              <a:ahLst/>
              <a:cxnLst/>
              <a:rect l="l" t="t" r="r" b="b"/>
              <a:pathLst>
                <a:path w="311" h="287" extrusionOk="0">
                  <a:moveTo>
                    <a:pt x="0" y="0"/>
                  </a:moveTo>
                  <a:lnTo>
                    <a:pt x="0" y="286"/>
                  </a:lnTo>
                  <a:lnTo>
                    <a:pt x="310" y="286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8"/>
            <p:cNvSpPr/>
            <p:nvPr/>
          </p:nvSpPr>
          <p:spPr>
            <a:xfrm>
              <a:off x="7913639" y="3525250"/>
              <a:ext cx="12326" cy="10592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0"/>
                  </a:moveTo>
                  <a:lnTo>
                    <a:pt x="0" y="286"/>
                  </a:lnTo>
                  <a:lnTo>
                    <a:pt x="334" y="28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>
          <a:extLst>
            <a:ext uri="{FF2B5EF4-FFF2-40B4-BE49-F238E27FC236}">
              <a16:creationId xmlns:a16="http://schemas.microsoft.com/office/drawing/2014/main" id="{33C3B026-196D-72CF-9FC6-71FD76C53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8">
            <a:extLst>
              <a:ext uri="{FF2B5EF4-FFF2-40B4-BE49-F238E27FC236}">
                <a16:creationId xmlns:a16="http://schemas.microsoft.com/office/drawing/2014/main" id="{A5C9CCC9-B7F7-18EA-D47E-79CB9C3D9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5350" y="283058"/>
            <a:ext cx="6355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Ce qui </a:t>
            </a:r>
            <a:r>
              <a:rPr lang="en" dirty="0" err="1"/>
              <a:t>est</a:t>
            </a:r>
            <a:r>
              <a:rPr lang="en" dirty="0"/>
              <a:t> </a:t>
            </a:r>
            <a:r>
              <a:rPr lang="en" dirty="0" err="1"/>
              <a:t>fourni</a:t>
            </a:r>
            <a:r>
              <a:rPr lang="en" dirty="0"/>
              <a:t> :</a:t>
            </a:r>
            <a:endParaRPr lang="fr-FR" dirty="0"/>
          </a:p>
        </p:txBody>
      </p:sp>
      <p:grpSp>
        <p:nvGrpSpPr>
          <p:cNvPr id="803" name="Google Shape;803;p58">
            <a:extLst>
              <a:ext uri="{FF2B5EF4-FFF2-40B4-BE49-F238E27FC236}">
                <a16:creationId xmlns:a16="http://schemas.microsoft.com/office/drawing/2014/main" id="{514A4353-CFCE-F258-58FC-30F9532B2860}"/>
              </a:ext>
            </a:extLst>
          </p:cNvPr>
          <p:cNvGrpSpPr/>
          <p:nvPr/>
        </p:nvGrpSpPr>
        <p:grpSpPr>
          <a:xfrm>
            <a:off x="2412279" y="1441124"/>
            <a:ext cx="2060585" cy="2728898"/>
            <a:chOff x="4598075" y="1739575"/>
            <a:chExt cx="2166300" cy="2868900"/>
          </a:xfrm>
        </p:grpSpPr>
        <p:sp>
          <p:nvSpPr>
            <p:cNvPr id="804" name="Google Shape;804;p58">
              <a:extLst>
                <a:ext uri="{FF2B5EF4-FFF2-40B4-BE49-F238E27FC236}">
                  <a16:creationId xmlns:a16="http://schemas.microsoft.com/office/drawing/2014/main" id="{6C372D11-8156-AF04-149C-A8CF8EDC89A8}"/>
                </a:ext>
              </a:extLst>
            </p:cNvPr>
            <p:cNvSpPr/>
            <p:nvPr/>
          </p:nvSpPr>
          <p:spPr>
            <a:xfrm>
              <a:off x="4598075" y="1739575"/>
              <a:ext cx="2166300" cy="2868900"/>
            </a:xfrm>
            <a:prstGeom prst="rect">
              <a:avLst/>
            </a:pr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8">
              <a:extLst>
                <a:ext uri="{FF2B5EF4-FFF2-40B4-BE49-F238E27FC236}">
                  <a16:creationId xmlns:a16="http://schemas.microsoft.com/office/drawing/2014/main" id="{3B89DD98-529B-3E60-2FE1-1649FFAA54C8}"/>
                </a:ext>
              </a:extLst>
            </p:cNvPr>
            <p:cNvSpPr/>
            <p:nvPr/>
          </p:nvSpPr>
          <p:spPr>
            <a:xfrm>
              <a:off x="4687650" y="1826875"/>
              <a:ext cx="1987200" cy="2694300"/>
            </a:xfrm>
            <a:prstGeom prst="roundRect">
              <a:avLst>
                <a:gd name="adj" fmla="val 4501"/>
              </a:avLst>
            </a:pr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8">
              <a:extLst>
                <a:ext uri="{FF2B5EF4-FFF2-40B4-BE49-F238E27FC236}">
                  <a16:creationId xmlns:a16="http://schemas.microsoft.com/office/drawing/2014/main" id="{D05BC6A5-242D-D96C-E3AB-A6E57180A631}"/>
                </a:ext>
              </a:extLst>
            </p:cNvPr>
            <p:cNvSpPr/>
            <p:nvPr/>
          </p:nvSpPr>
          <p:spPr>
            <a:xfrm>
              <a:off x="4759300" y="1903075"/>
              <a:ext cx="1843800" cy="186900"/>
            </a:xfrm>
            <a:prstGeom prst="roundRect">
              <a:avLst>
                <a:gd name="adj" fmla="val 28678"/>
              </a:avLst>
            </a:pr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8">
              <a:extLst>
                <a:ext uri="{FF2B5EF4-FFF2-40B4-BE49-F238E27FC236}">
                  <a16:creationId xmlns:a16="http://schemas.microsoft.com/office/drawing/2014/main" id="{E2D5543F-6C7D-18EC-29BA-8C2B7551C4FD}"/>
                </a:ext>
              </a:extLst>
            </p:cNvPr>
            <p:cNvSpPr/>
            <p:nvPr/>
          </p:nvSpPr>
          <p:spPr>
            <a:xfrm>
              <a:off x="4759300" y="2319425"/>
              <a:ext cx="1843800" cy="102000"/>
            </a:xfrm>
            <a:prstGeom prst="roundRect">
              <a:avLst>
                <a:gd name="adj" fmla="val 28678"/>
              </a:avLst>
            </a:pr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8">
              <a:extLst>
                <a:ext uri="{FF2B5EF4-FFF2-40B4-BE49-F238E27FC236}">
                  <a16:creationId xmlns:a16="http://schemas.microsoft.com/office/drawing/2014/main" id="{6744C594-5CA4-AAE9-4C98-B9059CA5EAC7}"/>
                </a:ext>
              </a:extLst>
            </p:cNvPr>
            <p:cNvSpPr/>
            <p:nvPr/>
          </p:nvSpPr>
          <p:spPr>
            <a:xfrm>
              <a:off x="4759300" y="2485150"/>
              <a:ext cx="1843800" cy="102000"/>
            </a:xfrm>
            <a:prstGeom prst="roundRect">
              <a:avLst>
                <a:gd name="adj" fmla="val 28678"/>
              </a:avLst>
            </a:pr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8">
              <a:extLst>
                <a:ext uri="{FF2B5EF4-FFF2-40B4-BE49-F238E27FC236}">
                  <a16:creationId xmlns:a16="http://schemas.microsoft.com/office/drawing/2014/main" id="{8097F289-9935-683E-9645-B778BDA96705}"/>
                </a:ext>
              </a:extLst>
            </p:cNvPr>
            <p:cNvSpPr/>
            <p:nvPr/>
          </p:nvSpPr>
          <p:spPr>
            <a:xfrm>
              <a:off x="5618550" y="2650875"/>
              <a:ext cx="984600" cy="1411200"/>
            </a:xfrm>
            <a:prstGeom prst="roundRect">
              <a:avLst>
                <a:gd name="adj" fmla="val 7720"/>
              </a:avLst>
            </a:prstGeom>
            <a:gradFill>
              <a:gsLst>
                <a:gs pos="0">
                  <a:schemeClr val="dk1"/>
                </a:gs>
                <a:gs pos="100000">
                  <a:srgbClr val="E2003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8">
              <a:extLst>
                <a:ext uri="{FF2B5EF4-FFF2-40B4-BE49-F238E27FC236}">
                  <a16:creationId xmlns:a16="http://schemas.microsoft.com/office/drawing/2014/main" id="{68084627-1E30-6139-28C9-6B0C030BFBC8}"/>
                </a:ext>
              </a:extLst>
            </p:cNvPr>
            <p:cNvSpPr/>
            <p:nvPr/>
          </p:nvSpPr>
          <p:spPr>
            <a:xfrm>
              <a:off x="4759300" y="2650875"/>
              <a:ext cx="753900" cy="102000"/>
            </a:xfrm>
            <a:prstGeom prst="roundRect">
              <a:avLst>
                <a:gd name="adj" fmla="val 28678"/>
              </a:avLst>
            </a:pr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8">
              <a:extLst>
                <a:ext uri="{FF2B5EF4-FFF2-40B4-BE49-F238E27FC236}">
                  <a16:creationId xmlns:a16="http://schemas.microsoft.com/office/drawing/2014/main" id="{40AF7FB1-5731-C995-ABDF-E69CBBF28260}"/>
                </a:ext>
              </a:extLst>
            </p:cNvPr>
            <p:cNvSpPr/>
            <p:nvPr/>
          </p:nvSpPr>
          <p:spPr>
            <a:xfrm>
              <a:off x="4759300" y="2816599"/>
              <a:ext cx="753900" cy="102000"/>
            </a:xfrm>
            <a:prstGeom prst="roundRect">
              <a:avLst>
                <a:gd name="adj" fmla="val 28678"/>
              </a:avLst>
            </a:pr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8">
              <a:extLst>
                <a:ext uri="{FF2B5EF4-FFF2-40B4-BE49-F238E27FC236}">
                  <a16:creationId xmlns:a16="http://schemas.microsoft.com/office/drawing/2014/main" id="{365888F9-8E01-A780-2777-DF3B560C0B0D}"/>
                </a:ext>
              </a:extLst>
            </p:cNvPr>
            <p:cNvSpPr/>
            <p:nvPr/>
          </p:nvSpPr>
          <p:spPr>
            <a:xfrm>
              <a:off x="4759300" y="4249850"/>
              <a:ext cx="1843800" cy="186900"/>
            </a:xfrm>
            <a:prstGeom prst="roundRect">
              <a:avLst>
                <a:gd name="adj" fmla="val 28678"/>
              </a:avLst>
            </a:pr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8">
              <a:extLst>
                <a:ext uri="{FF2B5EF4-FFF2-40B4-BE49-F238E27FC236}">
                  <a16:creationId xmlns:a16="http://schemas.microsoft.com/office/drawing/2014/main" id="{D7023383-95F8-DB20-7EB5-F7F9A4558DD6}"/>
                </a:ext>
              </a:extLst>
            </p:cNvPr>
            <p:cNvSpPr/>
            <p:nvPr/>
          </p:nvSpPr>
          <p:spPr>
            <a:xfrm>
              <a:off x="4759300" y="4105712"/>
              <a:ext cx="1843800" cy="102000"/>
            </a:xfrm>
            <a:prstGeom prst="roundRect">
              <a:avLst>
                <a:gd name="adj" fmla="val 28678"/>
              </a:avLst>
            </a:pr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8">
              <a:extLst>
                <a:ext uri="{FF2B5EF4-FFF2-40B4-BE49-F238E27FC236}">
                  <a16:creationId xmlns:a16="http://schemas.microsoft.com/office/drawing/2014/main" id="{F438AF20-41DD-E086-D265-40EEDC6AF27F}"/>
                </a:ext>
              </a:extLst>
            </p:cNvPr>
            <p:cNvSpPr/>
            <p:nvPr/>
          </p:nvSpPr>
          <p:spPr>
            <a:xfrm>
              <a:off x="4759300" y="3960226"/>
              <a:ext cx="753900" cy="102000"/>
            </a:xfrm>
            <a:prstGeom prst="roundRect">
              <a:avLst>
                <a:gd name="adj" fmla="val 28678"/>
              </a:avLst>
            </a:pr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8">
              <a:extLst>
                <a:ext uri="{FF2B5EF4-FFF2-40B4-BE49-F238E27FC236}">
                  <a16:creationId xmlns:a16="http://schemas.microsoft.com/office/drawing/2014/main" id="{46F112DC-C897-E76A-12F7-CB754A6C5BA6}"/>
                </a:ext>
              </a:extLst>
            </p:cNvPr>
            <p:cNvSpPr/>
            <p:nvPr/>
          </p:nvSpPr>
          <p:spPr>
            <a:xfrm>
              <a:off x="4760800" y="2986775"/>
              <a:ext cx="753900" cy="920700"/>
            </a:xfrm>
            <a:prstGeom prst="roundRect">
              <a:avLst>
                <a:gd name="adj" fmla="val 5697"/>
              </a:avLst>
            </a:pr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" name="Google Shape;816;p58">
            <a:extLst>
              <a:ext uri="{FF2B5EF4-FFF2-40B4-BE49-F238E27FC236}">
                <a16:creationId xmlns:a16="http://schemas.microsoft.com/office/drawing/2014/main" id="{BD6D9F51-F59E-D845-3767-3A0F030973CC}"/>
              </a:ext>
            </a:extLst>
          </p:cNvPr>
          <p:cNvSpPr txBox="1"/>
          <p:nvPr/>
        </p:nvSpPr>
        <p:spPr>
          <a:xfrm>
            <a:off x="5373048" y="2717570"/>
            <a:ext cx="3416745" cy="7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2200" dirty="0">
                <a:solidFill>
                  <a:schemeClr val="accent1"/>
                </a:solidFill>
                <a:latin typeface="Space Mono"/>
              </a:rPr>
              <a:t>Système </a:t>
            </a:r>
            <a:r>
              <a:rPr lang="en" sz="2200" err="1">
                <a:solidFill>
                  <a:schemeClr val="accent1"/>
                </a:solidFill>
                <a:latin typeface="Space Mono"/>
              </a:rPr>
              <a:t>d'authentification</a:t>
            </a:r>
            <a:endParaRPr lang="fr-FR">
              <a:solidFill>
                <a:schemeClr val="accent1"/>
              </a:solidFill>
            </a:endParaRPr>
          </a:p>
        </p:txBody>
      </p:sp>
      <p:sp>
        <p:nvSpPr>
          <p:cNvPr id="817" name="Google Shape;817;p58">
            <a:extLst>
              <a:ext uri="{FF2B5EF4-FFF2-40B4-BE49-F238E27FC236}">
                <a16:creationId xmlns:a16="http://schemas.microsoft.com/office/drawing/2014/main" id="{4EC20894-DC25-8DEF-517E-E7081000597D}"/>
              </a:ext>
            </a:extLst>
          </p:cNvPr>
          <p:cNvSpPr txBox="1"/>
          <p:nvPr/>
        </p:nvSpPr>
        <p:spPr>
          <a:xfrm>
            <a:off x="5380375" y="1117696"/>
            <a:ext cx="3211591" cy="7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2200" dirty="0">
                <a:solidFill>
                  <a:schemeClr val="accent1"/>
                </a:solidFill>
                <a:latin typeface="Space Mono"/>
                <a:sym typeface="Space Mono"/>
              </a:rPr>
              <a:t>Object-Relational Mapping (ORM)</a:t>
            </a:r>
            <a:endParaRPr lang="en" sz="2200" dirty="0">
              <a:solidFill>
                <a:schemeClr val="accent1"/>
              </a:solidFill>
              <a:latin typeface="Space Mono"/>
            </a:endParaRPr>
          </a:p>
        </p:txBody>
      </p:sp>
      <p:sp>
        <p:nvSpPr>
          <p:cNvPr id="818" name="Google Shape;818;p58">
            <a:extLst>
              <a:ext uri="{FF2B5EF4-FFF2-40B4-BE49-F238E27FC236}">
                <a16:creationId xmlns:a16="http://schemas.microsoft.com/office/drawing/2014/main" id="{B8C98099-D666-92C8-CC00-526F1D712C32}"/>
              </a:ext>
            </a:extLst>
          </p:cNvPr>
          <p:cNvSpPr txBox="1"/>
          <p:nvPr/>
        </p:nvSpPr>
        <p:spPr>
          <a:xfrm>
            <a:off x="5380375" y="2066604"/>
            <a:ext cx="3079707" cy="48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2200" dirty="0">
                <a:solidFill>
                  <a:schemeClr val="accent1"/>
                </a:solidFill>
                <a:latin typeface="Space Mono"/>
                <a:sym typeface="Space Mono"/>
              </a:rPr>
              <a:t>Structure MVT</a:t>
            </a:r>
            <a:endParaRPr lang="fr-FR" dirty="0"/>
          </a:p>
        </p:txBody>
      </p:sp>
      <p:sp>
        <p:nvSpPr>
          <p:cNvPr id="822" name="Google Shape;822;p58">
            <a:extLst>
              <a:ext uri="{FF2B5EF4-FFF2-40B4-BE49-F238E27FC236}">
                <a16:creationId xmlns:a16="http://schemas.microsoft.com/office/drawing/2014/main" id="{A65F5332-C8DE-0159-AEA7-FAACF47FF59C}"/>
              </a:ext>
            </a:extLst>
          </p:cNvPr>
          <p:cNvSpPr txBox="1"/>
          <p:nvPr/>
        </p:nvSpPr>
        <p:spPr>
          <a:xfrm>
            <a:off x="5395029" y="3847056"/>
            <a:ext cx="3072380" cy="48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2200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Interface Admin</a:t>
            </a:r>
            <a:endParaRPr sz="2200" dirty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824" name="Google Shape;824;p58">
            <a:extLst>
              <a:ext uri="{FF2B5EF4-FFF2-40B4-BE49-F238E27FC236}">
                <a16:creationId xmlns:a16="http://schemas.microsoft.com/office/drawing/2014/main" id="{C6F2D091-04B9-545E-8DF0-F1506C4FB76A}"/>
              </a:ext>
            </a:extLst>
          </p:cNvPr>
          <p:cNvCxnSpPr/>
          <p:nvPr/>
        </p:nvCxnSpPr>
        <p:spPr>
          <a:xfrm flipH="1">
            <a:off x="4063075" y="1514075"/>
            <a:ext cx="1317300" cy="184800"/>
          </a:xfrm>
          <a:prstGeom prst="bentConnector3">
            <a:avLst>
              <a:gd name="adj1" fmla="val 2642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25" name="Google Shape;825;p58">
            <a:extLst>
              <a:ext uri="{FF2B5EF4-FFF2-40B4-BE49-F238E27FC236}">
                <a16:creationId xmlns:a16="http://schemas.microsoft.com/office/drawing/2014/main" id="{1860C33E-0951-F010-B56A-92AC5BEC4CAA}"/>
              </a:ext>
            </a:extLst>
          </p:cNvPr>
          <p:cNvCxnSpPr>
            <a:stCxn id="818" idx="1"/>
          </p:cNvCxnSpPr>
          <p:nvPr/>
        </p:nvCxnSpPr>
        <p:spPr>
          <a:xfrm rot="10800000" flipV="1">
            <a:off x="3945475" y="2309118"/>
            <a:ext cx="1434900" cy="23208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26" name="Google Shape;826;p58">
            <a:extLst>
              <a:ext uri="{FF2B5EF4-FFF2-40B4-BE49-F238E27FC236}">
                <a16:creationId xmlns:a16="http://schemas.microsoft.com/office/drawing/2014/main" id="{D47BFF43-B459-2D15-DED0-9F3A967E241B}"/>
              </a:ext>
            </a:extLst>
          </p:cNvPr>
          <p:cNvCxnSpPr/>
          <p:nvPr/>
        </p:nvCxnSpPr>
        <p:spPr>
          <a:xfrm flipH="1">
            <a:off x="3003175" y="2974741"/>
            <a:ext cx="2377200" cy="228000"/>
          </a:xfrm>
          <a:prstGeom prst="bentConnector3">
            <a:avLst>
              <a:gd name="adj1" fmla="val 1425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27" name="Google Shape;827;p58">
            <a:extLst>
              <a:ext uri="{FF2B5EF4-FFF2-40B4-BE49-F238E27FC236}">
                <a16:creationId xmlns:a16="http://schemas.microsoft.com/office/drawing/2014/main" id="{D500548F-D4D6-B61F-3848-271C541308E7}"/>
              </a:ext>
            </a:extLst>
          </p:cNvPr>
          <p:cNvCxnSpPr>
            <a:cxnSpLocks/>
          </p:cNvCxnSpPr>
          <p:nvPr/>
        </p:nvCxnSpPr>
        <p:spPr>
          <a:xfrm rot="10800000">
            <a:off x="4054075" y="3909275"/>
            <a:ext cx="1326300" cy="187800"/>
          </a:xfrm>
          <a:prstGeom prst="bentConnector3">
            <a:avLst>
              <a:gd name="adj1" fmla="val 2555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28" name="Google Shape;828;p58">
            <a:extLst>
              <a:ext uri="{FF2B5EF4-FFF2-40B4-BE49-F238E27FC236}">
                <a16:creationId xmlns:a16="http://schemas.microsoft.com/office/drawing/2014/main" id="{F6A7CB32-4CD4-E4B6-04A1-2F6CE28BFB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29" name="Google Shape;829;p58">
            <a:extLst>
              <a:ext uri="{FF2B5EF4-FFF2-40B4-BE49-F238E27FC236}">
                <a16:creationId xmlns:a16="http://schemas.microsoft.com/office/drawing/2014/main" id="{B45BCCE5-61FC-42FE-6EA3-9CCDC2FA1E6F}"/>
              </a:ext>
            </a:extLst>
          </p:cNvPr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51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>
          <a:extLst>
            <a:ext uri="{FF2B5EF4-FFF2-40B4-BE49-F238E27FC236}">
              <a16:creationId xmlns:a16="http://schemas.microsoft.com/office/drawing/2014/main" id="{897F1612-6D4D-2A6E-A334-EE3C469DF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2">
            <a:extLst>
              <a:ext uri="{FF2B5EF4-FFF2-40B4-BE49-F238E27FC236}">
                <a16:creationId xmlns:a16="http://schemas.microsoft.com/office/drawing/2014/main" id="{D9F676CF-0B54-F124-31AF-8E7AB8067A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5143" y="2471326"/>
            <a:ext cx="6086388" cy="92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Comment </a:t>
            </a:r>
            <a:r>
              <a:rPr lang="en" dirty="0" err="1"/>
              <a:t>ça</a:t>
            </a:r>
            <a:r>
              <a:rPr lang="en" dirty="0"/>
              <a:t> </a:t>
            </a:r>
            <a:r>
              <a:rPr lang="en" dirty="0" err="1"/>
              <a:t>marche</a:t>
            </a:r>
            <a:r>
              <a:rPr lang="en" dirty="0"/>
              <a:t> ?</a:t>
            </a:r>
            <a:endParaRPr dirty="0"/>
          </a:p>
        </p:txBody>
      </p:sp>
      <p:sp>
        <p:nvSpPr>
          <p:cNvPr id="597" name="Google Shape;597;p52">
            <a:extLst>
              <a:ext uri="{FF2B5EF4-FFF2-40B4-BE49-F238E27FC236}">
                <a16:creationId xmlns:a16="http://schemas.microsoft.com/office/drawing/2014/main" id="{799A7976-1DFF-3EC0-0487-39BB8505D76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9250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9" name="Google Shape;599;p52">
            <a:extLst>
              <a:ext uri="{FF2B5EF4-FFF2-40B4-BE49-F238E27FC236}">
                <a16:creationId xmlns:a16="http://schemas.microsoft.com/office/drawing/2014/main" id="{18369069-9558-B599-3A74-1FF4D53F2617}"/>
              </a:ext>
            </a:extLst>
          </p:cNvPr>
          <p:cNvSpPr/>
          <p:nvPr/>
        </p:nvSpPr>
        <p:spPr>
          <a:xfrm>
            <a:off x="-381906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2">
            <a:extLst>
              <a:ext uri="{FF2B5EF4-FFF2-40B4-BE49-F238E27FC236}">
                <a16:creationId xmlns:a16="http://schemas.microsoft.com/office/drawing/2014/main" id="{24024249-3929-207E-D94B-21BC51E6B05D}"/>
              </a:ext>
            </a:extLst>
          </p:cNvPr>
          <p:cNvSpPr/>
          <p:nvPr/>
        </p:nvSpPr>
        <p:spPr>
          <a:xfrm flipH="1">
            <a:off x="734680" y="119812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52">
            <a:extLst>
              <a:ext uri="{FF2B5EF4-FFF2-40B4-BE49-F238E27FC236}">
                <a16:creationId xmlns:a16="http://schemas.microsoft.com/office/drawing/2014/main" id="{B021E10C-4974-B254-7275-F54A8BCC08E0}"/>
              </a:ext>
            </a:extLst>
          </p:cNvPr>
          <p:cNvSpPr/>
          <p:nvPr/>
        </p:nvSpPr>
        <p:spPr>
          <a:xfrm>
            <a:off x="5295913" y="27188"/>
            <a:ext cx="1024500" cy="1024500"/>
          </a:xfrm>
          <a:prstGeom prst="donut">
            <a:avLst>
              <a:gd name="adj" fmla="val 1851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86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0298C76F-6A80-DC52-93E0-8DEC80ECC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5">
            <a:extLst>
              <a:ext uri="{FF2B5EF4-FFF2-40B4-BE49-F238E27FC236}">
                <a16:creationId xmlns:a16="http://schemas.microsoft.com/office/drawing/2014/main" id="{220E5EF9-EF22-1713-32C6-C4F208F8D1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La structure MVT</a:t>
            </a:r>
          </a:p>
        </p:txBody>
      </p:sp>
      <p:sp>
        <p:nvSpPr>
          <p:cNvPr id="664" name="Google Shape;664;p55">
            <a:extLst>
              <a:ext uri="{FF2B5EF4-FFF2-40B4-BE49-F238E27FC236}">
                <a16:creationId xmlns:a16="http://schemas.microsoft.com/office/drawing/2014/main" id="{39769006-16F5-9914-4B63-259FA9E9FAFF}"/>
              </a:ext>
            </a:extLst>
          </p:cNvPr>
          <p:cNvSpPr txBox="1"/>
          <p:nvPr/>
        </p:nvSpPr>
        <p:spPr>
          <a:xfrm>
            <a:off x="712225" y="2944441"/>
            <a:ext cx="3050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Space Mono"/>
                <a:ea typeface="Space Mono"/>
                <a:cs typeface="Space Mono"/>
              </a:rPr>
              <a:t>Template</a:t>
            </a:r>
          </a:p>
        </p:txBody>
      </p:sp>
      <p:sp>
        <p:nvSpPr>
          <p:cNvPr id="665" name="Google Shape;665;p55">
            <a:extLst>
              <a:ext uri="{FF2B5EF4-FFF2-40B4-BE49-F238E27FC236}">
                <a16:creationId xmlns:a16="http://schemas.microsoft.com/office/drawing/2014/main" id="{599EDF4F-AF3B-84DD-4973-63AB6FE32D6A}"/>
              </a:ext>
            </a:extLst>
          </p:cNvPr>
          <p:cNvSpPr txBox="1"/>
          <p:nvPr/>
        </p:nvSpPr>
        <p:spPr>
          <a:xfrm>
            <a:off x="712225" y="1471675"/>
            <a:ext cx="3050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Space Mono"/>
                <a:sym typeface="Space Mono"/>
              </a:rPr>
              <a:t>Model</a:t>
            </a:r>
            <a:endParaRPr lang="fr-FR" dirty="0"/>
          </a:p>
        </p:txBody>
      </p:sp>
      <p:sp>
        <p:nvSpPr>
          <p:cNvPr id="666" name="Google Shape;666;p55">
            <a:extLst>
              <a:ext uri="{FF2B5EF4-FFF2-40B4-BE49-F238E27FC236}">
                <a16:creationId xmlns:a16="http://schemas.microsoft.com/office/drawing/2014/main" id="{572F1D94-AE85-D836-2062-F81A434553F2}"/>
              </a:ext>
            </a:extLst>
          </p:cNvPr>
          <p:cNvSpPr txBox="1"/>
          <p:nvPr/>
        </p:nvSpPr>
        <p:spPr>
          <a:xfrm>
            <a:off x="712225" y="2208058"/>
            <a:ext cx="3050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Space Mono"/>
                <a:sym typeface="Space Mono"/>
              </a:rPr>
              <a:t>View</a:t>
            </a:r>
            <a:endParaRPr lang="fr-FR" dirty="0"/>
          </a:p>
        </p:txBody>
      </p:sp>
      <p:sp>
        <p:nvSpPr>
          <p:cNvPr id="667" name="Google Shape;667;p55">
            <a:extLst>
              <a:ext uri="{FF2B5EF4-FFF2-40B4-BE49-F238E27FC236}">
                <a16:creationId xmlns:a16="http://schemas.microsoft.com/office/drawing/2014/main" id="{A8EBA121-B78F-F070-102C-A4A998DF46B2}"/>
              </a:ext>
            </a:extLst>
          </p:cNvPr>
          <p:cNvSpPr txBox="1"/>
          <p:nvPr/>
        </p:nvSpPr>
        <p:spPr>
          <a:xfrm>
            <a:off x="712225" y="2578425"/>
            <a:ext cx="3050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"/>
                <a:ea typeface="Poppins"/>
                <a:cs typeface="Poppins"/>
              </a:rPr>
              <a:t>Back-end</a:t>
            </a:r>
          </a:p>
        </p:txBody>
      </p:sp>
      <p:sp>
        <p:nvSpPr>
          <p:cNvPr id="668" name="Google Shape;668;p55">
            <a:extLst>
              <a:ext uri="{FF2B5EF4-FFF2-40B4-BE49-F238E27FC236}">
                <a16:creationId xmlns:a16="http://schemas.microsoft.com/office/drawing/2014/main" id="{583D6C0A-C5E1-5112-0E92-7CC8A32DBBD7}"/>
              </a:ext>
            </a:extLst>
          </p:cNvPr>
          <p:cNvSpPr txBox="1"/>
          <p:nvPr/>
        </p:nvSpPr>
        <p:spPr>
          <a:xfrm>
            <a:off x="712225" y="3316550"/>
            <a:ext cx="3050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"/>
                <a:cs typeface="Poppins"/>
                <a:sym typeface="Poppins"/>
              </a:rPr>
              <a:t>Front-end</a:t>
            </a:r>
            <a:endParaRPr lang="fr-FR" dirty="0"/>
          </a:p>
        </p:txBody>
      </p:sp>
      <p:sp>
        <p:nvSpPr>
          <p:cNvPr id="669" name="Google Shape;669;p55">
            <a:extLst>
              <a:ext uri="{FF2B5EF4-FFF2-40B4-BE49-F238E27FC236}">
                <a16:creationId xmlns:a16="http://schemas.microsoft.com/office/drawing/2014/main" id="{62F08A64-8BE0-399A-308A-DB632707ED9E}"/>
              </a:ext>
            </a:extLst>
          </p:cNvPr>
          <p:cNvSpPr txBox="1"/>
          <p:nvPr/>
        </p:nvSpPr>
        <p:spPr>
          <a:xfrm>
            <a:off x="712225" y="1840300"/>
            <a:ext cx="3050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spcAft>
                <a:spcPts val="1600"/>
              </a:spcAft>
            </a:pPr>
            <a:r>
              <a:rPr lang="en" dirty="0">
                <a:solidFill>
                  <a:schemeClr val="lt2"/>
                </a:solidFill>
                <a:latin typeface="Poppins"/>
                <a:cs typeface="Poppins"/>
              </a:rPr>
              <a:t>Data</a:t>
            </a:r>
          </a:p>
        </p:txBody>
      </p:sp>
      <p:grpSp>
        <p:nvGrpSpPr>
          <p:cNvPr id="672" name="Google Shape;672;p55">
            <a:extLst>
              <a:ext uri="{FF2B5EF4-FFF2-40B4-BE49-F238E27FC236}">
                <a16:creationId xmlns:a16="http://schemas.microsoft.com/office/drawing/2014/main" id="{613C1546-E468-B9C9-235F-02EEB8F079E9}"/>
              </a:ext>
            </a:extLst>
          </p:cNvPr>
          <p:cNvGrpSpPr/>
          <p:nvPr/>
        </p:nvGrpSpPr>
        <p:grpSpPr>
          <a:xfrm>
            <a:off x="4826304" y="1706526"/>
            <a:ext cx="2422451" cy="2171603"/>
            <a:chOff x="905750" y="238125"/>
            <a:chExt cx="5716025" cy="5124122"/>
          </a:xfrm>
        </p:grpSpPr>
        <p:sp>
          <p:nvSpPr>
            <p:cNvPr id="673" name="Google Shape;673;p55">
              <a:extLst>
                <a:ext uri="{FF2B5EF4-FFF2-40B4-BE49-F238E27FC236}">
                  <a16:creationId xmlns:a16="http://schemas.microsoft.com/office/drawing/2014/main" id="{AC926FF3-5646-C76C-2AF9-ED4A88A80169}"/>
                </a:ext>
              </a:extLst>
            </p:cNvPr>
            <p:cNvSpPr/>
            <p:nvPr/>
          </p:nvSpPr>
          <p:spPr>
            <a:xfrm>
              <a:off x="1375600" y="238125"/>
              <a:ext cx="4772600" cy="2874675"/>
            </a:xfrm>
            <a:custGeom>
              <a:avLst/>
              <a:gdLst/>
              <a:ahLst/>
              <a:cxnLst/>
              <a:rect l="l" t="t" r="r" b="b"/>
              <a:pathLst>
                <a:path w="190904" h="114987" extrusionOk="0">
                  <a:moveTo>
                    <a:pt x="6808" y="0"/>
                  </a:moveTo>
                  <a:lnTo>
                    <a:pt x="183948" y="0"/>
                  </a:lnTo>
                  <a:cubicBezTo>
                    <a:pt x="187796" y="0"/>
                    <a:pt x="190904" y="3108"/>
                    <a:pt x="190904" y="6955"/>
                  </a:cubicBezTo>
                  <a:lnTo>
                    <a:pt x="190904" y="108179"/>
                  </a:lnTo>
                  <a:cubicBezTo>
                    <a:pt x="190904" y="112026"/>
                    <a:pt x="187796" y="114986"/>
                    <a:pt x="183948" y="114986"/>
                  </a:cubicBezTo>
                  <a:lnTo>
                    <a:pt x="6808" y="114986"/>
                  </a:lnTo>
                  <a:cubicBezTo>
                    <a:pt x="2960" y="114986"/>
                    <a:pt x="0" y="112026"/>
                    <a:pt x="0" y="108179"/>
                  </a:cubicBezTo>
                  <a:lnTo>
                    <a:pt x="0" y="6955"/>
                  </a:lnTo>
                  <a:cubicBezTo>
                    <a:pt x="0" y="3108"/>
                    <a:pt x="2960" y="0"/>
                    <a:pt x="6808" y="0"/>
                  </a:cubicBezTo>
                  <a:close/>
                </a:path>
              </a:pathLst>
            </a:custGeom>
            <a:gradFill>
              <a:gsLst>
                <a:gs pos="0">
                  <a:srgbClr val="00216E"/>
                </a:gs>
                <a:gs pos="100000">
                  <a:srgbClr val="E2003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5">
              <a:extLst>
                <a:ext uri="{FF2B5EF4-FFF2-40B4-BE49-F238E27FC236}">
                  <a16:creationId xmlns:a16="http://schemas.microsoft.com/office/drawing/2014/main" id="{1F949927-592D-1B40-A073-1AD7C4C813C6}"/>
                </a:ext>
              </a:extLst>
            </p:cNvPr>
            <p:cNvSpPr/>
            <p:nvPr/>
          </p:nvSpPr>
          <p:spPr>
            <a:xfrm>
              <a:off x="1375600" y="238125"/>
              <a:ext cx="4772600" cy="233100"/>
            </a:xfrm>
            <a:custGeom>
              <a:avLst/>
              <a:gdLst/>
              <a:ahLst/>
              <a:cxnLst/>
              <a:rect l="l" t="t" r="r" b="b"/>
              <a:pathLst>
                <a:path w="190904" h="9324" extrusionOk="0">
                  <a:moveTo>
                    <a:pt x="181729" y="0"/>
                  </a:moveTo>
                  <a:lnTo>
                    <a:pt x="9028" y="0"/>
                  </a:lnTo>
                  <a:cubicBezTo>
                    <a:pt x="3996" y="0"/>
                    <a:pt x="0" y="3996"/>
                    <a:pt x="0" y="9027"/>
                  </a:cubicBezTo>
                  <a:lnTo>
                    <a:pt x="0" y="9323"/>
                  </a:lnTo>
                  <a:cubicBezTo>
                    <a:pt x="0" y="4292"/>
                    <a:pt x="3996" y="148"/>
                    <a:pt x="9028" y="148"/>
                  </a:cubicBezTo>
                  <a:lnTo>
                    <a:pt x="181729" y="148"/>
                  </a:lnTo>
                  <a:cubicBezTo>
                    <a:pt x="186760" y="148"/>
                    <a:pt x="190904" y="4292"/>
                    <a:pt x="190904" y="9323"/>
                  </a:cubicBezTo>
                  <a:lnTo>
                    <a:pt x="190904" y="9027"/>
                  </a:lnTo>
                  <a:cubicBezTo>
                    <a:pt x="190904" y="3996"/>
                    <a:pt x="186760" y="0"/>
                    <a:pt x="181729" y="0"/>
                  </a:cubicBezTo>
                  <a:close/>
                </a:path>
              </a:pathLst>
            </a:custGeom>
            <a:solidFill>
              <a:srgbClr val="711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5">
              <a:extLst>
                <a:ext uri="{FF2B5EF4-FFF2-40B4-BE49-F238E27FC236}">
                  <a16:creationId xmlns:a16="http://schemas.microsoft.com/office/drawing/2014/main" id="{63FF69C1-EF91-8BFE-4446-F9AF1060C934}"/>
                </a:ext>
              </a:extLst>
            </p:cNvPr>
            <p:cNvSpPr/>
            <p:nvPr/>
          </p:nvSpPr>
          <p:spPr>
            <a:xfrm>
              <a:off x="1420000" y="282500"/>
              <a:ext cx="4680125" cy="2785900"/>
            </a:xfrm>
            <a:custGeom>
              <a:avLst/>
              <a:gdLst/>
              <a:ahLst/>
              <a:cxnLst/>
              <a:rect l="l" t="t" r="r" b="b"/>
              <a:pathLst>
                <a:path w="187205" h="111436" extrusionOk="0">
                  <a:moveTo>
                    <a:pt x="179953" y="149"/>
                  </a:moveTo>
                  <a:cubicBezTo>
                    <a:pt x="183948" y="149"/>
                    <a:pt x="187204" y="3257"/>
                    <a:pt x="187204" y="7400"/>
                  </a:cubicBezTo>
                  <a:lnTo>
                    <a:pt x="187204" y="104184"/>
                  </a:lnTo>
                  <a:cubicBezTo>
                    <a:pt x="187204" y="108180"/>
                    <a:pt x="183948" y="111435"/>
                    <a:pt x="179953" y="111435"/>
                  </a:cubicBezTo>
                  <a:lnTo>
                    <a:pt x="7252" y="111435"/>
                  </a:lnTo>
                  <a:cubicBezTo>
                    <a:pt x="3256" y="111435"/>
                    <a:pt x="0" y="108180"/>
                    <a:pt x="0" y="104184"/>
                  </a:cubicBezTo>
                  <a:lnTo>
                    <a:pt x="0" y="7252"/>
                  </a:lnTo>
                  <a:cubicBezTo>
                    <a:pt x="0" y="3257"/>
                    <a:pt x="3256" y="1"/>
                    <a:pt x="7252" y="149"/>
                  </a:cubicBezTo>
                  <a:lnTo>
                    <a:pt x="179953" y="149"/>
                  </a:lnTo>
                  <a:close/>
                </a:path>
              </a:pathLst>
            </a:cu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5">
              <a:extLst>
                <a:ext uri="{FF2B5EF4-FFF2-40B4-BE49-F238E27FC236}">
                  <a16:creationId xmlns:a16="http://schemas.microsoft.com/office/drawing/2014/main" id="{C753BA60-406E-5E88-6F85-2C2957BC247A}"/>
                </a:ext>
              </a:extLst>
            </p:cNvPr>
            <p:cNvSpPr/>
            <p:nvPr/>
          </p:nvSpPr>
          <p:spPr>
            <a:xfrm>
              <a:off x="1530975" y="423100"/>
              <a:ext cx="4458150" cy="2382625"/>
            </a:xfrm>
            <a:custGeom>
              <a:avLst/>
              <a:gdLst/>
              <a:ahLst/>
              <a:cxnLst/>
              <a:rect l="l" t="t" r="r" b="b"/>
              <a:pathLst>
                <a:path w="178326" h="95305" extrusionOk="0">
                  <a:moveTo>
                    <a:pt x="1" y="0"/>
                  </a:moveTo>
                  <a:lnTo>
                    <a:pt x="178325" y="0"/>
                  </a:lnTo>
                  <a:lnTo>
                    <a:pt x="178325" y="95304"/>
                  </a:lnTo>
                  <a:lnTo>
                    <a:pt x="1" y="95304"/>
                  </a:lnTo>
                  <a:close/>
                </a:path>
              </a:pathLst>
            </a:custGeom>
            <a:gradFill>
              <a:gsLst>
                <a:gs pos="0">
                  <a:srgbClr val="00216E"/>
                </a:gs>
                <a:gs pos="100000">
                  <a:srgbClr val="E2003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5">
              <a:extLst>
                <a:ext uri="{FF2B5EF4-FFF2-40B4-BE49-F238E27FC236}">
                  <a16:creationId xmlns:a16="http://schemas.microsoft.com/office/drawing/2014/main" id="{AD0F75B8-8ED7-1749-01AB-8941856BE8D9}"/>
                </a:ext>
              </a:extLst>
            </p:cNvPr>
            <p:cNvSpPr/>
            <p:nvPr/>
          </p:nvSpPr>
          <p:spPr>
            <a:xfrm>
              <a:off x="5818925" y="2169350"/>
              <a:ext cx="25" cy="70325"/>
            </a:xfrm>
            <a:custGeom>
              <a:avLst/>
              <a:gdLst/>
              <a:ahLst/>
              <a:cxnLst/>
              <a:rect l="l" t="t" r="r" b="b"/>
              <a:pathLst>
                <a:path w="1" h="2813" extrusionOk="0">
                  <a:moveTo>
                    <a:pt x="0" y="2812"/>
                  </a:moveTo>
                  <a:lnTo>
                    <a:pt x="0" y="0"/>
                  </a:lnTo>
                </a:path>
              </a:pathLst>
            </a:custGeom>
            <a:solidFill>
              <a:srgbClr val="001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5">
              <a:extLst>
                <a:ext uri="{FF2B5EF4-FFF2-40B4-BE49-F238E27FC236}">
                  <a16:creationId xmlns:a16="http://schemas.microsoft.com/office/drawing/2014/main" id="{C85BE936-0BC8-9945-D708-403CBBEB475E}"/>
                </a:ext>
              </a:extLst>
            </p:cNvPr>
            <p:cNvSpPr/>
            <p:nvPr/>
          </p:nvSpPr>
          <p:spPr>
            <a:xfrm>
              <a:off x="4416725" y="2169350"/>
              <a:ext cx="25" cy="70325"/>
            </a:xfrm>
            <a:custGeom>
              <a:avLst/>
              <a:gdLst/>
              <a:ahLst/>
              <a:cxnLst/>
              <a:rect l="l" t="t" r="r" b="b"/>
              <a:pathLst>
                <a:path w="1" h="2813" extrusionOk="0">
                  <a:moveTo>
                    <a:pt x="1" y="0"/>
                  </a:moveTo>
                  <a:lnTo>
                    <a:pt x="1" y="2812"/>
                  </a:lnTo>
                </a:path>
              </a:pathLst>
            </a:custGeom>
            <a:solidFill>
              <a:srgbClr val="001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5">
              <a:extLst>
                <a:ext uri="{FF2B5EF4-FFF2-40B4-BE49-F238E27FC236}">
                  <a16:creationId xmlns:a16="http://schemas.microsoft.com/office/drawing/2014/main" id="{25BCF9A9-FD4C-42AE-54F9-F5FCFDC3F030}"/>
                </a:ext>
              </a:extLst>
            </p:cNvPr>
            <p:cNvSpPr/>
            <p:nvPr/>
          </p:nvSpPr>
          <p:spPr>
            <a:xfrm>
              <a:off x="1530975" y="423100"/>
              <a:ext cx="4458150" cy="640075"/>
            </a:xfrm>
            <a:custGeom>
              <a:avLst/>
              <a:gdLst/>
              <a:ahLst/>
              <a:cxnLst/>
              <a:rect l="l" t="t" r="r" b="b"/>
              <a:pathLst>
                <a:path w="178326" h="25603" extrusionOk="0">
                  <a:moveTo>
                    <a:pt x="1" y="0"/>
                  </a:moveTo>
                  <a:lnTo>
                    <a:pt x="178325" y="0"/>
                  </a:lnTo>
                  <a:lnTo>
                    <a:pt x="178325" y="25602"/>
                  </a:lnTo>
                  <a:lnTo>
                    <a:pt x="1" y="25602"/>
                  </a:lnTo>
                  <a:close/>
                </a:path>
              </a:pathLst>
            </a:cu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5">
              <a:extLst>
                <a:ext uri="{FF2B5EF4-FFF2-40B4-BE49-F238E27FC236}">
                  <a16:creationId xmlns:a16="http://schemas.microsoft.com/office/drawing/2014/main" id="{3267529B-802F-36B0-4FD7-83C01D6421D1}"/>
                </a:ext>
              </a:extLst>
            </p:cNvPr>
            <p:cNvSpPr/>
            <p:nvPr/>
          </p:nvSpPr>
          <p:spPr>
            <a:xfrm>
              <a:off x="1530975" y="1251825"/>
              <a:ext cx="4458150" cy="159100"/>
            </a:xfrm>
            <a:custGeom>
              <a:avLst/>
              <a:gdLst/>
              <a:ahLst/>
              <a:cxnLst/>
              <a:rect l="l" t="t" r="r" b="b"/>
              <a:pathLst>
                <a:path w="178326" h="6364" extrusionOk="0">
                  <a:moveTo>
                    <a:pt x="1" y="1"/>
                  </a:moveTo>
                  <a:lnTo>
                    <a:pt x="178325" y="1"/>
                  </a:lnTo>
                  <a:lnTo>
                    <a:pt x="178325" y="6364"/>
                  </a:lnTo>
                  <a:lnTo>
                    <a:pt x="1" y="6364"/>
                  </a:lnTo>
                  <a:close/>
                </a:path>
              </a:pathLst>
            </a:cu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5">
              <a:extLst>
                <a:ext uri="{FF2B5EF4-FFF2-40B4-BE49-F238E27FC236}">
                  <a16:creationId xmlns:a16="http://schemas.microsoft.com/office/drawing/2014/main" id="{D43A9D59-7022-C714-EA0B-76EC11FD77FF}"/>
                </a:ext>
              </a:extLst>
            </p:cNvPr>
            <p:cNvSpPr/>
            <p:nvPr/>
          </p:nvSpPr>
          <p:spPr>
            <a:xfrm>
              <a:off x="905750" y="5077300"/>
              <a:ext cx="5716025" cy="229400"/>
            </a:xfrm>
            <a:custGeom>
              <a:avLst/>
              <a:gdLst/>
              <a:ahLst/>
              <a:cxnLst/>
              <a:rect l="l" t="t" r="r" b="b"/>
              <a:pathLst>
                <a:path w="228641" h="9176" extrusionOk="0">
                  <a:moveTo>
                    <a:pt x="220205" y="7696"/>
                  </a:moveTo>
                  <a:lnTo>
                    <a:pt x="8287" y="8140"/>
                  </a:lnTo>
                  <a:cubicBezTo>
                    <a:pt x="3404" y="8140"/>
                    <a:pt x="296" y="4588"/>
                    <a:pt x="1480" y="444"/>
                  </a:cubicBezTo>
                  <a:lnTo>
                    <a:pt x="1184" y="1480"/>
                  </a:lnTo>
                  <a:cubicBezTo>
                    <a:pt x="0" y="5772"/>
                    <a:pt x="3108" y="9176"/>
                    <a:pt x="7991" y="9176"/>
                  </a:cubicBezTo>
                  <a:lnTo>
                    <a:pt x="220501" y="8880"/>
                  </a:lnTo>
                  <a:cubicBezTo>
                    <a:pt x="225533" y="8880"/>
                    <a:pt x="228640" y="5328"/>
                    <a:pt x="227456" y="1184"/>
                  </a:cubicBezTo>
                  <a:lnTo>
                    <a:pt x="227160" y="0"/>
                  </a:lnTo>
                  <a:cubicBezTo>
                    <a:pt x="228196" y="4292"/>
                    <a:pt x="225089" y="7696"/>
                    <a:pt x="220205" y="76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5">
              <a:extLst>
                <a:ext uri="{FF2B5EF4-FFF2-40B4-BE49-F238E27FC236}">
                  <a16:creationId xmlns:a16="http://schemas.microsoft.com/office/drawing/2014/main" id="{4870F11D-FEF1-DB94-26A8-2E222ED65583}"/>
                </a:ext>
              </a:extLst>
            </p:cNvPr>
            <p:cNvSpPr/>
            <p:nvPr/>
          </p:nvSpPr>
          <p:spPr>
            <a:xfrm>
              <a:off x="2788875" y="4585250"/>
              <a:ext cx="1942350" cy="717750"/>
            </a:xfrm>
            <a:custGeom>
              <a:avLst/>
              <a:gdLst/>
              <a:ahLst/>
              <a:cxnLst/>
              <a:rect l="l" t="t" r="r" b="b"/>
              <a:pathLst>
                <a:path w="77694" h="28710" extrusionOk="0">
                  <a:moveTo>
                    <a:pt x="77694" y="28562"/>
                  </a:moveTo>
                  <a:lnTo>
                    <a:pt x="1" y="28710"/>
                  </a:lnTo>
                  <a:lnTo>
                    <a:pt x="2812" y="148"/>
                  </a:lnTo>
                  <a:lnTo>
                    <a:pt x="75178" y="0"/>
                  </a:lnTo>
                  <a:close/>
                </a:path>
              </a:pathLst>
            </a:custGeom>
            <a:solidFill>
              <a:srgbClr val="E56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5">
              <a:extLst>
                <a:ext uri="{FF2B5EF4-FFF2-40B4-BE49-F238E27FC236}">
                  <a16:creationId xmlns:a16="http://schemas.microsoft.com/office/drawing/2014/main" id="{461FFCD2-A106-EE29-CA7A-797C9C84B043}"/>
                </a:ext>
              </a:extLst>
            </p:cNvPr>
            <p:cNvSpPr/>
            <p:nvPr/>
          </p:nvSpPr>
          <p:spPr>
            <a:xfrm>
              <a:off x="2788875" y="5169800"/>
              <a:ext cx="1942350" cy="133200"/>
            </a:xfrm>
            <a:custGeom>
              <a:avLst/>
              <a:gdLst/>
              <a:ahLst/>
              <a:cxnLst/>
              <a:rect l="l" t="t" r="r" b="b"/>
              <a:pathLst>
                <a:path w="77694" h="5328" extrusionOk="0">
                  <a:moveTo>
                    <a:pt x="77694" y="5180"/>
                  </a:moveTo>
                  <a:lnTo>
                    <a:pt x="1" y="5328"/>
                  </a:lnTo>
                  <a:lnTo>
                    <a:pt x="592" y="0"/>
                  </a:lnTo>
                  <a:lnTo>
                    <a:pt x="77250" y="0"/>
                  </a:lnTo>
                  <a:close/>
                </a:path>
              </a:pathLst>
            </a:custGeom>
            <a:solidFill>
              <a:srgbClr val="E56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5">
              <a:extLst>
                <a:ext uri="{FF2B5EF4-FFF2-40B4-BE49-F238E27FC236}">
                  <a16:creationId xmlns:a16="http://schemas.microsoft.com/office/drawing/2014/main" id="{FFF2A322-5274-C30F-961A-B33AF41D85C9}"/>
                </a:ext>
              </a:extLst>
            </p:cNvPr>
            <p:cNvSpPr/>
            <p:nvPr/>
          </p:nvSpPr>
          <p:spPr>
            <a:xfrm>
              <a:off x="2799975" y="5169800"/>
              <a:ext cx="1920150" cy="14800"/>
            </a:xfrm>
            <a:custGeom>
              <a:avLst/>
              <a:gdLst/>
              <a:ahLst/>
              <a:cxnLst/>
              <a:rect l="l" t="t" r="r" b="b"/>
              <a:pathLst>
                <a:path w="76806" h="592" extrusionOk="0">
                  <a:moveTo>
                    <a:pt x="76806" y="444"/>
                  </a:moveTo>
                  <a:lnTo>
                    <a:pt x="1" y="592"/>
                  </a:lnTo>
                  <a:lnTo>
                    <a:pt x="148" y="0"/>
                  </a:lnTo>
                  <a:lnTo>
                    <a:pt x="76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5">
              <a:extLst>
                <a:ext uri="{FF2B5EF4-FFF2-40B4-BE49-F238E27FC236}">
                  <a16:creationId xmlns:a16="http://schemas.microsoft.com/office/drawing/2014/main" id="{23BC63B3-374A-FF9A-064D-50C30C25FEEB}"/>
                </a:ext>
              </a:extLst>
            </p:cNvPr>
            <p:cNvSpPr/>
            <p:nvPr/>
          </p:nvSpPr>
          <p:spPr>
            <a:xfrm>
              <a:off x="1838050" y="3238550"/>
              <a:ext cx="3862500" cy="18525"/>
            </a:xfrm>
            <a:custGeom>
              <a:avLst/>
              <a:gdLst/>
              <a:ahLst/>
              <a:cxnLst/>
              <a:rect l="l" t="t" r="r" b="b"/>
              <a:pathLst>
                <a:path w="154500" h="741" extrusionOk="0">
                  <a:moveTo>
                    <a:pt x="2221" y="297"/>
                  </a:moveTo>
                  <a:cubicBezTo>
                    <a:pt x="1481" y="297"/>
                    <a:pt x="593" y="445"/>
                    <a:pt x="1" y="741"/>
                  </a:cubicBezTo>
                  <a:lnTo>
                    <a:pt x="154499" y="593"/>
                  </a:lnTo>
                  <a:cubicBezTo>
                    <a:pt x="153760" y="149"/>
                    <a:pt x="153020" y="1"/>
                    <a:pt x="15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5">
              <a:extLst>
                <a:ext uri="{FF2B5EF4-FFF2-40B4-BE49-F238E27FC236}">
                  <a16:creationId xmlns:a16="http://schemas.microsoft.com/office/drawing/2014/main" id="{4148FBEA-DF61-BFFE-1339-AD6A6EEF8F2E}"/>
                </a:ext>
              </a:extLst>
            </p:cNvPr>
            <p:cNvSpPr/>
            <p:nvPr/>
          </p:nvSpPr>
          <p:spPr>
            <a:xfrm>
              <a:off x="1497700" y="4285575"/>
              <a:ext cx="4532125" cy="181300"/>
            </a:xfrm>
            <a:custGeom>
              <a:avLst/>
              <a:gdLst/>
              <a:ahLst/>
              <a:cxnLst/>
              <a:rect l="l" t="t" r="r" b="b"/>
              <a:pathLst>
                <a:path w="181285" h="7252" extrusionOk="0">
                  <a:moveTo>
                    <a:pt x="178621" y="6956"/>
                  </a:moveTo>
                  <a:lnTo>
                    <a:pt x="2812" y="7251"/>
                  </a:lnTo>
                  <a:cubicBezTo>
                    <a:pt x="1184" y="7251"/>
                    <a:pt x="0" y="5772"/>
                    <a:pt x="444" y="4292"/>
                  </a:cubicBezTo>
                  <a:lnTo>
                    <a:pt x="1036" y="2220"/>
                  </a:lnTo>
                  <a:cubicBezTo>
                    <a:pt x="1184" y="1036"/>
                    <a:pt x="2220" y="296"/>
                    <a:pt x="3256" y="296"/>
                  </a:cubicBezTo>
                  <a:lnTo>
                    <a:pt x="178177" y="0"/>
                  </a:lnTo>
                  <a:cubicBezTo>
                    <a:pt x="179212" y="0"/>
                    <a:pt x="180248" y="740"/>
                    <a:pt x="180396" y="1924"/>
                  </a:cubicBezTo>
                  <a:lnTo>
                    <a:pt x="180988" y="4144"/>
                  </a:lnTo>
                  <a:cubicBezTo>
                    <a:pt x="181284" y="5624"/>
                    <a:pt x="180248" y="6956"/>
                    <a:pt x="178621" y="6956"/>
                  </a:cubicBezTo>
                  <a:close/>
                </a:path>
              </a:pathLst>
            </a:custGeom>
            <a:solidFill>
              <a:srgbClr val="E56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5">
              <a:extLst>
                <a:ext uri="{FF2B5EF4-FFF2-40B4-BE49-F238E27FC236}">
                  <a16:creationId xmlns:a16="http://schemas.microsoft.com/office/drawing/2014/main" id="{5DD10FE3-BEA3-5E33-53F3-18D3CD64E45B}"/>
                </a:ext>
              </a:extLst>
            </p:cNvPr>
            <p:cNvSpPr/>
            <p:nvPr/>
          </p:nvSpPr>
          <p:spPr>
            <a:xfrm>
              <a:off x="1542075" y="4289275"/>
              <a:ext cx="4447050" cy="18525"/>
            </a:xfrm>
            <a:custGeom>
              <a:avLst/>
              <a:gdLst/>
              <a:ahLst/>
              <a:cxnLst/>
              <a:rect l="l" t="t" r="r" b="b"/>
              <a:pathLst>
                <a:path w="177882" h="741" extrusionOk="0">
                  <a:moveTo>
                    <a:pt x="137925" y="0"/>
                  </a:moveTo>
                  <a:lnTo>
                    <a:pt x="1481" y="148"/>
                  </a:lnTo>
                  <a:cubicBezTo>
                    <a:pt x="889" y="148"/>
                    <a:pt x="445" y="444"/>
                    <a:pt x="1" y="740"/>
                  </a:cubicBezTo>
                  <a:lnTo>
                    <a:pt x="177881" y="444"/>
                  </a:lnTo>
                  <a:cubicBezTo>
                    <a:pt x="177437" y="148"/>
                    <a:pt x="176846" y="0"/>
                    <a:pt x="176402" y="0"/>
                  </a:cubicBezTo>
                  <a:close/>
                </a:path>
              </a:pathLst>
            </a:custGeom>
            <a:solidFill>
              <a:srgbClr val="1F2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5">
              <a:extLst>
                <a:ext uri="{FF2B5EF4-FFF2-40B4-BE49-F238E27FC236}">
                  <a16:creationId xmlns:a16="http://schemas.microsoft.com/office/drawing/2014/main" id="{D144F395-5A17-0DF2-CDC2-4070A8791D8C}"/>
                </a:ext>
              </a:extLst>
            </p:cNvPr>
            <p:cNvSpPr/>
            <p:nvPr/>
          </p:nvSpPr>
          <p:spPr>
            <a:xfrm>
              <a:off x="905750" y="3105375"/>
              <a:ext cx="5712325" cy="2201325"/>
            </a:xfrm>
            <a:custGeom>
              <a:avLst/>
              <a:gdLst/>
              <a:ahLst/>
              <a:cxnLst/>
              <a:rect l="l" t="t" r="r" b="b"/>
              <a:pathLst>
                <a:path w="228493" h="88053" extrusionOk="0">
                  <a:moveTo>
                    <a:pt x="220501" y="87609"/>
                  </a:moveTo>
                  <a:lnTo>
                    <a:pt x="7991" y="88053"/>
                  </a:lnTo>
                  <a:cubicBezTo>
                    <a:pt x="2960" y="88053"/>
                    <a:pt x="0" y="84501"/>
                    <a:pt x="1184" y="80357"/>
                  </a:cubicBezTo>
                  <a:lnTo>
                    <a:pt x="22346" y="5328"/>
                  </a:lnTo>
                  <a:cubicBezTo>
                    <a:pt x="23234" y="2516"/>
                    <a:pt x="26934" y="296"/>
                    <a:pt x="30929" y="296"/>
                  </a:cubicBezTo>
                  <a:lnTo>
                    <a:pt x="198303" y="0"/>
                  </a:lnTo>
                  <a:cubicBezTo>
                    <a:pt x="202299" y="0"/>
                    <a:pt x="205998" y="2220"/>
                    <a:pt x="206738" y="4884"/>
                  </a:cubicBezTo>
                  <a:lnTo>
                    <a:pt x="227308" y="79913"/>
                  </a:lnTo>
                  <a:cubicBezTo>
                    <a:pt x="228492" y="84205"/>
                    <a:pt x="225385" y="87609"/>
                    <a:pt x="220501" y="87609"/>
                  </a:cubicBezTo>
                  <a:close/>
                </a:path>
              </a:pathLst>
            </a:cu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5">
              <a:extLst>
                <a:ext uri="{FF2B5EF4-FFF2-40B4-BE49-F238E27FC236}">
                  <a16:creationId xmlns:a16="http://schemas.microsoft.com/office/drawing/2014/main" id="{AEE6F012-D051-BBF2-3222-BB0E530CE1BC}"/>
                </a:ext>
              </a:extLst>
            </p:cNvPr>
            <p:cNvSpPr/>
            <p:nvPr/>
          </p:nvSpPr>
          <p:spPr>
            <a:xfrm>
              <a:off x="1727075" y="519300"/>
              <a:ext cx="451375" cy="403275"/>
            </a:xfrm>
            <a:custGeom>
              <a:avLst/>
              <a:gdLst/>
              <a:ahLst/>
              <a:cxnLst/>
              <a:rect l="l" t="t" r="r" b="b"/>
              <a:pathLst>
                <a:path w="18055" h="16131" extrusionOk="0">
                  <a:moveTo>
                    <a:pt x="12135" y="0"/>
                  </a:moveTo>
                  <a:lnTo>
                    <a:pt x="6068" y="0"/>
                  </a:lnTo>
                  <a:cubicBezTo>
                    <a:pt x="5032" y="0"/>
                    <a:pt x="4144" y="444"/>
                    <a:pt x="3700" y="1332"/>
                  </a:cubicBezTo>
                  <a:lnTo>
                    <a:pt x="592" y="6659"/>
                  </a:lnTo>
                  <a:cubicBezTo>
                    <a:pt x="0" y="7547"/>
                    <a:pt x="0" y="8583"/>
                    <a:pt x="592" y="9471"/>
                  </a:cubicBezTo>
                  <a:lnTo>
                    <a:pt x="3552" y="14651"/>
                  </a:lnTo>
                  <a:cubicBezTo>
                    <a:pt x="4144" y="15539"/>
                    <a:pt x="5032" y="15983"/>
                    <a:pt x="6068" y="16131"/>
                  </a:cubicBezTo>
                  <a:lnTo>
                    <a:pt x="12135" y="16131"/>
                  </a:lnTo>
                  <a:cubicBezTo>
                    <a:pt x="13171" y="16131"/>
                    <a:pt x="14059" y="15539"/>
                    <a:pt x="14651" y="14651"/>
                  </a:cubicBezTo>
                  <a:lnTo>
                    <a:pt x="17611" y="9323"/>
                  </a:lnTo>
                  <a:cubicBezTo>
                    <a:pt x="18055" y="8435"/>
                    <a:pt x="18055" y="7399"/>
                    <a:pt x="17611" y="6511"/>
                  </a:cubicBezTo>
                  <a:lnTo>
                    <a:pt x="14651" y="1332"/>
                  </a:lnTo>
                  <a:cubicBezTo>
                    <a:pt x="14059" y="444"/>
                    <a:pt x="13171" y="0"/>
                    <a:pt x="12135" y="0"/>
                  </a:cubicBezTo>
                  <a:close/>
                </a:path>
              </a:pathLst>
            </a:cu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5">
              <a:extLst>
                <a:ext uri="{FF2B5EF4-FFF2-40B4-BE49-F238E27FC236}">
                  <a16:creationId xmlns:a16="http://schemas.microsoft.com/office/drawing/2014/main" id="{C9EB85BC-5A5A-0D67-9696-54434E4CBAE9}"/>
                </a:ext>
              </a:extLst>
            </p:cNvPr>
            <p:cNvSpPr/>
            <p:nvPr/>
          </p:nvSpPr>
          <p:spPr>
            <a:xfrm>
              <a:off x="1567975" y="3238550"/>
              <a:ext cx="4395250" cy="995250"/>
            </a:xfrm>
            <a:custGeom>
              <a:avLst/>
              <a:gdLst/>
              <a:ahLst/>
              <a:cxnLst/>
              <a:rect l="l" t="t" r="r" b="b"/>
              <a:pathLst>
                <a:path w="175810" h="39810" extrusionOk="0">
                  <a:moveTo>
                    <a:pt x="169890" y="39513"/>
                  </a:moveTo>
                  <a:lnTo>
                    <a:pt x="6068" y="39809"/>
                  </a:lnTo>
                  <a:cubicBezTo>
                    <a:pt x="2517" y="39809"/>
                    <a:pt x="1" y="36554"/>
                    <a:pt x="741" y="33150"/>
                  </a:cubicBezTo>
                  <a:lnTo>
                    <a:pt x="7844" y="4292"/>
                  </a:lnTo>
                  <a:cubicBezTo>
                    <a:pt x="8436" y="1925"/>
                    <a:pt x="10508" y="297"/>
                    <a:pt x="13024" y="297"/>
                  </a:cubicBezTo>
                  <a:lnTo>
                    <a:pt x="163083" y="1"/>
                  </a:lnTo>
                  <a:cubicBezTo>
                    <a:pt x="165598" y="1"/>
                    <a:pt x="167670" y="1629"/>
                    <a:pt x="168262" y="4144"/>
                  </a:cubicBezTo>
                  <a:lnTo>
                    <a:pt x="175070" y="33002"/>
                  </a:lnTo>
                  <a:cubicBezTo>
                    <a:pt x="175810" y="36258"/>
                    <a:pt x="173294" y="39513"/>
                    <a:pt x="169890" y="39513"/>
                  </a:cubicBezTo>
                  <a:close/>
                </a:path>
              </a:pathLst>
            </a:custGeom>
            <a:gradFill>
              <a:gsLst>
                <a:gs pos="0">
                  <a:srgbClr val="00216E"/>
                </a:gs>
                <a:gs pos="100000">
                  <a:srgbClr val="E2003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5">
              <a:extLst>
                <a:ext uri="{FF2B5EF4-FFF2-40B4-BE49-F238E27FC236}">
                  <a16:creationId xmlns:a16="http://schemas.microsoft.com/office/drawing/2014/main" id="{04FEC8A6-DD59-88D8-9344-0FD6CC4071CC}"/>
                </a:ext>
              </a:extLst>
            </p:cNvPr>
            <p:cNvSpPr/>
            <p:nvPr/>
          </p:nvSpPr>
          <p:spPr>
            <a:xfrm>
              <a:off x="909450" y="5169847"/>
              <a:ext cx="5701225" cy="192400"/>
            </a:xfrm>
            <a:custGeom>
              <a:avLst/>
              <a:gdLst/>
              <a:ahLst/>
              <a:cxnLst/>
              <a:rect l="l" t="t" r="r" b="b"/>
              <a:pathLst>
                <a:path w="228049" h="7696" extrusionOk="0">
                  <a:moveTo>
                    <a:pt x="220353" y="4588"/>
                  </a:moveTo>
                  <a:lnTo>
                    <a:pt x="7843" y="5032"/>
                  </a:lnTo>
                  <a:cubicBezTo>
                    <a:pt x="4736" y="5328"/>
                    <a:pt x="1924" y="3404"/>
                    <a:pt x="888" y="444"/>
                  </a:cubicBezTo>
                  <a:cubicBezTo>
                    <a:pt x="0" y="4440"/>
                    <a:pt x="2960" y="7695"/>
                    <a:pt x="7843" y="7695"/>
                  </a:cubicBezTo>
                  <a:lnTo>
                    <a:pt x="220353" y="7251"/>
                  </a:lnTo>
                  <a:cubicBezTo>
                    <a:pt x="225089" y="7251"/>
                    <a:pt x="228048" y="3996"/>
                    <a:pt x="227308" y="0"/>
                  </a:cubicBezTo>
                  <a:cubicBezTo>
                    <a:pt x="226272" y="2960"/>
                    <a:pt x="223461" y="4884"/>
                    <a:pt x="220353" y="4588"/>
                  </a:cubicBezTo>
                  <a:close/>
                </a:path>
              </a:pathLst>
            </a:custGeom>
            <a:gradFill>
              <a:gsLst>
                <a:gs pos="0">
                  <a:srgbClr val="E20030"/>
                </a:gs>
                <a:gs pos="100000">
                  <a:srgbClr val="00216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2" name="Google Shape;692;p55">
            <a:extLst>
              <a:ext uri="{FF2B5EF4-FFF2-40B4-BE49-F238E27FC236}">
                <a16:creationId xmlns:a16="http://schemas.microsoft.com/office/drawing/2014/main" id="{964EB076-0CE1-EA43-C738-EE309289D9C7}"/>
              </a:ext>
            </a:extLst>
          </p:cNvPr>
          <p:cNvCxnSpPr>
            <a:stCxn id="665" idx="3"/>
          </p:cNvCxnSpPr>
          <p:nvPr/>
        </p:nvCxnSpPr>
        <p:spPr>
          <a:xfrm>
            <a:off x="3762625" y="1655575"/>
            <a:ext cx="1785300" cy="253800"/>
          </a:xfrm>
          <a:prstGeom prst="bentConnector3">
            <a:avLst>
              <a:gd name="adj1" fmla="val 1907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93" name="Google Shape;693;p55">
            <a:extLst>
              <a:ext uri="{FF2B5EF4-FFF2-40B4-BE49-F238E27FC236}">
                <a16:creationId xmlns:a16="http://schemas.microsoft.com/office/drawing/2014/main" id="{97BEC7F6-A8AA-9B7D-7C1B-E89BFE160383}"/>
              </a:ext>
            </a:extLst>
          </p:cNvPr>
          <p:cNvCxnSpPr>
            <a:stCxn id="666" idx="3"/>
          </p:cNvCxnSpPr>
          <p:nvPr/>
        </p:nvCxnSpPr>
        <p:spPr>
          <a:xfrm>
            <a:off x="3762625" y="2391958"/>
            <a:ext cx="1860900" cy="460500"/>
          </a:xfrm>
          <a:prstGeom prst="bentConnector3">
            <a:avLst>
              <a:gd name="adj1" fmla="val 1932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94" name="Google Shape;694;p55">
            <a:extLst>
              <a:ext uri="{FF2B5EF4-FFF2-40B4-BE49-F238E27FC236}">
                <a16:creationId xmlns:a16="http://schemas.microsoft.com/office/drawing/2014/main" id="{315CDDC0-9567-34F8-B7B0-4A0DA262E95E}"/>
              </a:ext>
            </a:extLst>
          </p:cNvPr>
          <p:cNvCxnSpPr>
            <a:stCxn id="664" idx="3"/>
          </p:cNvCxnSpPr>
          <p:nvPr/>
        </p:nvCxnSpPr>
        <p:spPr>
          <a:xfrm>
            <a:off x="3762625" y="3128341"/>
            <a:ext cx="1674300" cy="154800"/>
          </a:xfrm>
          <a:prstGeom prst="bentConnector3">
            <a:avLst>
              <a:gd name="adj1" fmla="val 2147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96" name="Google Shape;696;p55">
            <a:extLst>
              <a:ext uri="{FF2B5EF4-FFF2-40B4-BE49-F238E27FC236}">
                <a16:creationId xmlns:a16="http://schemas.microsoft.com/office/drawing/2014/main" id="{9314122D-B600-9581-C210-F5C19602D1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13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>
          <a:extLst>
            <a:ext uri="{FF2B5EF4-FFF2-40B4-BE49-F238E27FC236}">
              <a16:creationId xmlns:a16="http://schemas.microsoft.com/office/drawing/2014/main" id="{4493A465-E58A-D5B1-BABA-6C546C958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65">
            <a:extLst>
              <a:ext uri="{FF2B5EF4-FFF2-40B4-BE49-F238E27FC236}">
                <a16:creationId xmlns:a16="http://schemas.microsoft.com/office/drawing/2014/main" id="{3410C32E-17F1-21E9-40A6-652F3BEBD536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146193" y="1758996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Requête</a:t>
            </a:r>
            <a:r>
              <a:rPr lang="en" dirty="0"/>
              <a:t> SQL</a:t>
            </a:r>
            <a:endParaRPr lang="fr-FR" dirty="0"/>
          </a:p>
        </p:txBody>
      </p:sp>
      <p:sp>
        <p:nvSpPr>
          <p:cNvPr id="1152" name="Google Shape;1152;p65">
            <a:extLst>
              <a:ext uri="{FF2B5EF4-FFF2-40B4-BE49-F238E27FC236}">
                <a16:creationId xmlns:a16="http://schemas.microsoft.com/office/drawing/2014/main" id="{62229A42-8CC3-C858-ADEB-7BEC9E2B05B3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545569" y="3722612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ORM Django</a:t>
            </a:r>
            <a:endParaRPr lang="fr-FR" dirty="0"/>
          </a:p>
        </p:txBody>
      </p:sp>
      <p:sp>
        <p:nvSpPr>
          <p:cNvPr id="1156" name="Google Shape;1156;p65">
            <a:extLst>
              <a:ext uri="{FF2B5EF4-FFF2-40B4-BE49-F238E27FC236}">
                <a16:creationId xmlns:a16="http://schemas.microsoft.com/office/drawing/2014/main" id="{54E8ACDF-9DD6-199F-45F0-95D7F4A7E5C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ORM</a:t>
            </a:r>
            <a:endParaRPr lang="fr-FR" dirty="0"/>
          </a:p>
        </p:txBody>
      </p:sp>
      <p:sp>
        <p:nvSpPr>
          <p:cNvPr id="1158" name="Google Shape;1158;p65">
            <a:extLst>
              <a:ext uri="{FF2B5EF4-FFF2-40B4-BE49-F238E27FC236}">
                <a16:creationId xmlns:a16="http://schemas.microsoft.com/office/drawing/2014/main" id="{6AFF2378-3BE0-3A8B-D192-28173B6922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8" name="Image 17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D70C697E-757D-55E6-4E6D-59928649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9" y="1183664"/>
            <a:ext cx="4752975" cy="1647825"/>
          </a:xfrm>
          <a:prstGeom prst="rect">
            <a:avLst/>
          </a:prstGeom>
        </p:spPr>
      </p:pic>
      <p:pic>
        <p:nvPicPr>
          <p:cNvPr id="19" name="Image 18" descr="Une image contenant texte, capture d’écran, Police, logiciel&#10;&#10;Le contenu généré par l’IA peut être incorrect.">
            <a:extLst>
              <a:ext uri="{FF2B5EF4-FFF2-40B4-BE49-F238E27FC236}">
                <a16:creationId xmlns:a16="http://schemas.microsoft.com/office/drawing/2014/main" id="{7892EB60-E6E6-A5A2-EB4D-78E720985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2" y="3041405"/>
            <a:ext cx="6191250" cy="18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2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>
          <a:extLst>
            <a:ext uri="{FF2B5EF4-FFF2-40B4-BE49-F238E27FC236}">
              <a16:creationId xmlns:a16="http://schemas.microsoft.com/office/drawing/2014/main" id="{53E1BF49-C5A5-7070-767C-67D23CAF9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2">
            <a:extLst>
              <a:ext uri="{FF2B5EF4-FFF2-40B4-BE49-F238E27FC236}">
                <a16:creationId xmlns:a16="http://schemas.microsoft.com/office/drawing/2014/main" id="{5562392C-2818-8CFD-E165-EBFADEAC2A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00675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Exemples</a:t>
            </a:r>
            <a:endParaRPr dirty="0" err="1"/>
          </a:p>
        </p:txBody>
      </p:sp>
      <p:sp>
        <p:nvSpPr>
          <p:cNvPr id="1036" name="Google Shape;1036;p62">
            <a:extLst>
              <a:ext uri="{FF2B5EF4-FFF2-40B4-BE49-F238E27FC236}">
                <a16:creationId xmlns:a16="http://schemas.microsoft.com/office/drawing/2014/main" id="{5B14D0A4-2348-6FFE-C9EE-050506000E7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029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38" name="Google Shape;1038;p62">
            <a:extLst>
              <a:ext uri="{FF2B5EF4-FFF2-40B4-BE49-F238E27FC236}">
                <a16:creationId xmlns:a16="http://schemas.microsoft.com/office/drawing/2014/main" id="{35EE94FC-B63D-A942-CCED-2A0148303B5F}"/>
              </a:ext>
            </a:extLst>
          </p:cNvPr>
          <p:cNvSpPr/>
          <p:nvPr/>
        </p:nvSpPr>
        <p:spPr>
          <a:xfrm flipH="1">
            <a:off x="4072081" y="1792802"/>
            <a:ext cx="910921" cy="81806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7BB9B6-0565-82EC-9506-1C823AF15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83822"/>
      </p:ext>
    </p:extLst>
  </p:cSld>
  <p:clrMapOvr>
    <a:masterClrMapping/>
  </p:clrMapOvr>
</p:sld>
</file>

<file path=ppt/theme/theme1.xml><?xml version="1.0" encoding="utf-8"?>
<a:theme xmlns:a="http://schemas.openxmlformats.org/drawingml/2006/main" name="Today Is Web Designer Day by Slidesgo">
  <a:themeElements>
    <a:clrScheme name="Simple Light">
      <a:dk1>
        <a:srgbClr val="00216E"/>
      </a:dk1>
      <a:lt1>
        <a:srgbClr val="E20030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11</Slides>
  <Notes>11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Today Is Web Designer Day by Slidesgo</vt:lpstr>
      <vt:lpstr>Slidesgo Final Pages</vt:lpstr>
      <vt:lpstr>WorkShop Django</vt:lpstr>
      <vt:lpstr>Sommaire</vt:lpstr>
      <vt:lpstr>Qu'est-ce que c'est ?</vt:lpstr>
      <vt:lpstr>C'est quoi ?</vt:lpstr>
      <vt:lpstr>Ce qui est fourni :</vt:lpstr>
      <vt:lpstr>Comment ça marche ?</vt:lpstr>
      <vt:lpstr>La structure MVT</vt:lpstr>
      <vt:lpstr>ORM</vt:lpstr>
      <vt:lpstr>Exemples</vt:lpstr>
      <vt:lpstr>Exemples :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174</cp:revision>
  <dcterms:modified xsi:type="dcterms:W3CDTF">2025-05-03T12:50:03Z</dcterms:modified>
</cp:coreProperties>
</file>