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07"/>
    <p:restoredTop sz="96341"/>
  </p:normalViewPr>
  <p:slideViewPr>
    <p:cSldViewPr snapToGrid="0" snapToObjects="1">
      <p:cViewPr>
        <p:scale>
          <a:sx n="93" d="100"/>
          <a:sy n="93" d="100"/>
        </p:scale>
        <p:origin x="62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0CD3-D535-6E4F-9ADD-8838EC16CE34}" type="datetimeFigureOut">
              <a:rPr kumimoji="1" lang="zh-TW" altLang="en-US" smtClean="0"/>
              <a:t>2021/12/29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EF86-73C5-BA4E-B813-4EF8A3D8F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0CD3-D535-6E4F-9ADD-8838EC16CE34}" type="datetimeFigureOut">
              <a:rPr kumimoji="1" lang="zh-TW" altLang="en-US" smtClean="0"/>
              <a:t>2021/12/29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EF86-73C5-BA4E-B813-4EF8A3D8F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0CD3-D535-6E4F-9ADD-8838EC16CE34}" type="datetimeFigureOut">
              <a:rPr kumimoji="1" lang="zh-TW" altLang="en-US" smtClean="0"/>
              <a:t>2021/12/29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EF86-73C5-BA4E-B813-4EF8A3D8F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0CD3-D535-6E4F-9ADD-8838EC16CE34}" type="datetimeFigureOut">
              <a:rPr kumimoji="1" lang="zh-TW" altLang="en-US" smtClean="0"/>
              <a:t>2021/12/29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EF86-73C5-BA4E-B813-4EF8A3D8F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0CD3-D535-6E4F-9ADD-8838EC16CE34}" type="datetimeFigureOut">
              <a:rPr kumimoji="1" lang="zh-TW" altLang="en-US" smtClean="0"/>
              <a:t>2021/12/29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EF86-73C5-BA4E-B813-4EF8A3D8F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0CD3-D535-6E4F-9ADD-8838EC16CE34}" type="datetimeFigureOut">
              <a:rPr kumimoji="1" lang="zh-TW" altLang="en-US" smtClean="0"/>
              <a:t>2021/12/29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EF86-73C5-BA4E-B813-4EF8A3D8F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0CD3-D535-6E4F-9ADD-8838EC16CE34}" type="datetimeFigureOut">
              <a:rPr kumimoji="1" lang="zh-TW" altLang="en-US" smtClean="0"/>
              <a:t>2021/12/29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EF86-73C5-BA4E-B813-4EF8A3D8F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0CD3-D535-6E4F-9ADD-8838EC16CE34}" type="datetimeFigureOut">
              <a:rPr kumimoji="1" lang="zh-TW" altLang="en-US" smtClean="0"/>
              <a:t>2021/12/29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EF86-73C5-BA4E-B813-4EF8A3D8F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0CD3-D535-6E4F-9ADD-8838EC16CE34}" type="datetimeFigureOut">
              <a:rPr kumimoji="1" lang="zh-TW" altLang="en-US" smtClean="0"/>
              <a:t>2021/12/29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EF86-73C5-BA4E-B813-4EF8A3D8F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0CD3-D535-6E4F-9ADD-8838EC16CE34}" type="datetimeFigureOut">
              <a:rPr kumimoji="1" lang="zh-TW" altLang="en-US" smtClean="0"/>
              <a:t>2021/12/29</a:t>
            </a:fld>
            <a:endParaRPr kumimoji="1"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EF86-73C5-BA4E-B813-4EF8A3D8F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6E00CD3-D535-6E4F-9ADD-8838EC16CE34}" type="datetimeFigureOut">
              <a:rPr kumimoji="1" lang="zh-TW" altLang="en-US" smtClean="0"/>
              <a:t>2021/12/29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EF86-73C5-BA4E-B813-4EF8A3D8F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6E00CD3-D535-6E4F-9ADD-8838EC16CE34}" type="datetimeFigureOut">
              <a:rPr kumimoji="1" lang="zh-TW" altLang="en-US" smtClean="0"/>
              <a:t>2021/12/29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18EEF86-73C5-BA4E-B813-4EF8A3D8F43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525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niclin.tw/2018/04/08/mac-os-%E5%9F%B7%E8%A1%8C-crontab-%E4%BE%8B%E8%A1%8C%E6%80%A7%E5%B7%A5%E4%BD%9C%E6%8E%92%E7%A8%8B/" TargetMode="External"/><Relationship Id="rId3" Type="http://schemas.openxmlformats.org/officeDocument/2006/relationships/hyperlink" Target="https://blog.csdn.net/oppo62258801/article/details/10301179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天氣預報自動通知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政治三 藍珮溱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72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每日定時</a:t>
            </a:r>
            <a:r>
              <a:rPr kumimoji="1" lang="zh-TW" altLang="en-US" dirty="0" smtClean="0"/>
              <a:t>執行（失敗）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權限問題（</a:t>
            </a:r>
            <a:r>
              <a:rPr kumimoji="1" lang="en-US" altLang="zh-TW" dirty="0" smtClean="0"/>
              <a:t>v</a:t>
            </a:r>
            <a:r>
              <a:rPr kumimoji="1" lang="zh-TW" altLang="en-US" dirty="0" smtClean="0"/>
              <a:t>）</a:t>
            </a:r>
            <a:endParaRPr kumimoji="1" lang="en-US" altLang="zh-TW" dirty="0" smtClean="0"/>
          </a:p>
          <a:p>
            <a:r>
              <a:rPr kumimoji="1" lang="zh-TW" altLang="en-US" dirty="0" smtClean="0"/>
              <a:t>路徑問題？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51" y="2383543"/>
            <a:ext cx="4782113" cy="361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8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路徑</a:t>
            </a:r>
            <a:r>
              <a:rPr kumimoji="1" lang="zh-TW" altLang="en-US" dirty="0"/>
              <a:t>問題：編譯器在哪裡</a:t>
            </a:r>
            <a:r>
              <a:rPr kumimoji="1" lang="zh-TW" altLang="en-US" dirty="0" smtClean="0"/>
              <a:t>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python3</a:t>
            </a:r>
          </a:p>
          <a:p>
            <a:r>
              <a:rPr kumimoji="1" lang="en-US" altLang="zh-TW" dirty="0"/>
              <a:t>i</a:t>
            </a:r>
            <a:r>
              <a:rPr kumimoji="1" lang="en-US" altLang="zh-TW" dirty="0" smtClean="0"/>
              <a:t>mport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sys</a:t>
            </a:r>
          </a:p>
          <a:p>
            <a:r>
              <a:rPr kumimoji="1" lang="en-US" altLang="zh-TW" dirty="0" err="1" smtClean="0"/>
              <a:t>sys.executable</a:t>
            </a:r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zh-TW" altLang="en-US" dirty="0" smtClean="0"/>
              <a:t>成功！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181" y="2638044"/>
            <a:ext cx="61976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9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資料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altLang="zh-TW" b="1" dirty="0">
                <a:solidFill>
                  <a:schemeClr val="tx1"/>
                </a:solidFill>
                <a:latin typeface="+mn-ea"/>
              </a:rPr>
              <a:t>Mac OS </a:t>
            </a:r>
            <a:r>
              <a:rPr lang="zh-TW" altLang="it-IT" b="1" dirty="0">
                <a:solidFill>
                  <a:schemeClr val="tx1"/>
                </a:solidFill>
                <a:latin typeface="+mn-ea"/>
              </a:rPr>
              <a:t>執行 </a:t>
            </a:r>
            <a:r>
              <a:rPr lang="it-IT" altLang="zh-TW" b="1" dirty="0">
                <a:solidFill>
                  <a:schemeClr val="tx1"/>
                </a:solidFill>
                <a:latin typeface="+mn-ea"/>
              </a:rPr>
              <a:t>crontab (</a:t>
            </a:r>
            <a:r>
              <a:rPr lang="zh-TW" altLang="it-IT" b="1" dirty="0">
                <a:solidFill>
                  <a:schemeClr val="tx1"/>
                </a:solidFill>
                <a:latin typeface="+mn-ea"/>
              </a:rPr>
              <a:t>例行性工作排程</a:t>
            </a:r>
            <a:r>
              <a:rPr lang="it-IT" altLang="zh-TW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kumimoji="1" lang="zh-TW" altLang="en-US" b="1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mr-IN" altLang="zh-TW" dirty="0" smtClean="0">
                <a:latin typeface="+mn-ea"/>
                <a:hlinkClick r:id="rId2"/>
              </a:rPr>
              <a:t>https</a:t>
            </a:r>
            <a:r>
              <a:rPr kumimoji="1" lang="mr-IN" altLang="zh-TW" dirty="0">
                <a:latin typeface="+mn-ea"/>
                <a:hlinkClick r:id="rId2"/>
              </a:rPr>
              <a:t>://blog.niclin.tw/2018/04/08/mac-os-%E5%9F%B7%E8%A1%8C-crontab-%E4%BE%8B%E8%A1%8C%E6%80%A7%E5%B7%A5%E4%BD%9C%E6%8E%92%E7%A8%8B</a:t>
            </a:r>
            <a:r>
              <a:rPr kumimoji="1" lang="mr-IN" altLang="zh-TW" dirty="0" smtClean="0">
                <a:latin typeface="+mn-ea"/>
                <a:hlinkClick r:id="rId2"/>
              </a:rPr>
              <a:t>/</a:t>
            </a:r>
            <a:endParaRPr kumimoji="1" lang="en-US" altLang="zh-TW" dirty="0" smtClean="0">
              <a:latin typeface="+mn-ea"/>
            </a:endParaRPr>
          </a:p>
          <a:p>
            <a:r>
              <a:rPr lang="zh-TW" altLang="en-US" b="1" dirty="0">
                <a:latin typeface="+mn-ea"/>
              </a:rPr>
              <a:t>從 </a:t>
            </a:r>
            <a:r>
              <a:rPr lang="en-US" altLang="zh-TW" b="1" dirty="0">
                <a:latin typeface="+mn-ea"/>
              </a:rPr>
              <a:t>LINE Notify </a:t>
            </a:r>
            <a:r>
              <a:rPr lang="zh-TW" altLang="en-US" b="1" dirty="0">
                <a:latin typeface="+mn-ea"/>
              </a:rPr>
              <a:t>學習查看</a:t>
            </a:r>
            <a:r>
              <a:rPr lang="en-US" altLang="zh-TW" b="1" dirty="0">
                <a:latin typeface="+mn-ea"/>
              </a:rPr>
              <a:t>API</a:t>
            </a:r>
            <a:r>
              <a:rPr lang="zh-TW" altLang="en-US" b="1" dirty="0" smtClean="0">
                <a:latin typeface="+mn-ea"/>
              </a:rPr>
              <a:t>文件</a:t>
            </a:r>
            <a:r>
              <a:rPr lang="en-US" altLang="zh-TW" u="sng" dirty="0">
                <a:solidFill>
                  <a:srgbClr val="00B0F0"/>
                </a:solidFill>
                <a:latin typeface="+mn-ea"/>
              </a:rPr>
              <a:t>https://</a:t>
            </a:r>
            <a:r>
              <a:rPr lang="en-US" altLang="zh-TW" u="sng" dirty="0" err="1">
                <a:solidFill>
                  <a:srgbClr val="00B0F0"/>
                </a:solidFill>
                <a:latin typeface="+mn-ea"/>
              </a:rPr>
              <a:t>ithelp.ithome.com.tw</a:t>
            </a:r>
            <a:r>
              <a:rPr lang="en-US" altLang="zh-TW" u="sng" dirty="0">
                <a:solidFill>
                  <a:srgbClr val="00B0F0"/>
                </a:solidFill>
                <a:latin typeface="+mn-ea"/>
              </a:rPr>
              <a:t>/articles/10234576</a:t>
            </a:r>
            <a:endParaRPr lang="zh-TW" altLang="en-US" u="sng" dirty="0">
              <a:solidFill>
                <a:srgbClr val="00B0F0"/>
              </a:solidFill>
              <a:latin typeface="+mn-ea"/>
            </a:endParaRPr>
          </a:p>
          <a:p>
            <a:r>
              <a:rPr kumimoji="1" lang="en-US" altLang="zh-TW" b="1" dirty="0" err="1">
                <a:latin typeface="+mn-ea"/>
              </a:rPr>
              <a:t>linux</a:t>
            </a:r>
            <a:r>
              <a:rPr kumimoji="1" lang="en-US" altLang="zh-TW" b="1" dirty="0">
                <a:latin typeface="+mn-ea"/>
              </a:rPr>
              <a:t> </a:t>
            </a:r>
            <a:r>
              <a:rPr kumimoji="1" lang="en-US" altLang="zh-TW" b="1" dirty="0" err="1">
                <a:latin typeface="+mn-ea"/>
              </a:rPr>
              <a:t>crontab</a:t>
            </a:r>
            <a:r>
              <a:rPr kumimoji="1" lang="zh-TW" altLang="en-US" b="1" dirty="0">
                <a:latin typeface="+mn-ea"/>
              </a:rPr>
              <a:t>调度</a:t>
            </a:r>
            <a:r>
              <a:rPr kumimoji="1" lang="en-US" altLang="zh-TW" b="1" dirty="0">
                <a:latin typeface="+mn-ea"/>
              </a:rPr>
              <a:t>python</a:t>
            </a:r>
            <a:r>
              <a:rPr kumimoji="1" lang="zh-TW" altLang="en-US" b="1" dirty="0">
                <a:latin typeface="+mn-ea"/>
              </a:rPr>
              <a:t>文件报错：</a:t>
            </a:r>
            <a:r>
              <a:rPr kumimoji="1" lang="en-US" altLang="zh-TW" b="1" dirty="0" err="1">
                <a:latin typeface="+mn-ea"/>
              </a:rPr>
              <a:t>ModuleNotFoundError</a:t>
            </a:r>
            <a:r>
              <a:rPr kumimoji="1" lang="en-US" altLang="zh-TW" b="1" dirty="0">
                <a:latin typeface="+mn-ea"/>
              </a:rPr>
              <a:t>: No module named </a:t>
            </a:r>
            <a:r>
              <a:rPr kumimoji="1" lang="en-US" altLang="zh-TW" b="1" dirty="0" smtClean="0">
                <a:latin typeface="+mn-ea"/>
              </a:rPr>
              <a:t>‘pandas’</a:t>
            </a:r>
            <a:r>
              <a:rPr kumimoji="1" lang="zh-TW" altLang="en-US" b="1" dirty="0" smtClean="0">
                <a:latin typeface="+mn-ea"/>
              </a:rPr>
              <a:t> </a:t>
            </a:r>
            <a:r>
              <a:rPr kumimoji="1" lang="en-US" altLang="zh-TW" b="1" dirty="0">
                <a:latin typeface="+mn-ea"/>
                <a:hlinkClick r:id="rId3"/>
              </a:rPr>
              <a:t>https://</a:t>
            </a:r>
            <a:r>
              <a:rPr kumimoji="1" lang="en-US" altLang="zh-TW" b="1" dirty="0" smtClean="0">
                <a:latin typeface="+mn-ea"/>
                <a:hlinkClick r:id="rId3"/>
              </a:rPr>
              <a:t>blog.csdn.net/oppo62258801/article/details/103011798</a:t>
            </a:r>
            <a:endParaRPr kumimoji="1" lang="en-US" altLang="zh-TW" b="1" dirty="0" smtClean="0">
              <a:latin typeface="+mn-ea"/>
            </a:endParaRPr>
          </a:p>
          <a:p>
            <a:endParaRPr kumimoji="1" lang="en-US" altLang="zh-TW" b="1" dirty="0">
              <a:latin typeface="+mn-ea"/>
            </a:endParaRPr>
          </a:p>
          <a:p>
            <a:endParaRPr kumimoji="1" lang="zh-TW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05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動機與目地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 smtClean="0"/>
              <a:t>動機</a:t>
            </a:r>
            <a:endParaRPr kumimoji="1" lang="en-US" altLang="zh-TW" sz="2000" dirty="0" smtClean="0"/>
          </a:p>
          <a:p>
            <a:pPr lvl="1"/>
            <a:r>
              <a:rPr kumimoji="1" lang="zh-TW" altLang="en-US" sz="1800" dirty="0" smtClean="0"/>
              <a:t>母親把自己當作語音助理</a:t>
            </a:r>
            <a:endParaRPr kumimoji="1" lang="en-US" altLang="zh-TW" sz="1800" dirty="0" smtClean="0"/>
          </a:p>
          <a:p>
            <a:pPr lvl="1"/>
            <a:r>
              <a:rPr kumimoji="1" lang="zh-TW" altLang="en-US" sz="1800" dirty="0" smtClean="0"/>
              <a:t>每天聲控請求回報當日天氣狀況</a:t>
            </a:r>
            <a:endParaRPr kumimoji="1" lang="en-US" altLang="zh-TW" sz="1800" dirty="0" smtClean="0"/>
          </a:p>
          <a:p>
            <a:r>
              <a:rPr kumimoji="1" lang="zh-TW" altLang="en-US" sz="2000" dirty="0" smtClean="0"/>
              <a:t>目的</a:t>
            </a:r>
            <a:endParaRPr kumimoji="1" lang="en-US" altLang="zh-TW" sz="2000" dirty="0" smtClean="0"/>
          </a:p>
          <a:p>
            <a:pPr lvl="1"/>
            <a:r>
              <a:rPr kumimoji="1" lang="zh-TW" altLang="en-US" sz="1800" dirty="0" smtClean="0"/>
              <a:t>卸下語音助理一職</a:t>
            </a:r>
            <a:endParaRPr kumimoji="1" lang="en-US" altLang="zh-TW" sz="1800" dirty="0" smtClean="0"/>
          </a:p>
          <a:p>
            <a:pPr lvl="1"/>
            <a:r>
              <a:rPr kumimoji="1" lang="zh-TW" altLang="en-US" sz="1800" dirty="0" smtClean="0"/>
              <a:t>找（非）人代替我回報天氣狀況給家人</a:t>
            </a:r>
            <a:endParaRPr kumimoji="1"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7539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方法與素材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000" dirty="0" smtClean="0">
                <a:latin typeface="+mn-ea"/>
              </a:rPr>
              <a:t>Python</a:t>
            </a:r>
          </a:p>
          <a:p>
            <a:r>
              <a:rPr kumimoji="1" lang="en-US" altLang="zh-TW" sz="2000" dirty="0" smtClean="0">
                <a:latin typeface="+mn-ea"/>
              </a:rPr>
              <a:t>LINE</a:t>
            </a:r>
            <a:r>
              <a:rPr kumimoji="1" lang="zh-TW" altLang="en-US" sz="2000" dirty="0" smtClean="0">
                <a:latin typeface="+mn-ea"/>
              </a:rPr>
              <a:t> </a:t>
            </a:r>
            <a:r>
              <a:rPr kumimoji="1" lang="en-US" altLang="zh-TW" sz="2000" dirty="0" smtClean="0">
                <a:latin typeface="+mn-ea"/>
              </a:rPr>
              <a:t>Notify</a:t>
            </a:r>
          </a:p>
          <a:p>
            <a:r>
              <a:rPr lang="it-IT" altLang="zh-TW" sz="2000" dirty="0" err="1">
                <a:solidFill>
                  <a:schemeClr val="tx1"/>
                </a:solidFill>
                <a:latin typeface="+mn-ea"/>
              </a:rPr>
              <a:t>crontab</a:t>
            </a:r>
            <a:endParaRPr kumimoji="1" lang="en-US" altLang="zh-TW" sz="2000" dirty="0" smtClean="0">
              <a:latin typeface="+mn-ea"/>
            </a:endParaRPr>
          </a:p>
          <a:p>
            <a:endParaRPr kumimoji="1"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931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1136" y="729704"/>
            <a:ext cx="7729728" cy="1188720"/>
          </a:xfrm>
        </p:spPr>
        <p:txBody>
          <a:bodyPr/>
          <a:lstStyle/>
          <a:p>
            <a:r>
              <a:rPr kumimoji="1" lang="zh-TW" altLang="en-US" dirty="0" smtClean="0"/>
              <a:t>程式碼：函式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61" y="2226160"/>
            <a:ext cx="7639878" cy="421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程式碼：函式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36" y="2436200"/>
            <a:ext cx="5886527" cy="175283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36" y="4390879"/>
            <a:ext cx="1790700" cy="2159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0" y="4390879"/>
            <a:ext cx="1803400" cy="21844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163" y="4427465"/>
            <a:ext cx="1816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  <a:r>
              <a:rPr kumimoji="1" lang="zh-TW" altLang="en-US" dirty="0" smtClean="0"/>
              <a:t>：氣象局</a:t>
            </a:r>
            <a:r>
              <a:rPr kumimoji="1" lang="en-US" altLang="zh-TW" dirty="0" err="1" smtClean="0"/>
              <a:t>api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1917"/>
            <a:ext cx="12192000" cy="16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1135" y="459893"/>
            <a:ext cx="7729728" cy="1188720"/>
          </a:xfrm>
        </p:spPr>
        <p:txBody>
          <a:bodyPr/>
          <a:lstStyle/>
          <a:p>
            <a:r>
              <a:rPr kumimoji="1" lang="zh-TW" altLang="en-US" dirty="0"/>
              <a:t>程式碼</a:t>
            </a:r>
            <a:r>
              <a:rPr kumimoji="1" lang="zh-TW" altLang="en-US" dirty="0" smtClean="0"/>
              <a:t>：氣象預報內容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237" y="2012076"/>
            <a:ext cx="6019524" cy="474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7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1136" y="588174"/>
            <a:ext cx="7729728" cy="1188720"/>
          </a:xfrm>
        </p:spPr>
        <p:txBody>
          <a:bodyPr/>
          <a:lstStyle/>
          <a:p>
            <a:r>
              <a:rPr lang="zh-TW" altLang="en-US" dirty="0" smtClean="0"/>
              <a:t>程式運作結果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225" y="2079321"/>
            <a:ext cx="5018798" cy="449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每日定時執行：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Crontab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crontab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–e</a:t>
            </a:r>
            <a:r>
              <a:rPr kumimoji="1" lang="zh-TW" altLang="en-US" dirty="0" smtClean="0"/>
              <a:t>（編輯）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i</a:t>
            </a:r>
            <a:r>
              <a:rPr kumimoji="1" lang="zh-TW" altLang="en-US" dirty="0" smtClean="0"/>
              <a:t>（</a:t>
            </a:r>
            <a:r>
              <a:rPr kumimoji="1" lang="en-US" altLang="zh-TW" dirty="0" smtClean="0"/>
              <a:t>Insert</a:t>
            </a:r>
            <a:r>
              <a:rPr kumimoji="1" lang="zh-TW" altLang="en-US" dirty="0" smtClean="0"/>
              <a:t> 排程）</a:t>
            </a:r>
            <a:endParaRPr kumimoji="1" lang="en-US" altLang="zh-TW" dirty="0" smtClean="0"/>
          </a:p>
          <a:p>
            <a:r>
              <a:rPr kumimoji="1" lang="en-US" altLang="zh-TW" dirty="0" smtClean="0"/>
              <a:t>:</a:t>
            </a:r>
            <a:r>
              <a:rPr kumimoji="1" lang="en-US" altLang="zh-TW" dirty="0" err="1" smtClean="0"/>
              <a:t>wq</a:t>
            </a:r>
            <a:r>
              <a:rPr kumimoji="1" lang="zh-TW" altLang="en-US" dirty="0" smtClean="0"/>
              <a:t>（存檔）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91476"/>
            <a:ext cx="4222736" cy="319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81</TotalTime>
  <Words>172</Words>
  <Application>Microsoft Macintosh PowerPoint</Application>
  <PresentationFormat>寬螢幕</PresentationFormat>
  <Paragraphs>35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Gill Sans MT</vt:lpstr>
      <vt:lpstr>Mangal</vt:lpstr>
      <vt:lpstr>微軟正黑體</vt:lpstr>
      <vt:lpstr>Arial</vt:lpstr>
      <vt:lpstr>包裹</vt:lpstr>
      <vt:lpstr>天氣預報自動通知</vt:lpstr>
      <vt:lpstr>動機與目地</vt:lpstr>
      <vt:lpstr>方法與素材</vt:lpstr>
      <vt:lpstr>程式碼：函式</vt:lpstr>
      <vt:lpstr>程式碼：函式</vt:lpstr>
      <vt:lpstr>程式碼：氣象局api</vt:lpstr>
      <vt:lpstr>程式碼：氣象預報內容</vt:lpstr>
      <vt:lpstr>程式運作結果</vt:lpstr>
      <vt:lpstr>每日定時執行： Crontab</vt:lpstr>
      <vt:lpstr>每日定時執行（失敗）</vt:lpstr>
      <vt:lpstr>路徑問題：編譯器在哪裡？</vt:lpstr>
      <vt:lpstr>參考資料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天氣預報自動通知</dc:title>
  <dc:creator>Marta Lan</dc:creator>
  <cp:lastModifiedBy>Marta Lan</cp:lastModifiedBy>
  <cp:revision>29</cp:revision>
  <dcterms:created xsi:type="dcterms:W3CDTF">2021-12-28T17:49:16Z</dcterms:created>
  <dcterms:modified xsi:type="dcterms:W3CDTF">2021-12-29T14:57:59Z</dcterms:modified>
</cp:coreProperties>
</file>