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b3980762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b3980762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1b398076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1b398076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b3980762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b3980762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b398076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b398076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b398076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b398076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-Some-Bots/MusicBo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Discord 機器人</a:t>
            </a:r>
            <a:endParaRPr sz="72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208400" y="3332600"/>
            <a:ext cx="2611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科法一 石馥</a:t>
            </a:r>
            <a:r>
              <a:rPr lang="zh-TW" dirty="0" smtClean="0"/>
              <a:t>瑜</a:t>
            </a:r>
            <a:endParaRPr lang="en-US" altLang="zh-TW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R10A41026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50" y="2698422"/>
            <a:ext cx="2847588" cy="222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313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 b="1"/>
              <a:t>動機與目的</a:t>
            </a:r>
            <a:endParaRPr sz="4000"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00" y="2100475"/>
            <a:ext cx="2050600" cy="2050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924500" y="1868175"/>
            <a:ext cx="2515200" cy="2565625"/>
            <a:chOff x="311700" y="1817950"/>
            <a:chExt cx="2515200" cy="2565625"/>
          </a:xfrm>
        </p:grpSpPr>
        <p:cxnSp>
          <p:nvCxnSpPr>
            <p:cNvPr id="95" name="Google Shape;95;p14"/>
            <p:cNvCxnSpPr/>
            <p:nvPr/>
          </p:nvCxnSpPr>
          <p:spPr>
            <a:xfrm>
              <a:off x="311700" y="1817950"/>
              <a:ext cx="2515200" cy="25152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14"/>
            <p:cNvCxnSpPr/>
            <p:nvPr/>
          </p:nvCxnSpPr>
          <p:spPr>
            <a:xfrm rot="5400000">
              <a:off x="311700" y="1868375"/>
              <a:ext cx="2515200" cy="2515200"/>
            </a:xfrm>
            <a:prstGeom prst="straightConnector1">
              <a:avLst/>
            </a:prstGeom>
            <a:noFill/>
            <a:ln w="1143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" name="Google Shape;97;p14"/>
          <p:cNvGrpSpPr/>
          <p:nvPr/>
        </p:nvGrpSpPr>
        <p:grpSpPr>
          <a:xfrm>
            <a:off x="3574925" y="1150525"/>
            <a:ext cx="3650675" cy="3173475"/>
            <a:chOff x="3484300" y="827050"/>
            <a:chExt cx="3650675" cy="3173475"/>
          </a:xfrm>
        </p:grpSpPr>
        <p:pic>
          <p:nvPicPr>
            <p:cNvPr id="98" name="Google Shape;9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77425" y="1142975"/>
              <a:ext cx="2857550" cy="2857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4"/>
            <p:cNvSpPr/>
            <p:nvPr/>
          </p:nvSpPr>
          <p:spPr>
            <a:xfrm>
              <a:off x="3484300" y="1155600"/>
              <a:ext cx="1076281" cy="1778760"/>
            </a:xfrm>
            <a:custGeom>
              <a:avLst/>
              <a:gdLst/>
              <a:ahLst/>
              <a:cxnLst/>
              <a:rect l="l" t="t" r="r" b="b"/>
              <a:pathLst>
                <a:path w="34441" h="70719" extrusionOk="0">
                  <a:moveTo>
                    <a:pt x="34441" y="69788"/>
                  </a:moveTo>
                  <a:cubicBezTo>
                    <a:pt x="26793" y="73612"/>
                    <a:pt x="15863" y="64132"/>
                    <a:pt x="12689" y="56193"/>
                  </a:cubicBezTo>
                  <a:cubicBezTo>
                    <a:pt x="9628" y="48536"/>
                    <a:pt x="15148" y="39885"/>
                    <a:pt x="16314" y="31722"/>
                  </a:cubicBezTo>
                  <a:cubicBezTo>
                    <a:pt x="17995" y="19951"/>
                    <a:pt x="11281" y="3758"/>
                    <a:pt x="0" y="0"/>
                  </a:cubicBezTo>
                </a:path>
              </a:pathLst>
            </a:custGeom>
            <a:noFill/>
            <a:ln w="1143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0" name="Google Shape;100;p14"/>
            <p:cNvSpPr/>
            <p:nvPr/>
          </p:nvSpPr>
          <p:spPr>
            <a:xfrm>
              <a:off x="5857250" y="827050"/>
              <a:ext cx="1076275" cy="2107225"/>
            </a:xfrm>
            <a:custGeom>
              <a:avLst/>
              <a:gdLst/>
              <a:ahLst/>
              <a:cxnLst/>
              <a:rect l="l" t="t" r="r" b="b"/>
              <a:pathLst>
                <a:path w="43051" h="84289" extrusionOk="0">
                  <a:moveTo>
                    <a:pt x="43051" y="84289"/>
                  </a:moveTo>
                  <a:cubicBezTo>
                    <a:pt x="34261" y="84289"/>
                    <a:pt x="25905" y="79773"/>
                    <a:pt x="18127" y="75679"/>
                  </a:cubicBezTo>
                  <a:cubicBezTo>
                    <a:pt x="11697" y="72294"/>
                    <a:pt x="3371" y="67907"/>
                    <a:pt x="2266" y="60725"/>
                  </a:cubicBezTo>
                  <a:cubicBezTo>
                    <a:pt x="-813" y="40705"/>
                    <a:pt x="19216" y="6405"/>
                    <a:pt x="0" y="0"/>
                  </a:cubicBezTo>
                </a:path>
              </a:pathLst>
            </a:custGeom>
            <a:noFill/>
            <a:ln w="1143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1" name="Google Shape;101;p14"/>
          <p:cNvSpPr txBox="1"/>
          <p:nvPr/>
        </p:nvSpPr>
        <p:spPr>
          <a:xfrm rot="-316905">
            <a:off x="4791885" y="278626"/>
            <a:ext cx="4259485" cy="6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Roboto"/>
                <a:ea typeface="Roboto"/>
                <a:cs typeface="Roboto"/>
                <a:sym typeface="Roboto"/>
              </a:rPr>
              <a:t>CEASE AND DESIST!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/>
          <p:nvPr/>
        </p:nvSpPr>
        <p:spPr>
          <a:xfrm rot="-734017">
            <a:off x="6644341" y="1005067"/>
            <a:ext cx="723331" cy="632905"/>
          </a:xfrm>
          <a:custGeom>
            <a:avLst/>
            <a:gdLst/>
            <a:ahLst/>
            <a:cxnLst/>
            <a:rect l="l" t="t" r="r" b="b"/>
            <a:pathLst>
              <a:path w="28933" h="25316" extrusionOk="0">
                <a:moveTo>
                  <a:pt x="28933" y="0"/>
                </a:moveTo>
                <a:cubicBezTo>
                  <a:pt x="27120" y="12686"/>
                  <a:pt x="12815" y="25316"/>
                  <a:pt x="0" y="25316"/>
                </a:cubicBezTo>
              </a:path>
            </a:pathLst>
          </a:custGeom>
          <a:noFill/>
          <a:ln w="1143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dirty="0"/>
              <a:t>-主要功能:在聊天室播音樂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 dirty="0"/>
              <a:t>-聊天室互動(次要)</a:t>
            </a:r>
            <a:endParaRPr sz="2500" dirty="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50" y="2323342"/>
            <a:ext cx="4124350" cy="246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550" y="1464950"/>
            <a:ext cx="4213678" cy="332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311700" y="313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 b="1"/>
              <a:t>動機與目的</a:t>
            </a:r>
            <a:endParaRPr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dirty="0"/>
              <a:t>-Python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 dirty="0"/>
              <a:t>-discord api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 dirty="0"/>
              <a:t>-youtube_dl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 dirty="0"/>
              <a:t>-ffmpeg</a:t>
            </a:r>
            <a:endParaRPr sz="2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500" dirty="0"/>
              <a:t>-Web server(?</a:t>
            </a:r>
            <a:endParaRPr sz="2500"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311700" y="313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 b="1" dirty="0"/>
              <a:t>方法與素材</a:t>
            </a:r>
            <a:endParaRPr sz="4000" b="1" dirty="0"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8650"/>
          <a:stretch/>
        </p:blipFill>
        <p:spPr>
          <a:xfrm>
            <a:off x="5618475" y="537825"/>
            <a:ext cx="3213825" cy="31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l="21713" t="10073" r="18798" b="11715"/>
          <a:stretch/>
        </p:blipFill>
        <p:spPr>
          <a:xfrm>
            <a:off x="3706700" y="1493375"/>
            <a:ext cx="2354475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 smtClean="0"/>
              <a:t>結果</a:t>
            </a:r>
            <a:endParaRPr 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652437"/>
            <a:ext cx="8520600" cy="3339000"/>
          </a:xfrm>
        </p:spPr>
        <p:txBody>
          <a:bodyPr>
            <a:normAutofit fontScale="925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500" dirty="0" smtClean="0"/>
              <a:t>-</a:t>
            </a:r>
            <a:r>
              <a:rPr lang="zh-TW" altLang="en-US" sz="2500" dirty="0" smtClean="0"/>
              <a:t>主要功能</a:t>
            </a:r>
            <a:r>
              <a:rPr lang="en-US" altLang="zh-TW" sz="2500" dirty="0" smtClean="0"/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zh-TW" altLang="en-US" sz="2500" dirty="0" smtClean="0"/>
              <a:t>加入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退出聊天室 </a:t>
            </a:r>
            <a:r>
              <a:rPr lang="en-US" altLang="zh-TW" sz="2500" dirty="0" smtClean="0">
                <a:solidFill>
                  <a:srgbClr val="00B050"/>
                </a:solidFill>
              </a:rPr>
              <a:t>Done </a:t>
            </a:r>
            <a:r>
              <a:rPr lang="zh-TW" altLang="en-US" sz="25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r>
              <a:rPr lang="zh-TW" altLang="en-US" sz="2500" dirty="0" smtClean="0">
                <a:solidFill>
                  <a:srgbClr val="00B050"/>
                </a:solidFill>
              </a:rPr>
              <a:t> </a:t>
            </a:r>
            <a:endParaRPr lang="en-US" altLang="zh-TW" sz="2500" dirty="0" smtClean="0">
              <a:solidFill>
                <a:srgbClr val="00B05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zh-TW" altLang="en-US" sz="2500" dirty="0" smtClean="0"/>
              <a:t>播放功能  </a:t>
            </a:r>
            <a:r>
              <a:rPr lang="en-US" altLang="zh-TW" sz="2500" dirty="0" smtClean="0">
                <a:solidFill>
                  <a:srgbClr val="00B050"/>
                </a:solidFill>
              </a:rPr>
              <a:t>Done </a:t>
            </a:r>
            <a:r>
              <a:rPr lang="zh-TW" altLang="en-US" sz="25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altLang="zh-TW" sz="25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zh-TW" altLang="en-US" sz="2500" dirty="0" smtClean="0"/>
              <a:t>暫停</a:t>
            </a:r>
            <a:r>
              <a:rPr lang="en-US" altLang="zh-TW" sz="2500" dirty="0" smtClean="0"/>
              <a:t>/</a:t>
            </a:r>
            <a:r>
              <a:rPr lang="zh-TW" altLang="en-US" sz="2500" dirty="0" smtClean="0"/>
              <a:t>繼續功能  </a:t>
            </a:r>
            <a:r>
              <a:rPr lang="en-US" altLang="zh-TW" sz="2500" dirty="0">
                <a:solidFill>
                  <a:srgbClr val="00B050"/>
                </a:solidFill>
              </a:rPr>
              <a:t>Done </a:t>
            </a:r>
            <a:r>
              <a:rPr lang="zh-TW" altLang="en-US" sz="25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altLang="zh-TW" sz="25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zh-TW" altLang="en-US" sz="2500" dirty="0"/>
              <a:t>聊天室互動 </a:t>
            </a:r>
            <a:r>
              <a:rPr lang="en-US" altLang="zh-TW" sz="2500" dirty="0">
                <a:solidFill>
                  <a:srgbClr val="FF0000"/>
                </a:solidFill>
                <a:sym typeface="Wingdings" panose="05000000000000000000" pitchFamily="2" charset="2"/>
              </a:rPr>
              <a:t>(planned)</a:t>
            </a:r>
            <a:endParaRPr lang="en-US" altLang="zh-TW" sz="2500" dirty="0">
              <a:solidFill>
                <a:srgbClr val="FF000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zh-TW" altLang="en-US" sz="2500" dirty="0" smtClean="0">
                <a:sym typeface="Wingdings" panose="05000000000000000000" pitchFamily="2" charset="2"/>
              </a:rPr>
              <a:t>時刻在線 </a:t>
            </a:r>
            <a:r>
              <a:rPr lang="en-US" altLang="zh-TW" sz="25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(planned)</a:t>
            </a:r>
            <a:endParaRPr lang="en-US" altLang="zh-TW" sz="2500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225" b="4876"/>
          <a:stretch/>
        </p:blipFill>
        <p:spPr>
          <a:xfrm>
            <a:off x="3986544" y="2283144"/>
            <a:ext cx="1905266" cy="4849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75" y="2272684"/>
            <a:ext cx="1991003" cy="49536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44" y="2826568"/>
            <a:ext cx="2353003" cy="4953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5636" y="3370441"/>
            <a:ext cx="1448002" cy="51442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/>
          <a:srcRect b="8296"/>
          <a:stretch/>
        </p:blipFill>
        <p:spPr>
          <a:xfrm>
            <a:off x="5277447" y="3370441"/>
            <a:ext cx="1581371" cy="52416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7"/>
          <a:srcRect b="45518"/>
          <a:stretch/>
        </p:blipFill>
        <p:spPr>
          <a:xfrm>
            <a:off x="2340785" y="106568"/>
            <a:ext cx="2646851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 smtClean="0"/>
              <a:t>結果</a:t>
            </a:r>
            <a:endParaRPr lang="en-US" sz="40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46" y="332509"/>
            <a:ext cx="6068318" cy="453596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83001"/>
            <a:ext cx="4744928" cy="1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 smtClean="0"/>
              <a:t>結果</a:t>
            </a:r>
            <a:endParaRPr lang="en-US" sz="4000" dirty="0"/>
          </a:p>
        </p:txBody>
      </p:sp>
      <p:pic>
        <p:nvPicPr>
          <p:cNvPr id="3" name="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48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313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4000" b="1" dirty="0" smtClean="0"/>
              <a:t>討論與結論</a:t>
            </a:r>
            <a:endParaRPr sz="4000" b="1" dirty="0"/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311700" y="1222946"/>
            <a:ext cx="8520600" cy="33390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sz="2500" dirty="0" smtClean="0"/>
              <a:t>-</a:t>
            </a:r>
            <a:r>
              <a:rPr lang="zh-TW" altLang="en-US" sz="2500" dirty="0" smtClean="0"/>
              <a:t>支援</a:t>
            </a:r>
            <a:r>
              <a:rPr lang="zh-TW" altLang="en-US" sz="2500" dirty="0"/>
              <a:t>其他</a:t>
            </a:r>
            <a:r>
              <a:rPr lang="zh-TW" altLang="en-US" sz="2500" dirty="0" smtClean="0"/>
              <a:t>網站</a:t>
            </a:r>
            <a:r>
              <a:rPr lang="en-US" altLang="zh-TW" sz="2500" dirty="0" smtClean="0"/>
              <a:t>?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zh-TW" altLang="en-US" sz="2000" dirty="0" smtClean="0"/>
              <a:t>加入</a:t>
            </a:r>
            <a:r>
              <a:rPr lang="en-US" altLang="zh-TW" sz="2000" dirty="0" err="1" smtClean="0"/>
              <a:t>youtube</a:t>
            </a:r>
            <a:r>
              <a:rPr lang="en-US" altLang="zh-TW" sz="2000" dirty="0" smtClean="0"/>
              <a:t>-dl</a:t>
            </a:r>
            <a:r>
              <a:rPr lang="zh-TW" altLang="en-US" sz="2000" dirty="0"/>
              <a:t>以外的其他</a:t>
            </a:r>
            <a:r>
              <a:rPr lang="en-US" altLang="zh-TW" sz="2000" dirty="0" err="1" smtClean="0"/>
              <a:t>api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Spotipy</a:t>
            </a:r>
            <a:r>
              <a:rPr lang="en-US" altLang="zh-TW" sz="2000" dirty="0" smtClean="0"/>
              <a:t>, bilibili.py…etc.)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altLang="zh-TW" sz="250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altLang="zh-TW" sz="2500" dirty="0" smtClean="0"/>
              <a:t>-</a:t>
            </a:r>
            <a:r>
              <a:rPr lang="zh-TW" altLang="en-US" sz="2500" dirty="0" smtClean="0"/>
              <a:t>上</a:t>
            </a:r>
            <a:r>
              <a:rPr lang="zh-TW" altLang="en-US" sz="2500" dirty="0"/>
              <a:t>傳到</a:t>
            </a:r>
            <a:r>
              <a:rPr lang="zh-TW" altLang="en-US" sz="2500" dirty="0" smtClean="0"/>
              <a:t>伺服器</a:t>
            </a:r>
            <a:r>
              <a:rPr lang="en-US" altLang="zh-TW" sz="2500" dirty="0" smtClean="0"/>
              <a:t>/Server Hosting?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zh-TW" sz="2500" dirty="0" smtClean="0"/>
              <a:t>(</a:t>
            </a:r>
            <a:r>
              <a:rPr lang="en-US" altLang="zh-TW" sz="2500" dirty="0" err="1" smtClean="0"/>
              <a:t>replit</a:t>
            </a:r>
            <a:r>
              <a:rPr lang="en-US" altLang="zh-TW" sz="2500" smtClean="0"/>
              <a:t>?...etc.)</a:t>
            </a:r>
            <a:endParaRPr lang="en-US" altLang="zh-TW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dirty="0"/>
              <a:t>Just-Some-Bot 的 MusicBot</a:t>
            </a:r>
            <a:br>
              <a:rPr lang="zh-TW" sz="2500" dirty="0"/>
            </a:br>
            <a:r>
              <a:rPr lang="zh-TW" sz="17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https://github.com/Just-Some-Bots/MusicBo</a:t>
            </a:r>
            <a:r>
              <a:rPr lang="zh-TW" sz="17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</a:t>
            </a:r>
            <a:r>
              <a:rPr 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-python 3.5+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-使用discord.py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311700" y="313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 b="1"/>
              <a:t>參考資料</a:t>
            </a:r>
            <a:endParaRPr sz="4000" b="1"/>
          </a:p>
        </p:txBody>
      </p:sp>
    </p:spTree>
    <p:extLst>
      <p:ext uri="{BB962C8B-B14F-4D97-AF65-F5344CB8AC3E}">
        <p14:creationId xmlns:p14="http://schemas.microsoft.com/office/powerpoint/2010/main" val="121919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132</Words>
  <Application>Microsoft Office PowerPoint</Application>
  <PresentationFormat>如螢幕大小 (16:9)</PresentationFormat>
  <Paragraphs>32</Paragraphs>
  <Slides>9</Slides>
  <Notes>6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Wingdings</vt:lpstr>
      <vt:lpstr>Roboto</vt:lpstr>
      <vt:lpstr>Arial</vt:lpstr>
      <vt:lpstr>Geometric</vt:lpstr>
      <vt:lpstr>Discord 機器人</vt:lpstr>
      <vt:lpstr>動機與目的</vt:lpstr>
      <vt:lpstr>動機與目的</vt:lpstr>
      <vt:lpstr>方法與素材</vt:lpstr>
      <vt:lpstr>結果</vt:lpstr>
      <vt:lpstr>結果</vt:lpstr>
      <vt:lpstr>結果</vt:lpstr>
      <vt:lpstr>討論與結論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Discord 機器人</dc:title>
  <dc:creator>BORF BORF</dc:creator>
  <cp:lastModifiedBy>江尚瑀 CHIANG, SHANG-YU</cp:lastModifiedBy>
  <cp:revision>19</cp:revision>
  <dcterms:modified xsi:type="dcterms:W3CDTF">2022-03-02T17:17:54Z</dcterms:modified>
</cp:coreProperties>
</file>