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2"/>
  </p:notesMasterIdLst>
  <p:sldIdLst>
    <p:sldId id="256" r:id="rId2"/>
    <p:sldId id="260" r:id="rId3"/>
    <p:sldId id="258" r:id="rId4"/>
    <p:sldId id="259" r:id="rId5"/>
    <p:sldId id="261" r:id="rId6"/>
    <p:sldId id="267" r:id="rId7"/>
    <p:sldId id="266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D5513A-37BD-4E76-9F94-E65FE60A126B}" type="doc">
      <dgm:prSet loTypeId="urn:microsoft.com/office/officeart/2005/8/layout/chevron2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TW" altLang="en-US"/>
        </a:p>
      </dgm:t>
    </dgm:pt>
    <dgm:pt modelId="{2541D435-DE26-4995-88E8-E15F6C8525BE}">
      <dgm:prSet phldrT="[文字]"/>
      <dgm:spPr/>
      <dgm:t>
        <a:bodyPr/>
        <a:lstStyle/>
        <a:p>
          <a:r>
            <a:rPr lang="zh-TW" altLang="en-US" dirty="0" smtClean="0"/>
            <a:t>問題</a:t>
          </a:r>
          <a:endParaRPr lang="en-US" altLang="zh-TW" dirty="0" smtClean="0"/>
        </a:p>
      </dgm:t>
    </dgm:pt>
    <dgm:pt modelId="{C8692E05-1254-4676-9AF8-FC86CA158597}" type="parTrans" cxnId="{33853BB3-AC14-4752-988B-5D54CE65860B}">
      <dgm:prSet/>
      <dgm:spPr/>
      <dgm:t>
        <a:bodyPr/>
        <a:lstStyle/>
        <a:p>
          <a:endParaRPr lang="zh-TW" altLang="en-US"/>
        </a:p>
      </dgm:t>
    </dgm:pt>
    <dgm:pt modelId="{B90E5C4F-5510-4A0E-B7CE-D732CB0026C4}" type="sibTrans" cxnId="{33853BB3-AC14-4752-988B-5D54CE65860B}">
      <dgm:prSet/>
      <dgm:spPr/>
      <dgm:t>
        <a:bodyPr/>
        <a:lstStyle/>
        <a:p>
          <a:endParaRPr lang="zh-TW" altLang="en-US"/>
        </a:p>
      </dgm:t>
    </dgm:pt>
    <dgm:pt modelId="{454526F6-4E78-4F9D-85C8-153B6210F3C3}">
      <dgm:prSet phldrT="[文字]"/>
      <dgm:spPr/>
      <dgm:t>
        <a:bodyPr/>
        <a:lstStyle/>
        <a:p>
          <a:r>
            <a:rPr lang="zh-TW" altLang="en-US" dirty="0" smtClean="0"/>
            <a:t>關心球賽賽況，但因故無法收看比賽</a:t>
          </a:r>
          <a:endParaRPr lang="zh-TW" altLang="en-US" dirty="0"/>
        </a:p>
      </dgm:t>
    </dgm:pt>
    <dgm:pt modelId="{E8DFBB1D-8F5C-47F6-ADE7-F420ECD2525C}" type="parTrans" cxnId="{74B8D5FC-69BE-4410-B757-7148D7E446CB}">
      <dgm:prSet/>
      <dgm:spPr/>
      <dgm:t>
        <a:bodyPr/>
        <a:lstStyle/>
        <a:p>
          <a:endParaRPr lang="zh-TW" altLang="en-US"/>
        </a:p>
      </dgm:t>
    </dgm:pt>
    <dgm:pt modelId="{4A4075FD-0E19-4DD6-B357-36EF0B58305C}" type="sibTrans" cxnId="{74B8D5FC-69BE-4410-B757-7148D7E446CB}">
      <dgm:prSet/>
      <dgm:spPr/>
      <dgm:t>
        <a:bodyPr/>
        <a:lstStyle/>
        <a:p>
          <a:endParaRPr lang="zh-TW" altLang="en-US"/>
        </a:p>
      </dgm:t>
    </dgm:pt>
    <dgm:pt modelId="{1BA10D24-C75C-4BDF-A741-940B6280783A}">
      <dgm:prSet phldrT="[文字]"/>
      <dgm:spPr/>
      <dgm:t>
        <a:bodyPr/>
        <a:lstStyle/>
        <a:p>
          <a:r>
            <a:rPr lang="zh-TW" altLang="en-US" dirty="0" smtClean="0"/>
            <a:t>網站雖有提供文字轉播，但必須自己定時查看</a:t>
          </a:r>
          <a:endParaRPr lang="zh-TW" altLang="en-US" dirty="0"/>
        </a:p>
      </dgm:t>
    </dgm:pt>
    <dgm:pt modelId="{ADAE461A-DF40-45F8-A0BF-BE0F34AE25BB}" type="parTrans" cxnId="{D008D703-2D11-4105-863B-48105615493A}">
      <dgm:prSet/>
      <dgm:spPr/>
      <dgm:t>
        <a:bodyPr/>
        <a:lstStyle/>
        <a:p>
          <a:endParaRPr lang="zh-TW" altLang="en-US"/>
        </a:p>
      </dgm:t>
    </dgm:pt>
    <dgm:pt modelId="{5BB29288-F7D0-49B5-B8DE-B166144B49FF}" type="sibTrans" cxnId="{D008D703-2D11-4105-863B-48105615493A}">
      <dgm:prSet/>
      <dgm:spPr/>
      <dgm:t>
        <a:bodyPr/>
        <a:lstStyle/>
        <a:p>
          <a:endParaRPr lang="zh-TW" altLang="en-US"/>
        </a:p>
      </dgm:t>
    </dgm:pt>
    <dgm:pt modelId="{433AAD4E-7A12-496A-AE87-CF6D8BE6D47B}">
      <dgm:prSet phldrT="[文字]"/>
      <dgm:spPr/>
      <dgm:t>
        <a:bodyPr/>
        <a:lstStyle/>
        <a:p>
          <a:r>
            <a:rPr lang="zh-TW" altLang="en-US" dirty="0" smtClean="0"/>
            <a:t>目標</a:t>
          </a:r>
          <a:endParaRPr lang="zh-TW" altLang="en-US" dirty="0"/>
        </a:p>
      </dgm:t>
    </dgm:pt>
    <dgm:pt modelId="{F29DF877-879A-479E-A9D6-6B613036EB91}" type="parTrans" cxnId="{DEA798DA-53C3-4F17-9199-FD7E865880F4}">
      <dgm:prSet/>
      <dgm:spPr/>
      <dgm:t>
        <a:bodyPr/>
        <a:lstStyle/>
        <a:p>
          <a:endParaRPr lang="zh-TW" altLang="en-US"/>
        </a:p>
      </dgm:t>
    </dgm:pt>
    <dgm:pt modelId="{28795E0F-7B2B-4034-8701-29CCF20B605D}" type="sibTrans" cxnId="{DEA798DA-53C3-4F17-9199-FD7E865880F4}">
      <dgm:prSet/>
      <dgm:spPr/>
      <dgm:t>
        <a:bodyPr/>
        <a:lstStyle/>
        <a:p>
          <a:endParaRPr lang="zh-TW" altLang="en-US"/>
        </a:p>
      </dgm:t>
    </dgm:pt>
    <dgm:pt modelId="{C68E5CA2-44E2-4204-BE8E-0F1F247C9956}">
      <dgm:prSet phldrT="[文字]"/>
      <dgm:spPr/>
      <dgm:t>
        <a:bodyPr/>
        <a:lstStyle/>
        <a:p>
          <a:r>
            <a:rPr lang="zh-TW" altLang="en-US" dirty="0" smtClean="0"/>
            <a:t>能夠自動擷取比賽資訊</a:t>
          </a:r>
          <a:endParaRPr lang="zh-TW" altLang="en-US" dirty="0"/>
        </a:p>
      </dgm:t>
    </dgm:pt>
    <dgm:pt modelId="{AC445C74-3264-4680-A30A-B1D847912D76}" type="parTrans" cxnId="{911386A3-FBA5-410D-8C88-4CD350B626B6}">
      <dgm:prSet/>
      <dgm:spPr/>
      <dgm:t>
        <a:bodyPr/>
        <a:lstStyle/>
        <a:p>
          <a:endParaRPr lang="zh-TW" altLang="en-US"/>
        </a:p>
      </dgm:t>
    </dgm:pt>
    <dgm:pt modelId="{4EE9BC95-A702-4576-BA61-FC8ACF3F6EE1}" type="sibTrans" cxnId="{911386A3-FBA5-410D-8C88-4CD350B626B6}">
      <dgm:prSet/>
      <dgm:spPr/>
      <dgm:t>
        <a:bodyPr/>
        <a:lstStyle/>
        <a:p>
          <a:endParaRPr lang="zh-TW" altLang="en-US"/>
        </a:p>
      </dgm:t>
    </dgm:pt>
    <dgm:pt modelId="{FE3CB619-EF3B-4A4B-8AF9-9BA424392E47}">
      <dgm:prSet phldrT="[文字]"/>
      <dgm:spPr/>
      <dgm:t>
        <a:bodyPr/>
        <a:lstStyle/>
        <a:p>
          <a:r>
            <a:rPr lang="zh-TW" altLang="en-US" dirty="0" smtClean="0"/>
            <a:t>有重要的比賽資訊時，能進行即時通知</a:t>
          </a:r>
          <a:endParaRPr lang="zh-TW" altLang="en-US" dirty="0"/>
        </a:p>
      </dgm:t>
    </dgm:pt>
    <dgm:pt modelId="{99B18596-2515-4002-869B-7D31687757EC}" type="parTrans" cxnId="{0F1B3185-B453-4A4F-B4A6-8849281639A2}">
      <dgm:prSet/>
      <dgm:spPr/>
      <dgm:t>
        <a:bodyPr/>
        <a:lstStyle/>
        <a:p>
          <a:endParaRPr lang="zh-TW" altLang="en-US"/>
        </a:p>
      </dgm:t>
    </dgm:pt>
    <dgm:pt modelId="{F813AF49-32F4-4E4E-9D77-9425582D9F72}" type="sibTrans" cxnId="{0F1B3185-B453-4A4F-B4A6-8849281639A2}">
      <dgm:prSet/>
      <dgm:spPr/>
      <dgm:t>
        <a:bodyPr/>
        <a:lstStyle/>
        <a:p>
          <a:endParaRPr lang="zh-TW" altLang="en-US"/>
        </a:p>
      </dgm:t>
    </dgm:pt>
    <dgm:pt modelId="{4755C71A-F971-4415-B8DC-F66FEFA851B0}">
      <dgm:prSet phldrT="[文字]"/>
      <dgm:spPr/>
      <dgm:t>
        <a:bodyPr/>
        <a:lstStyle/>
        <a:p>
          <a:r>
            <a:rPr lang="zh-TW" altLang="en-US" dirty="0" smtClean="0"/>
            <a:t>希望省去必須反覆檢視網站的麻煩，並且不會因為太久沒查看而錯過重要的賽況變化</a:t>
          </a:r>
          <a:endParaRPr lang="zh-TW" altLang="en-US" dirty="0"/>
        </a:p>
      </dgm:t>
    </dgm:pt>
    <dgm:pt modelId="{CD36722D-19BB-4529-A036-42D8EE505166}" type="sibTrans" cxnId="{7CB34C76-8ADF-4303-B908-8F891EB6C482}">
      <dgm:prSet/>
      <dgm:spPr/>
      <dgm:t>
        <a:bodyPr/>
        <a:lstStyle/>
        <a:p>
          <a:endParaRPr lang="zh-TW" altLang="en-US"/>
        </a:p>
      </dgm:t>
    </dgm:pt>
    <dgm:pt modelId="{A47F7B63-8EA3-4FAE-BFD1-7CC1C03FCFBA}" type="parTrans" cxnId="{7CB34C76-8ADF-4303-B908-8F891EB6C482}">
      <dgm:prSet/>
      <dgm:spPr/>
      <dgm:t>
        <a:bodyPr/>
        <a:lstStyle/>
        <a:p>
          <a:endParaRPr lang="zh-TW" altLang="en-US"/>
        </a:p>
      </dgm:t>
    </dgm:pt>
    <dgm:pt modelId="{097F7833-5738-4B1D-82A0-C90C3C770638}">
      <dgm:prSet phldrT="[文字]"/>
      <dgm:spPr/>
      <dgm:t>
        <a:bodyPr/>
        <a:lstStyle/>
        <a:p>
          <a:r>
            <a:rPr lang="zh-TW" altLang="en-US" dirty="0" smtClean="0"/>
            <a:t>想法</a:t>
          </a:r>
          <a:endParaRPr lang="zh-TW" altLang="en-US" dirty="0"/>
        </a:p>
      </dgm:t>
    </dgm:pt>
    <dgm:pt modelId="{4C49B462-0091-4527-A8E5-E6FE226AF994}" type="sibTrans" cxnId="{3F3903A8-37FD-41C3-8523-2C056BD96E74}">
      <dgm:prSet/>
      <dgm:spPr/>
      <dgm:t>
        <a:bodyPr/>
        <a:lstStyle/>
        <a:p>
          <a:endParaRPr lang="zh-TW" altLang="en-US"/>
        </a:p>
      </dgm:t>
    </dgm:pt>
    <dgm:pt modelId="{9267CE4B-6621-44FE-9EB6-6BE0BEB92A69}" type="parTrans" cxnId="{3F3903A8-37FD-41C3-8523-2C056BD96E74}">
      <dgm:prSet/>
      <dgm:spPr/>
      <dgm:t>
        <a:bodyPr/>
        <a:lstStyle/>
        <a:p>
          <a:endParaRPr lang="zh-TW" altLang="en-US"/>
        </a:p>
      </dgm:t>
    </dgm:pt>
    <dgm:pt modelId="{666331A6-67F8-4E49-BBB4-75D4B886A7F8}" type="pres">
      <dgm:prSet presAssocID="{29D5513A-37BD-4E76-9F94-E65FE60A126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5BC37C6-6011-4329-8B4E-E4861C3D04B9}" type="pres">
      <dgm:prSet presAssocID="{2541D435-DE26-4995-88E8-E15F6C8525BE}" presName="composite" presStyleCnt="0"/>
      <dgm:spPr/>
    </dgm:pt>
    <dgm:pt modelId="{1CCDD375-028A-4546-9498-8BFEC7E13E06}" type="pres">
      <dgm:prSet presAssocID="{2541D435-DE26-4995-88E8-E15F6C8525B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889D29-9D20-464A-A78E-141A5FE501E2}" type="pres">
      <dgm:prSet presAssocID="{2541D435-DE26-4995-88E8-E15F6C8525B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4CCCE4-277D-4898-A658-AD9A2AF55742}" type="pres">
      <dgm:prSet presAssocID="{B90E5C4F-5510-4A0E-B7CE-D732CB0026C4}" presName="sp" presStyleCnt="0"/>
      <dgm:spPr/>
    </dgm:pt>
    <dgm:pt modelId="{9518BB9E-7AF4-42A0-9B69-53DB47DB0F38}" type="pres">
      <dgm:prSet presAssocID="{097F7833-5738-4B1D-82A0-C90C3C770638}" presName="composite" presStyleCnt="0"/>
      <dgm:spPr/>
    </dgm:pt>
    <dgm:pt modelId="{52F03212-041D-47CD-ADFE-9DB4A33BA700}" type="pres">
      <dgm:prSet presAssocID="{097F7833-5738-4B1D-82A0-C90C3C77063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88E195-789F-4F69-A882-26D0D66ED361}" type="pres">
      <dgm:prSet presAssocID="{097F7833-5738-4B1D-82A0-C90C3C770638}" presName="descendantText" presStyleLbl="alignAcc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3BAEED-470D-4016-B8B6-DCDB98F17BE8}" type="pres">
      <dgm:prSet presAssocID="{4C49B462-0091-4527-A8E5-E6FE226AF994}" presName="sp" presStyleCnt="0"/>
      <dgm:spPr/>
    </dgm:pt>
    <dgm:pt modelId="{41FEE446-6AB7-4384-8D41-7262E12CBEB5}" type="pres">
      <dgm:prSet presAssocID="{433AAD4E-7A12-496A-AE87-CF6D8BE6D47B}" presName="composite" presStyleCnt="0"/>
      <dgm:spPr/>
    </dgm:pt>
    <dgm:pt modelId="{14D10B49-8BED-49CF-99C1-22554581663E}" type="pres">
      <dgm:prSet presAssocID="{433AAD4E-7A12-496A-AE87-CF6D8BE6D47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FAC2790-86B2-4D49-9008-6897660157AF}" type="pres">
      <dgm:prSet presAssocID="{433AAD4E-7A12-496A-AE87-CF6D8BE6D47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008D703-2D11-4105-863B-48105615493A}" srcId="{2541D435-DE26-4995-88E8-E15F6C8525BE}" destId="{1BA10D24-C75C-4BDF-A741-940B6280783A}" srcOrd="1" destOrd="0" parTransId="{ADAE461A-DF40-45F8-A0BF-BE0F34AE25BB}" sibTransId="{5BB29288-F7D0-49B5-B8DE-B166144B49FF}"/>
    <dgm:cxn modelId="{DEA798DA-53C3-4F17-9199-FD7E865880F4}" srcId="{29D5513A-37BD-4E76-9F94-E65FE60A126B}" destId="{433AAD4E-7A12-496A-AE87-CF6D8BE6D47B}" srcOrd="2" destOrd="0" parTransId="{F29DF877-879A-479E-A9D6-6B613036EB91}" sibTransId="{28795E0F-7B2B-4034-8701-29CCF20B605D}"/>
    <dgm:cxn modelId="{C2843BD1-0BE6-425A-8C5F-F03F7631FA9A}" type="presOf" srcId="{433AAD4E-7A12-496A-AE87-CF6D8BE6D47B}" destId="{14D10B49-8BED-49CF-99C1-22554581663E}" srcOrd="0" destOrd="0" presId="urn:microsoft.com/office/officeart/2005/8/layout/chevron2"/>
    <dgm:cxn modelId="{33853BB3-AC14-4752-988B-5D54CE65860B}" srcId="{29D5513A-37BD-4E76-9F94-E65FE60A126B}" destId="{2541D435-DE26-4995-88E8-E15F6C8525BE}" srcOrd="0" destOrd="0" parTransId="{C8692E05-1254-4676-9AF8-FC86CA158597}" sibTransId="{B90E5C4F-5510-4A0E-B7CE-D732CB0026C4}"/>
    <dgm:cxn modelId="{3F3903A8-37FD-41C3-8523-2C056BD96E74}" srcId="{29D5513A-37BD-4E76-9F94-E65FE60A126B}" destId="{097F7833-5738-4B1D-82A0-C90C3C770638}" srcOrd="1" destOrd="0" parTransId="{9267CE4B-6621-44FE-9EB6-6BE0BEB92A69}" sibTransId="{4C49B462-0091-4527-A8E5-E6FE226AF994}"/>
    <dgm:cxn modelId="{911386A3-FBA5-410D-8C88-4CD350B626B6}" srcId="{433AAD4E-7A12-496A-AE87-CF6D8BE6D47B}" destId="{C68E5CA2-44E2-4204-BE8E-0F1F247C9956}" srcOrd="0" destOrd="0" parTransId="{AC445C74-3264-4680-A30A-B1D847912D76}" sibTransId="{4EE9BC95-A702-4576-BA61-FC8ACF3F6EE1}"/>
    <dgm:cxn modelId="{74B8D5FC-69BE-4410-B757-7148D7E446CB}" srcId="{2541D435-DE26-4995-88E8-E15F6C8525BE}" destId="{454526F6-4E78-4F9D-85C8-153B6210F3C3}" srcOrd="0" destOrd="0" parTransId="{E8DFBB1D-8F5C-47F6-ADE7-F420ECD2525C}" sibTransId="{4A4075FD-0E19-4DD6-B357-36EF0B58305C}"/>
    <dgm:cxn modelId="{0F1B3185-B453-4A4F-B4A6-8849281639A2}" srcId="{433AAD4E-7A12-496A-AE87-CF6D8BE6D47B}" destId="{FE3CB619-EF3B-4A4B-8AF9-9BA424392E47}" srcOrd="1" destOrd="0" parTransId="{99B18596-2515-4002-869B-7D31687757EC}" sibTransId="{F813AF49-32F4-4E4E-9D77-9425582D9F72}"/>
    <dgm:cxn modelId="{508A3660-349D-421A-98E6-2DFCE94E4201}" type="presOf" srcId="{C68E5CA2-44E2-4204-BE8E-0F1F247C9956}" destId="{7FAC2790-86B2-4D49-9008-6897660157AF}" srcOrd="0" destOrd="0" presId="urn:microsoft.com/office/officeart/2005/8/layout/chevron2"/>
    <dgm:cxn modelId="{7CB34C76-8ADF-4303-B908-8F891EB6C482}" srcId="{097F7833-5738-4B1D-82A0-C90C3C770638}" destId="{4755C71A-F971-4415-B8DC-F66FEFA851B0}" srcOrd="0" destOrd="0" parTransId="{A47F7B63-8EA3-4FAE-BFD1-7CC1C03FCFBA}" sibTransId="{CD36722D-19BB-4529-A036-42D8EE505166}"/>
    <dgm:cxn modelId="{9A6C9C47-E948-46C6-A3E3-6D2A01989473}" type="presOf" srcId="{29D5513A-37BD-4E76-9F94-E65FE60A126B}" destId="{666331A6-67F8-4E49-BBB4-75D4B886A7F8}" srcOrd="0" destOrd="0" presId="urn:microsoft.com/office/officeart/2005/8/layout/chevron2"/>
    <dgm:cxn modelId="{7A1B7F26-CCF9-4D79-9215-EB25F43CF86C}" type="presOf" srcId="{4755C71A-F971-4415-B8DC-F66FEFA851B0}" destId="{4188E195-789F-4F69-A882-26D0D66ED361}" srcOrd="0" destOrd="0" presId="urn:microsoft.com/office/officeart/2005/8/layout/chevron2"/>
    <dgm:cxn modelId="{F9A36926-0D3B-4A41-B2A5-6B969234588C}" type="presOf" srcId="{1BA10D24-C75C-4BDF-A741-940B6280783A}" destId="{5F889D29-9D20-464A-A78E-141A5FE501E2}" srcOrd="0" destOrd="1" presId="urn:microsoft.com/office/officeart/2005/8/layout/chevron2"/>
    <dgm:cxn modelId="{EBBC1E96-1D55-4100-A9A6-DBE0617F1318}" type="presOf" srcId="{097F7833-5738-4B1D-82A0-C90C3C770638}" destId="{52F03212-041D-47CD-ADFE-9DB4A33BA700}" srcOrd="0" destOrd="0" presId="urn:microsoft.com/office/officeart/2005/8/layout/chevron2"/>
    <dgm:cxn modelId="{D5B26F5B-0EF4-411C-9D5D-F1AFD8108BB9}" type="presOf" srcId="{FE3CB619-EF3B-4A4B-8AF9-9BA424392E47}" destId="{7FAC2790-86B2-4D49-9008-6897660157AF}" srcOrd="0" destOrd="1" presId="urn:microsoft.com/office/officeart/2005/8/layout/chevron2"/>
    <dgm:cxn modelId="{DB6480E4-6225-43E1-8AE5-B51CAE48B689}" type="presOf" srcId="{2541D435-DE26-4995-88E8-E15F6C8525BE}" destId="{1CCDD375-028A-4546-9498-8BFEC7E13E06}" srcOrd="0" destOrd="0" presId="urn:microsoft.com/office/officeart/2005/8/layout/chevron2"/>
    <dgm:cxn modelId="{2A471863-32FB-4B7C-A627-F29D8B0B75C8}" type="presOf" srcId="{454526F6-4E78-4F9D-85C8-153B6210F3C3}" destId="{5F889D29-9D20-464A-A78E-141A5FE501E2}" srcOrd="0" destOrd="0" presId="urn:microsoft.com/office/officeart/2005/8/layout/chevron2"/>
    <dgm:cxn modelId="{5B1F7E2E-5936-44E5-B13F-A01399800F74}" type="presParOf" srcId="{666331A6-67F8-4E49-BBB4-75D4B886A7F8}" destId="{E5BC37C6-6011-4329-8B4E-E4861C3D04B9}" srcOrd="0" destOrd="0" presId="urn:microsoft.com/office/officeart/2005/8/layout/chevron2"/>
    <dgm:cxn modelId="{A83E6D7C-7F9A-43D8-9D90-01518B5A3608}" type="presParOf" srcId="{E5BC37C6-6011-4329-8B4E-E4861C3D04B9}" destId="{1CCDD375-028A-4546-9498-8BFEC7E13E06}" srcOrd="0" destOrd="0" presId="urn:microsoft.com/office/officeart/2005/8/layout/chevron2"/>
    <dgm:cxn modelId="{1DAA3E0A-EE86-47A6-BDB0-70828B1C9600}" type="presParOf" srcId="{E5BC37C6-6011-4329-8B4E-E4861C3D04B9}" destId="{5F889D29-9D20-464A-A78E-141A5FE501E2}" srcOrd="1" destOrd="0" presId="urn:microsoft.com/office/officeart/2005/8/layout/chevron2"/>
    <dgm:cxn modelId="{ED91A4D7-73F5-4878-8E57-78217DFE3D7B}" type="presParOf" srcId="{666331A6-67F8-4E49-BBB4-75D4B886A7F8}" destId="{3C4CCCE4-277D-4898-A658-AD9A2AF55742}" srcOrd="1" destOrd="0" presId="urn:microsoft.com/office/officeart/2005/8/layout/chevron2"/>
    <dgm:cxn modelId="{1CF95F91-F16B-47DF-9475-A97F6878E1A7}" type="presParOf" srcId="{666331A6-67F8-4E49-BBB4-75D4B886A7F8}" destId="{9518BB9E-7AF4-42A0-9B69-53DB47DB0F38}" srcOrd="2" destOrd="0" presId="urn:microsoft.com/office/officeart/2005/8/layout/chevron2"/>
    <dgm:cxn modelId="{C22EB74A-5D52-461F-9720-DB9F420C1279}" type="presParOf" srcId="{9518BB9E-7AF4-42A0-9B69-53DB47DB0F38}" destId="{52F03212-041D-47CD-ADFE-9DB4A33BA700}" srcOrd="0" destOrd="0" presId="urn:microsoft.com/office/officeart/2005/8/layout/chevron2"/>
    <dgm:cxn modelId="{02508276-1BE3-4049-AAA3-0A04EFA3A263}" type="presParOf" srcId="{9518BB9E-7AF4-42A0-9B69-53DB47DB0F38}" destId="{4188E195-789F-4F69-A882-26D0D66ED361}" srcOrd="1" destOrd="0" presId="urn:microsoft.com/office/officeart/2005/8/layout/chevron2"/>
    <dgm:cxn modelId="{38ED70B6-934E-4A6D-9553-BEB707BACCF3}" type="presParOf" srcId="{666331A6-67F8-4E49-BBB4-75D4B886A7F8}" destId="{AF3BAEED-470D-4016-B8B6-DCDB98F17BE8}" srcOrd="3" destOrd="0" presId="urn:microsoft.com/office/officeart/2005/8/layout/chevron2"/>
    <dgm:cxn modelId="{AD57C984-4CB7-46C0-AAE9-AEF033C0589C}" type="presParOf" srcId="{666331A6-67F8-4E49-BBB4-75D4B886A7F8}" destId="{41FEE446-6AB7-4384-8D41-7262E12CBEB5}" srcOrd="4" destOrd="0" presId="urn:microsoft.com/office/officeart/2005/8/layout/chevron2"/>
    <dgm:cxn modelId="{8768EA61-A931-4A5A-8709-652436853C24}" type="presParOf" srcId="{41FEE446-6AB7-4384-8D41-7262E12CBEB5}" destId="{14D10B49-8BED-49CF-99C1-22554581663E}" srcOrd="0" destOrd="0" presId="urn:microsoft.com/office/officeart/2005/8/layout/chevron2"/>
    <dgm:cxn modelId="{5705520B-4E29-46F8-A677-8121C253F42B}" type="presParOf" srcId="{41FEE446-6AB7-4384-8D41-7262E12CBEB5}" destId="{7FAC2790-86B2-4D49-9008-6897660157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DD375-028A-4546-9498-8BFEC7E13E06}">
      <dsp:nvSpPr>
        <dsp:cNvPr id="0" name=""/>
        <dsp:cNvSpPr/>
      </dsp:nvSpPr>
      <dsp:spPr>
        <a:xfrm rot="5400000">
          <a:off x="-274943" y="277871"/>
          <a:ext cx="1832956" cy="1283069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問題</a:t>
          </a:r>
          <a:endParaRPr lang="en-US" altLang="zh-TW" sz="2500" kern="1200" dirty="0" smtClean="0"/>
        </a:p>
      </dsp:txBody>
      <dsp:txXfrm rot="-5400000">
        <a:off x="1" y="644463"/>
        <a:ext cx="1283069" cy="549887"/>
      </dsp:txXfrm>
    </dsp:sp>
    <dsp:sp modelId="{5F889D29-9D20-464A-A78E-141A5FE501E2}">
      <dsp:nvSpPr>
        <dsp:cNvPr id="0" name=""/>
        <dsp:cNvSpPr/>
      </dsp:nvSpPr>
      <dsp:spPr>
        <a:xfrm rot="5400000">
          <a:off x="3703423" y="-2417426"/>
          <a:ext cx="1191421" cy="60321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100" kern="1200" dirty="0" smtClean="0"/>
            <a:t>關心球賽賽況，但因故無法收看比賽</a:t>
          </a:r>
          <a:endParaRPr lang="zh-TW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100" kern="1200" dirty="0" smtClean="0"/>
            <a:t>網站雖有提供文字轉播，但必須自己定時查看</a:t>
          </a:r>
          <a:endParaRPr lang="zh-TW" altLang="en-US" sz="2100" kern="1200" dirty="0"/>
        </a:p>
      </dsp:txBody>
      <dsp:txXfrm rot="-5400000">
        <a:off x="1283069" y="61088"/>
        <a:ext cx="5973970" cy="1075101"/>
      </dsp:txXfrm>
    </dsp:sp>
    <dsp:sp modelId="{52F03212-041D-47CD-ADFE-9DB4A33BA700}">
      <dsp:nvSpPr>
        <dsp:cNvPr id="0" name=""/>
        <dsp:cNvSpPr/>
      </dsp:nvSpPr>
      <dsp:spPr>
        <a:xfrm rot="5400000">
          <a:off x="-274943" y="1919102"/>
          <a:ext cx="1832956" cy="1283069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0795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想法</a:t>
          </a:r>
          <a:endParaRPr lang="zh-TW" altLang="en-US" sz="2500" kern="1200" dirty="0"/>
        </a:p>
      </dsp:txBody>
      <dsp:txXfrm rot="-5400000">
        <a:off x="1" y="2285694"/>
        <a:ext cx="1283069" cy="549887"/>
      </dsp:txXfrm>
    </dsp:sp>
    <dsp:sp modelId="{4188E195-789F-4F69-A882-26D0D66ED361}">
      <dsp:nvSpPr>
        <dsp:cNvPr id="0" name=""/>
        <dsp:cNvSpPr/>
      </dsp:nvSpPr>
      <dsp:spPr>
        <a:xfrm rot="5400000">
          <a:off x="3703423" y="-776195"/>
          <a:ext cx="1191421" cy="60321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100" kern="1200" dirty="0" smtClean="0"/>
            <a:t>希望省去必須反覆檢視網站的麻煩，並且不會因為太久沒查看而錯過重要的賽況變化</a:t>
          </a:r>
          <a:endParaRPr lang="zh-TW" altLang="en-US" sz="2100" kern="1200" dirty="0"/>
        </a:p>
      </dsp:txBody>
      <dsp:txXfrm rot="-5400000">
        <a:off x="1283069" y="1702319"/>
        <a:ext cx="5973970" cy="1075101"/>
      </dsp:txXfrm>
    </dsp:sp>
    <dsp:sp modelId="{14D10B49-8BED-49CF-99C1-22554581663E}">
      <dsp:nvSpPr>
        <dsp:cNvPr id="0" name=""/>
        <dsp:cNvSpPr/>
      </dsp:nvSpPr>
      <dsp:spPr>
        <a:xfrm rot="5400000">
          <a:off x="-274943" y="3560333"/>
          <a:ext cx="1832956" cy="1283069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0795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500" kern="1200" dirty="0" smtClean="0"/>
            <a:t>目標</a:t>
          </a:r>
          <a:endParaRPr lang="zh-TW" altLang="en-US" sz="2500" kern="1200" dirty="0"/>
        </a:p>
      </dsp:txBody>
      <dsp:txXfrm rot="-5400000">
        <a:off x="1" y="3926925"/>
        <a:ext cx="1283069" cy="549887"/>
      </dsp:txXfrm>
    </dsp:sp>
    <dsp:sp modelId="{7FAC2790-86B2-4D49-9008-6897660157AF}">
      <dsp:nvSpPr>
        <dsp:cNvPr id="0" name=""/>
        <dsp:cNvSpPr/>
      </dsp:nvSpPr>
      <dsp:spPr>
        <a:xfrm rot="5400000">
          <a:off x="3703423" y="865035"/>
          <a:ext cx="1191421" cy="60321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100" kern="1200" dirty="0" smtClean="0"/>
            <a:t>能夠自動擷取比賽資訊</a:t>
          </a:r>
          <a:endParaRPr lang="zh-TW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100" kern="1200" dirty="0" smtClean="0"/>
            <a:t>有重要的比賽資訊時，能進行即時通知</a:t>
          </a:r>
          <a:endParaRPr lang="zh-TW" altLang="en-US" sz="2100" kern="1200" dirty="0"/>
        </a:p>
      </dsp:txBody>
      <dsp:txXfrm rot="-5400000">
        <a:off x="1283069" y="3343549"/>
        <a:ext cx="5973970" cy="1075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61F2F-0B3A-4F46-8F2E-2F6E982FFA12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3D30D-3D35-4545-9835-9B7178DD3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42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C15-4F2C-4856-9EC8-A17B99F600B5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C9A3-2C19-4D5B-9464-3A022DCA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25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C15-4F2C-4856-9EC8-A17B99F600B5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C9A3-2C19-4D5B-9464-3A022DCA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10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C15-4F2C-4856-9EC8-A17B99F600B5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C9A3-2C19-4D5B-9464-3A022DCA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C15-4F2C-4856-9EC8-A17B99F600B5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C9A3-2C19-4D5B-9464-3A022DCA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3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C15-4F2C-4856-9EC8-A17B99F600B5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C9A3-2C19-4D5B-9464-3A022DCA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6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C15-4F2C-4856-9EC8-A17B99F600B5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C9A3-2C19-4D5B-9464-3A022DCA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04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C15-4F2C-4856-9EC8-A17B99F600B5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C9A3-2C19-4D5B-9464-3A022DCA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56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C15-4F2C-4856-9EC8-A17B99F600B5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C9A3-2C19-4D5B-9464-3A022DCA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60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C15-4F2C-4856-9EC8-A17B99F600B5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C9A3-2C19-4D5B-9464-3A022DCA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04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C15-4F2C-4856-9EC8-A17B99F600B5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C9A3-2C19-4D5B-9464-3A022DCA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C15-4F2C-4856-9EC8-A17B99F600B5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C9A3-2C19-4D5B-9464-3A022DCA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10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A84C15-4F2C-4856-9EC8-A17B99F600B5}" type="datetimeFigureOut">
              <a:rPr lang="zh-TW" altLang="en-US" smtClean="0"/>
              <a:t>2021/12/31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A9BC9A3-2C19-4D5B-9464-3A022DCABA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18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球賽即時賽況通知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R10A21063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　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賴彥劭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3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dirty="0"/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63117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動機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69604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29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以</a:t>
            </a:r>
            <a:r>
              <a:rPr lang="zh-TW" altLang="en-US" dirty="0" smtClean="0"/>
              <a:t>中華職棒官方</a:t>
            </a:r>
            <a:r>
              <a:rPr lang="zh-TW" altLang="en-US" dirty="0"/>
              <a:t>網站為</a:t>
            </a:r>
            <a:r>
              <a:rPr lang="zh-TW" altLang="en-US" dirty="0" smtClean="0"/>
              <a:t>例</a:t>
            </a:r>
            <a:r>
              <a:rPr lang="zh-TW" altLang="en-US" dirty="0"/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重要賽況內容</a:t>
            </a:r>
            <a:r>
              <a:rPr lang="zh-TW" altLang="en-US" sz="2400" dirty="0" smtClean="0"/>
              <a:t>（局數、得分、比數）</a:t>
            </a:r>
            <a:endParaRPr lang="zh-TW" altLang="en-US" sz="2400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11" y="0"/>
            <a:ext cx="6858000" cy="6858000"/>
          </a:xfrm>
          <a:prstGeom prst="rect">
            <a:avLst/>
          </a:prstGeom>
        </p:spPr>
      </p:pic>
      <p:sp>
        <p:nvSpPr>
          <p:cNvPr id="26" name="圓角矩形 25"/>
          <p:cNvSpPr/>
          <p:nvPr/>
        </p:nvSpPr>
        <p:spPr>
          <a:xfrm>
            <a:off x="4716780" y="1262743"/>
            <a:ext cx="653506" cy="406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6890960" y="2507343"/>
            <a:ext cx="1271814" cy="40095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5179786" y="1841500"/>
            <a:ext cx="5056414" cy="56514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40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日本職棒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600" dirty="0" smtClean="0"/>
              <a:t>（日本</a:t>
            </a:r>
            <a:r>
              <a:rPr lang="en-US" altLang="zh-TW" sz="2600" dirty="0" smtClean="0"/>
              <a:t/>
            </a:r>
            <a:br>
              <a:rPr lang="en-US" altLang="zh-TW" sz="2600" dirty="0" smtClean="0"/>
            </a:br>
            <a:r>
              <a:rPr lang="en-US" altLang="zh-TW" sz="2600" dirty="0" smtClean="0"/>
              <a:t>YAHOO</a:t>
            </a:r>
            <a:r>
              <a:rPr lang="zh-TW" altLang="en-US" sz="2600" dirty="0" smtClean="0"/>
              <a:t>網站）</a:t>
            </a:r>
            <a:endParaRPr lang="zh-TW" altLang="en-US" sz="2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958" y="566529"/>
            <a:ext cx="6001588" cy="57157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81" y="271213"/>
            <a:ext cx="5868219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5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具體作法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500" dirty="0" smtClean="0">
                <a:latin typeface="+mn-ea"/>
              </a:rPr>
              <a:t>requests: </a:t>
            </a:r>
            <a:r>
              <a:rPr lang="zh-TW" altLang="en-US" sz="2500" dirty="0" smtClean="0">
                <a:latin typeface="+mn-ea"/>
              </a:rPr>
              <a:t>獲取文字轉播內容</a:t>
            </a:r>
            <a:endParaRPr lang="en-US" altLang="zh-TW" sz="25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500" dirty="0" err="1" smtClean="0">
                <a:latin typeface="+mn-ea"/>
              </a:rPr>
              <a:t>beautifulsoup</a:t>
            </a:r>
            <a:r>
              <a:rPr lang="en-US" altLang="zh-TW" sz="2500" dirty="0" smtClean="0">
                <a:latin typeface="+mn-ea"/>
              </a:rPr>
              <a:t>: </a:t>
            </a:r>
            <a:r>
              <a:rPr lang="zh-TW" altLang="en-US" sz="2500" dirty="0" smtClean="0">
                <a:latin typeface="+mn-ea"/>
              </a:rPr>
              <a:t>擷取比賽得分資訊</a:t>
            </a:r>
            <a:endParaRPr lang="en-US" altLang="zh-TW" sz="25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500" dirty="0" err="1">
                <a:latin typeface="+mn-ea"/>
              </a:rPr>
              <a:t>SQlite</a:t>
            </a:r>
            <a:r>
              <a:rPr lang="zh-TW" altLang="en-US" sz="2500" dirty="0">
                <a:latin typeface="+mn-ea"/>
              </a:rPr>
              <a:t>、</a:t>
            </a:r>
            <a:r>
              <a:rPr lang="en-US" altLang="zh-TW" sz="2500" dirty="0"/>
              <a:t>Dictionary</a:t>
            </a:r>
            <a:r>
              <a:rPr lang="en-US" altLang="zh-TW" sz="2500" dirty="0">
                <a:latin typeface="+mn-ea"/>
              </a:rPr>
              <a:t>: </a:t>
            </a:r>
            <a:r>
              <a:rPr lang="zh-TW" altLang="en-US" sz="2500" dirty="0">
                <a:latin typeface="+mn-ea"/>
              </a:rPr>
              <a:t>建立資料庫，區分</a:t>
            </a:r>
            <a:r>
              <a:rPr lang="zh-TW" altLang="en-US" sz="2500" dirty="0" smtClean="0">
                <a:latin typeface="+mn-ea"/>
              </a:rPr>
              <a:t>已</a:t>
            </a:r>
            <a:r>
              <a:rPr lang="zh-TW" altLang="en-US" sz="2500" dirty="0">
                <a:latin typeface="+mn-ea"/>
              </a:rPr>
              <a:t>傳送</a:t>
            </a:r>
            <a:r>
              <a:rPr lang="zh-TW" altLang="en-US" sz="2500" dirty="0" smtClean="0">
                <a:latin typeface="+mn-ea"/>
              </a:rPr>
              <a:t>過和尚未傳送的</a:t>
            </a:r>
            <a:r>
              <a:rPr lang="zh-TW" altLang="en-US" sz="2500" dirty="0">
                <a:latin typeface="+mn-ea"/>
              </a:rPr>
              <a:t>通知</a:t>
            </a:r>
            <a:endParaRPr lang="en-US" altLang="zh-TW" sz="25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500" dirty="0" smtClean="0">
                <a:latin typeface="+mn-ea"/>
              </a:rPr>
              <a:t>Line notify: </a:t>
            </a:r>
            <a:r>
              <a:rPr lang="zh-TW" altLang="en-US" sz="2500" dirty="0" smtClean="0">
                <a:latin typeface="+mn-ea"/>
              </a:rPr>
              <a:t>傳送</a:t>
            </a:r>
            <a:r>
              <a:rPr lang="zh-TW" altLang="en-US" sz="2500" dirty="0" smtClean="0">
                <a:latin typeface="+mn-ea"/>
              </a:rPr>
              <a:t>尚未</a:t>
            </a:r>
            <a:r>
              <a:rPr lang="zh-TW" altLang="en-US" sz="2500" dirty="0">
                <a:latin typeface="+mn-ea"/>
              </a:rPr>
              <a:t>傳送</a:t>
            </a:r>
            <a:r>
              <a:rPr lang="zh-TW" altLang="en-US" sz="2500" dirty="0" smtClean="0">
                <a:latin typeface="+mn-ea"/>
              </a:rPr>
              <a:t>的</a:t>
            </a:r>
            <a:r>
              <a:rPr lang="zh-TW" altLang="en-US" sz="2500" dirty="0">
                <a:latin typeface="+mn-ea"/>
              </a:rPr>
              <a:t>通知</a:t>
            </a:r>
            <a:endParaRPr lang="en-US" altLang="zh-TW" sz="25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500" dirty="0" smtClean="0">
                <a:latin typeface="+mn-ea"/>
              </a:rPr>
              <a:t>schedule: </a:t>
            </a:r>
            <a:r>
              <a:rPr lang="zh-TW" altLang="en-US" sz="2500" dirty="0" smtClean="0">
                <a:latin typeface="+mn-ea"/>
              </a:rPr>
              <a:t>定時三分鐘，重複執行程式</a:t>
            </a:r>
            <a:endParaRPr lang="en-US" altLang="zh-TW" sz="2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99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具體作法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46" y="-4572"/>
            <a:ext cx="8193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理想的目標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277" y="0"/>
            <a:ext cx="3126814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551" y="0"/>
            <a:ext cx="2513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9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實際測試結果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87" y="0"/>
            <a:ext cx="2891425" cy="685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424" y="0"/>
            <a:ext cx="2693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7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待解決的問題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500" dirty="0"/>
              <a:t>近期沒有正在進行的比賽，因此沒有機會在比賽中進行實際測試。僅能爬取已結束比賽的資料，而無法模擬出訊息真正的傳送時序。</a:t>
            </a:r>
            <a:endParaRPr lang="en-US" altLang="zh-TW" sz="25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500" dirty="0"/>
              <a:t>原初的構想，是希望程式「在爬取到和前次不一樣的轉播文字時，才會發送</a:t>
            </a:r>
            <a:r>
              <a:rPr lang="zh-TW" altLang="en-US" sz="2500"/>
              <a:t>通知</a:t>
            </a:r>
            <a:r>
              <a:rPr lang="zh-TW" altLang="en-US" sz="2500" smtClean="0"/>
              <a:t>」。但</a:t>
            </a:r>
            <a:r>
              <a:rPr lang="zh-TW" altLang="en-US" sz="2500" dirty="0"/>
              <a:t>未能利用資料庫實現這項功能。導致如果在比賽中執行程式的話，會變成「每隔三分鐘就把爬取到的文字全部再傳送一次」</a:t>
            </a:r>
            <a:r>
              <a:rPr lang="zh-TW" altLang="en-US" sz="2500" dirty="0" smtClean="0"/>
              <a:t>。</a:t>
            </a:r>
            <a:endParaRPr lang="en-US" altLang="zh-TW" sz="25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500" dirty="0"/>
              <a:t>仍無法</a:t>
            </a:r>
            <a:r>
              <a:rPr lang="zh-TW" altLang="en-US" sz="2500" dirty="0" smtClean="0"/>
              <a:t>解決「想轉播不同場次的比賽，就必須手動修改網址」的麻煩</a:t>
            </a:r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2736277325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402</TotalTime>
  <Words>263</Words>
  <Application>Microsoft Office PowerPoint</Application>
  <PresentationFormat>寬螢幕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Calibri</vt:lpstr>
      <vt:lpstr>Corbel</vt:lpstr>
      <vt:lpstr>Wingdings 2</vt:lpstr>
      <vt:lpstr>框架</vt:lpstr>
      <vt:lpstr>球賽即時賽況通知</vt:lpstr>
      <vt:lpstr>動機</vt:lpstr>
      <vt:lpstr>以中華職棒官方網站為例： 重要賽況內容（局數、得分、比數）</vt:lpstr>
      <vt:lpstr>日本職棒 （日本 YAHOO網站）</vt:lpstr>
      <vt:lpstr>具體作法</vt:lpstr>
      <vt:lpstr>具體作法</vt:lpstr>
      <vt:lpstr>理想的目標</vt:lpstr>
      <vt:lpstr>實際測試結果</vt:lpstr>
      <vt:lpstr>待解決的問題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球賽即時戰況通知</dc:title>
  <dc:creator>Lai</dc:creator>
  <cp:lastModifiedBy>tonyl</cp:lastModifiedBy>
  <cp:revision>35</cp:revision>
  <dcterms:created xsi:type="dcterms:W3CDTF">2021-11-14T12:15:10Z</dcterms:created>
  <dcterms:modified xsi:type="dcterms:W3CDTF">2021-12-31T10:00:39Z</dcterms:modified>
</cp:coreProperties>
</file>