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9" r:id="rId9"/>
    <p:sldId id="259" r:id="rId10"/>
    <p:sldId id="260" r:id="rId11"/>
    <p:sldId id="261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5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3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9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6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2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52BE-057A-433B-8403-F21F0844E995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4B646-6ADC-42BF-AA14-17242B64AD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F9517-6912-4FA8-908C-FAC801B42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法學課本比價爬蟲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D9DF54-807D-455E-A5F3-E77A48D1B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R10A41013 </a:t>
            </a:r>
            <a:r>
              <a:rPr lang="zh-TW" altLang="en-US" sz="2800" dirty="0"/>
              <a:t>科法一 林修宇</a:t>
            </a:r>
          </a:p>
        </p:txBody>
      </p:sp>
    </p:spTree>
    <p:extLst>
      <p:ext uri="{BB962C8B-B14F-4D97-AF65-F5344CB8AC3E}">
        <p14:creationId xmlns:p14="http://schemas.microsoft.com/office/powerpoint/2010/main" val="118883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9FF-7308-490C-A344-D9A878F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 討論與結論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F90F9-456A-4AD5-8D7C-149EA967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由於時間有限，僅針對新學林、元照、博客來三間網站進行爬蟲，未來可以再增加</a:t>
            </a:r>
            <a:endParaRPr lang="en-US" altLang="zh-TW" sz="2800" dirty="0"/>
          </a:p>
          <a:p>
            <a:r>
              <a:rPr lang="zh-TW" altLang="en-US" sz="2800" dirty="0"/>
              <a:t>發生同一書名的教科書有不同作者出版的問題，需後續透過改進搜尋功能解決</a:t>
            </a:r>
            <a:endParaRPr lang="en-US" altLang="zh-TW" sz="2800" dirty="0"/>
          </a:p>
          <a:p>
            <a:r>
              <a:rPr lang="zh-TW" altLang="en-US" sz="2800" dirty="0"/>
              <a:t>找出來的書本價格沒辦法考量運費問題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45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93CD3-DBB4-4C0D-86F5-78D823B6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D09BE-05E6-4CAF-8593-DF819068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老師上課資料</a:t>
            </a:r>
            <a:endParaRPr lang="en-US" altLang="zh-TW" sz="2800" dirty="0"/>
          </a:p>
          <a:p>
            <a:r>
              <a:rPr lang="en-US" altLang="zh-TW" sz="2800" dirty="0"/>
              <a:t>Yahoo! </a:t>
            </a:r>
            <a:r>
              <a:rPr lang="zh-TW" altLang="en-US" sz="2800" dirty="0"/>
              <a:t>購物中心商品價格爬蟲教學</a:t>
            </a:r>
            <a:r>
              <a:rPr lang="en-US" altLang="zh-TW" sz="2800" dirty="0"/>
              <a:t>---https://medium.com/</a:t>
            </a:r>
            <a:r>
              <a:rPr lang="en-US" altLang="zh-TW" sz="2800" dirty="0" err="1"/>
              <a:t>fishtung</a:t>
            </a:r>
            <a:r>
              <a:rPr lang="en-US" altLang="zh-TW" sz="2800" dirty="0"/>
              <a:t>/yahoo-%E8%B3%BC%E7%89%A9%E4%B8%AD%E5%BF%83%E5%95%86%E5%93%81%E5%83%B9%E6%A0%BC%E7%88%AC%E8%9F%B2%E6%95%99%E5%AD%B8-f04cd057073c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4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CD66E-CB00-4106-823F-16F106D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50AC7-5221-49A7-876D-AE064536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[Python</a:t>
            </a:r>
            <a:r>
              <a:rPr lang="zh-TW" altLang="en-US" sz="2800" dirty="0"/>
              <a:t>爬蟲實例</a:t>
            </a:r>
            <a:r>
              <a:rPr lang="en-US" altLang="zh-TW" sz="2800" dirty="0"/>
              <a:t>] </a:t>
            </a:r>
            <a:r>
              <a:rPr lang="zh-TW" altLang="en-US" sz="2800" dirty="0"/>
              <a:t>如何爬取</a:t>
            </a:r>
            <a:r>
              <a:rPr lang="en-US" altLang="zh-TW" sz="2800" dirty="0"/>
              <a:t>"</a:t>
            </a:r>
            <a:r>
              <a:rPr lang="zh-TW" altLang="en-US" sz="2800" dirty="0"/>
              <a:t>蝦皮購物</a:t>
            </a:r>
            <a:r>
              <a:rPr lang="en-US" altLang="zh-TW" sz="2800" dirty="0"/>
              <a:t>"</a:t>
            </a:r>
            <a:r>
              <a:rPr lang="zh-TW" altLang="en-US" sz="2800" dirty="0"/>
              <a:t>的商品、評價資料？</a:t>
            </a:r>
            <a:r>
              <a:rPr lang="en-US" altLang="zh-TW" sz="2800" dirty="0"/>
              <a:t>---https://blog.jiatool.com/posts/</a:t>
            </a:r>
            <a:r>
              <a:rPr lang="en-US" altLang="zh-TW" sz="2800" dirty="0" err="1"/>
              <a:t>shopee_spider</a:t>
            </a:r>
            <a:r>
              <a:rPr lang="en-US" altLang="zh-TW" sz="2800" dirty="0"/>
              <a:t>/</a:t>
            </a:r>
          </a:p>
          <a:p>
            <a:r>
              <a:rPr lang="en-US" altLang="zh-TW" sz="2800" dirty="0"/>
              <a:t>Python </a:t>
            </a:r>
            <a:r>
              <a:rPr lang="zh-TW" altLang="en-US" sz="2800" dirty="0"/>
              <a:t>爬蟲實作：爬蟲各大拍賣網站的商品與價格</a:t>
            </a:r>
            <a:r>
              <a:rPr lang="en-US" altLang="zh-TW" sz="2800" dirty="0"/>
              <a:t>---https://ivanjo39191.pixnet.net/blog/post/70548675-python-%E7%88%AC%E8%9F%B2%E7%B7%B4%E7%BF%92%E7%B4%80%E9%8C%842%28%E4%B8%80%29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8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49D2A-7CD4-4736-BE84-9B661430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報告結束，謝謝大家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9504C-7345-4845-8361-CF2A40CC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3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12D81-62FD-4BB8-878D-168AADC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B18EC-F467-469D-A35A-450251B0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法律教科書的價格普遍來說並不便宜</a:t>
            </a:r>
          </a:p>
          <a:p>
            <a:r>
              <a:rPr lang="zh-TW" altLang="en-US" sz="2800" dirty="0"/>
              <a:t>各個不同網路通路的價格不一</a:t>
            </a:r>
          </a:p>
          <a:p>
            <a:r>
              <a:rPr lang="zh-TW" altLang="en-US" sz="2800" dirty="0"/>
              <a:t>如果每一本教科書都要上很多網站比較，需要花很多時間</a:t>
            </a:r>
          </a:p>
          <a:p>
            <a:r>
              <a:rPr lang="zh-TW" altLang="en-US" sz="2800" dirty="0"/>
              <a:t>希望能透過網路爬蟲有效率找到網路上最便宜的教科書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5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FAAFC-C62A-433C-875F-DFF10B6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方法與素材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15559-DC9F-41A6-9B74-BA2BBB95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Html</a:t>
            </a:r>
            <a:r>
              <a:rPr lang="zh-TW" altLang="en-US" sz="2800" dirty="0"/>
              <a:t>進行賣書網站爬蟲</a:t>
            </a:r>
            <a:endParaRPr lang="en-US" altLang="zh-TW" sz="2800" dirty="0"/>
          </a:p>
          <a:p>
            <a:r>
              <a:rPr lang="en-US" altLang="zh-TW" sz="2800" dirty="0" err="1"/>
              <a:t>Tkinter</a:t>
            </a:r>
            <a:r>
              <a:rPr lang="zh-TW" altLang="en-US" sz="2800" dirty="0"/>
              <a:t>呈現介面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80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607A3-0492-4B59-98A6-906669DC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方法架構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A3E7C-4EC1-4EAF-BA6A-A8A12682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第一步 定義書本這個物件</a:t>
            </a:r>
            <a:endParaRPr lang="en-US" altLang="zh-TW" sz="2800" dirty="0"/>
          </a:p>
          <a:p>
            <a:r>
              <a:rPr lang="zh-TW" altLang="en-US" sz="2800" dirty="0"/>
              <a:t>方便後續爬蟲下來書的資料，以物件導向的方式進行定義</a:t>
            </a:r>
            <a:r>
              <a:rPr lang="en-US" altLang="zh-TW" sz="2800" dirty="0"/>
              <a:t>(</a:t>
            </a:r>
            <a:r>
              <a:rPr lang="zh-TW" altLang="en-US" sz="2800" dirty="0"/>
              <a:t>定義格式、排版、排序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第二步 製作各賣書網站的爬蟲程式</a:t>
            </a:r>
            <a:endParaRPr lang="en-US" altLang="zh-TW" sz="2800" dirty="0"/>
          </a:p>
          <a:p>
            <a:r>
              <a:rPr lang="zh-TW" altLang="en-US" sz="2800" dirty="0"/>
              <a:t>由於各賣書網站並沒有提供</a:t>
            </a:r>
            <a:r>
              <a:rPr lang="en-US" altLang="zh-TW" sz="2800" dirty="0" err="1"/>
              <a:t>api</a:t>
            </a:r>
            <a:r>
              <a:rPr lang="zh-TW" altLang="en-US" sz="2800" dirty="0"/>
              <a:t>以進行</a:t>
            </a:r>
            <a:r>
              <a:rPr lang="en-US" altLang="zh-TW" sz="2800" dirty="0"/>
              <a:t>json</a:t>
            </a:r>
            <a:r>
              <a:rPr lang="zh-TW" altLang="en-US" sz="2800" dirty="0"/>
              <a:t>分析，因此本次的爬蟲主要透過</a:t>
            </a:r>
            <a:r>
              <a:rPr lang="en-US" altLang="zh-TW" sz="2800" dirty="0"/>
              <a:t>html</a:t>
            </a:r>
            <a:r>
              <a:rPr lang="zh-TW" altLang="en-US" sz="2800" dirty="0"/>
              <a:t>來實現</a:t>
            </a:r>
            <a:endParaRPr lang="en-US" altLang="zh-TW" sz="28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7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C373C-00D6-47D1-9E77-2995B90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EF84-096D-4B47-A0DE-A1EE7AE7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071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000" dirty="0"/>
              <a:t>第二步 製作各賣書網站的爬蟲程式</a:t>
            </a:r>
            <a:r>
              <a:rPr lang="en-US" altLang="zh-TW" sz="3000" dirty="0"/>
              <a:t>(</a:t>
            </a:r>
            <a:r>
              <a:rPr lang="zh-TW" altLang="en-US" sz="3000" dirty="0"/>
              <a:t>以</a:t>
            </a:r>
            <a:r>
              <a:rPr lang="en-US" altLang="zh-TW" sz="3000" dirty="0"/>
              <a:t>html</a:t>
            </a:r>
            <a:r>
              <a:rPr lang="zh-TW" altLang="en-US" sz="3000" dirty="0"/>
              <a:t>爬蟲製作新學林、元照、博客來</a:t>
            </a:r>
            <a:r>
              <a:rPr lang="en-US" altLang="zh-TW" sz="3000" dirty="0"/>
              <a:t>)</a:t>
            </a:r>
          </a:p>
          <a:p>
            <a:r>
              <a:rPr lang="zh-TW" altLang="en-US" sz="3000" dirty="0"/>
              <a:t>先觀察網頁，從原始碼觀察各個</a:t>
            </a:r>
            <a:r>
              <a:rPr lang="en-US" altLang="zh-TW" sz="3000" dirty="0"/>
              <a:t>tag</a:t>
            </a:r>
            <a:r>
              <a:rPr lang="zh-TW" altLang="en-US" sz="3000" dirty="0"/>
              <a:t>的指定位置，找出商品名稱、價錢、商品網址等不同項目的</a:t>
            </a:r>
            <a:r>
              <a:rPr lang="en-US" altLang="zh-TW" sz="3000" dirty="0"/>
              <a:t>tag</a:t>
            </a:r>
            <a:r>
              <a:rPr lang="zh-TW" altLang="en-US" sz="3000" dirty="0"/>
              <a:t>，以方便撰寫程式</a:t>
            </a:r>
          </a:p>
          <a:p>
            <a:r>
              <a:rPr lang="zh-TW" altLang="en-US" sz="3000" dirty="0"/>
              <a:t>利用</a:t>
            </a:r>
            <a:r>
              <a:rPr lang="en-US" altLang="zh-TW" sz="3000" dirty="0"/>
              <a:t>requests(</a:t>
            </a:r>
            <a:r>
              <a:rPr lang="zh-TW" altLang="en-US" sz="3000" dirty="0"/>
              <a:t>用以輸入網址，並留下回傳的</a:t>
            </a:r>
            <a:r>
              <a:rPr lang="en-US" altLang="zh-TW" sz="3000" dirty="0"/>
              <a:t>html file)</a:t>
            </a:r>
            <a:r>
              <a:rPr lang="zh-TW" altLang="en-US" sz="3000" dirty="0"/>
              <a:t>和</a:t>
            </a:r>
            <a:r>
              <a:rPr lang="en-US" altLang="zh-TW" sz="3000" dirty="0" err="1"/>
              <a:t>BeautifulSoup</a:t>
            </a:r>
            <a:r>
              <a:rPr lang="en-US" altLang="zh-TW" sz="3000" dirty="0"/>
              <a:t>(</a:t>
            </a:r>
            <a:r>
              <a:rPr lang="zh-TW" altLang="en-US" sz="3000" dirty="0"/>
              <a:t>作為</a:t>
            </a:r>
            <a:r>
              <a:rPr lang="en-US" altLang="zh-TW" sz="3000" dirty="0"/>
              <a:t>html parser</a:t>
            </a:r>
            <a:r>
              <a:rPr lang="zh-TW" altLang="en-US" sz="3000" dirty="0"/>
              <a:t>文本拆解以及解析的功能</a:t>
            </a:r>
            <a:r>
              <a:rPr lang="en-US" altLang="zh-TW" sz="3000" dirty="0"/>
              <a:t>)</a:t>
            </a:r>
            <a:r>
              <a:rPr lang="zh-TW" altLang="en-US" sz="3000" dirty="0"/>
              <a:t>兩種套件，得到結果進行字串處理以及價格的排序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5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1B150-BFBB-4E62-80E6-EB2FBA54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9FD81-C664-4314-BCD0-62CECB68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第三步 製作使用者介面</a:t>
            </a:r>
            <a:endParaRPr lang="en-US" altLang="zh-TW" sz="2800" dirty="0"/>
          </a:p>
          <a:p>
            <a:r>
              <a:rPr lang="zh-TW" altLang="en-US" sz="2800" dirty="0"/>
              <a:t>將前面定義出來的書本物件以及針對各網站製作的爬蟲程式導入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的框架中</a:t>
            </a:r>
            <a:endParaRPr lang="en-US" altLang="zh-TW" sz="2800" dirty="0"/>
          </a:p>
          <a:p>
            <a:r>
              <a:rPr lang="zh-TW" altLang="en-US" sz="2800" dirty="0"/>
              <a:t>製作搜尋欄以及各個按鍵</a:t>
            </a:r>
            <a:r>
              <a:rPr lang="en-US" altLang="zh-TW" sz="2800" dirty="0"/>
              <a:t>(</a:t>
            </a:r>
            <a:r>
              <a:rPr lang="zh-TW" altLang="en-US" sz="2800" dirty="0"/>
              <a:t>搜尋、切換價格排序、清除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利用</a:t>
            </a:r>
            <a:r>
              <a:rPr lang="en-US" altLang="zh-TW" sz="2800" dirty="0" err="1"/>
              <a:t>tkhtmlview</a:t>
            </a:r>
            <a:r>
              <a:rPr lang="zh-TW" altLang="en-US" sz="2800" dirty="0"/>
              <a:t>將</a:t>
            </a:r>
            <a:r>
              <a:rPr lang="en-US" altLang="zh-TW" sz="2800" dirty="0"/>
              <a:t>html</a:t>
            </a:r>
            <a:r>
              <a:rPr lang="zh-TW" altLang="en-US" sz="2800" dirty="0"/>
              <a:t>爬蟲下來的結果，顯現在視窗下方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2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73873E-B327-4F21-AD25-C6F3E25CC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58" y="174524"/>
            <a:ext cx="5156083" cy="650895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B0F8C4-96DF-44F4-A80E-D53086F3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07" y="174524"/>
            <a:ext cx="5156083" cy="64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F7F60-4FDB-4D81-AD97-92D7C161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原先預期目標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2AFD4-324F-475D-A001-73FF9B6C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能夠找出網路上相對便宜的法律教科書</a:t>
            </a:r>
            <a:endParaRPr lang="en-US" altLang="zh-TW" sz="2800" dirty="0"/>
          </a:p>
          <a:p>
            <a:r>
              <a:rPr lang="zh-TW" altLang="en-US" sz="2800" dirty="0"/>
              <a:t>以連結的方式來呈現，點選連結可至販售頁面</a:t>
            </a:r>
            <a:endParaRPr lang="en-US" altLang="zh-TW" sz="2800" dirty="0"/>
          </a:p>
          <a:p>
            <a:r>
              <a:rPr lang="zh-TW" altLang="en-US" sz="2800" dirty="0"/>
              <a:t>可以呈現版次等等詳細資料</a:t>
            </a:r>
          </a:p>
        </p:txBody>
      </p:sp>
    </p:spTree>
    <p:extLst>
      <p:ext uri="{BB962C8B-B14F-4D97-AF65-F5344CB8AC3E}">
        <p14:creationId xmlns:p14="http://schemas.microsoft.com/office/powerpoint/2010/main" val="258311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52C5F-9989-4C89-A703-3913ABF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實際成果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F3034-848E-40AA-92D2-C4869F7B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309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關鍵字的輸入主要針對書名，因此搜尋結果雖然是依照價格高低進行排列，但會發生同一書名不同作者之情形</a:t>
            </a:r>
            <a:endParaRPr lang="en-US" altLang="zh-TW" sz="2800" dirty="0"/>
          </a:p>
          <a:p>
            <a:r>
              <a:rPr lang="zh-TW" altLang="en-US" sz="2800" dirty="0"/>
              <a:t>呈現方式結合</a:t>
            </a:r>
            <a:r>
              <a:rPr lang="en-US" altLang="zh-TW" sz="2800" dirty="0" err="1"/>
              <a:t>tkinter</a:t>
            </a:r>
            <a:r>
              <a:rPr lang="zh-TW" altLang="en-US" sz="2800" dirty="0"/>
              <a:t>製作使用者介面，於視窗下方呈現教科書圖像及詳細資料，並可透過點擊書名連結至賣書網站</a:t>
            </a:r>
            <a:endParaRPr lang="en-US" altLang="zh-TW" sz="2800" dirty="0"/>
          </a:p>
          <a:p>
            <a:r>
              <a:rPr lang="zh-TW" altLang="en-US" sz="2800" dirty="0"/>
              <a:t>版次部分以出版日期的方式進行呈現，但由於搜尋功能不夠齊全，仍需透過人工方式篩選出最適合的書籍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99889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632</Words>
  <Application>Microsoft Office PowerPoint</Application>
  <PresentationFormat>寬螢幕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圖庫</vt:lpstr>
      <vt:lpstr>法學課本比價爬蟲</vt:lpstr>
      <vt:lpstr>動機與目的</vt:lpstr>
      <vt:lpstr>方法與素材</vt:lpstr>
      <vt:lpstr>方法架構</vt:lpstr>
      <vt:lpstr>PowerPoint 簡報</vt:lpstr>
      <vt:lpstr>PowerPoint 簡報</vt:lpstr>
      <vt:lpstr>PowerPoint 簡報</vt:lpstr>
      <vt:lpstr>原先預期目標</vt:lpstr>
      <vt:lpstr>實際成果</vt:lpstr>
      <vt:lpstr> 討論與結論</vt:lpstr>
      <vt:lpstr>參考資料</vt:lpstr>
      <vt:lpstr>PowerPoint 簡報</vt:lpstr>
      <vt:lpstr>報告結束，謝謝大家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法學課本比價爬蟲</dc:title>
  <dc:creator>修宇 林</dc:creator>
  <cp:lastModifiedBy>修宇 林</cp:lastModifiedBy>
  <cp:revision>6</cp:revision>
  <dcterms:created xsi:type="dcterms:W3CDTF">2022-01-04T13:10:47Z</dcterms:created>
  <dcterms:modified xsi:type="dcterms:W3CDTF">2022-01-06T06:35:21Z</dcterms:modified>
</cp:coreProperties>
</file>