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0" r:id="rId4"/>
    <p:sldId id="259" r:id="rId5"/>
    <p:sldId id="258" r:id="rId6"/>
    <p:sldId id="264" r:id="rId7"/>
    <p:sldId id="257" r:id="rId8"/>
    <p:sldId id="262" r:id="rId9"/>
    <p:sldId id="263" r:id="rId1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4D9F61AB-7241-4083-AA4C-8B88969815B6}" type="datetimeFigureOut">
              <a:rPr lang="zh-TW" altLang="en-US" smtClean="0"/>
              <a:t>2022/1/6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DCE12FB-2FFD-4D00-A2F0-51D2809B8DB0}"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610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D9F61AB-7241-4083-AA4C-8B88969815B6}" type="datetimeFigureOut">
              <a:rPr lang="zh-TW" altLang="en-US" smtClean="0"/>
              <a:t>2022/1/6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DCE12FB-2FFD-4D00-A2F0-51D2809B8DB0}" type="slidenum">
              <a:rPr lang="zh-TW" altLang="en-US" smtClean="0"/>
              <a:t>‹#›</a:t>
            </a:fld>
            <a:endParaRPr lang="zh-TW" altLang="en-US"/>
          </a:p>
        </p:txBody>
      </p:sp>
    </p:spTree>
    <p:extLst>
      <p:ext uri="{BB962C8B-B14F-4D97-AF65-F5344CB8AC3E}">
        <p14:creationId xmlns:p14="http://schemas.microsoft.com/office/powerpoint/2010/main" val="1812219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D9F61AB-7241-4083-AA4C-8B88969815B6}" type="datetimeFigureOut">
              <a:rPr lang="zh-TW" altLang="en-US" smtClean="0"/>
              <a:t>2022/1/6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DCE12FB-2FFD-4D00-A2F0-51D2809B8DB0}" type="slidenum">
              <a:rPr lang="zh-TW" altLang="en-US" smtClean="0"/>
              <a:t>‹#›</a:t>
            </a:fld>
            <a:endParaRPr lang="zh-TW" altLang="en-US"/>
          </a:p>
        </p:txBody>
      </p:sp>
    </p:spTree>
    <p:extLst>
      <p:ext uri="{BB962C8B-B14F-4D97-AF65-F5344CB8AC3E}">
        <p14:creationId xmlns:p14="http://schemas.microsoft.com/office/powerpoint/2010/main" val="3771840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D9F61AB-7241-4083-AA4C-8B88969815B6}" type="datetimeFigureOut">
              <a:rPr lang="zh-TW" altLang="en-US" smtClean="0"/>
              <a:t>2022/1/6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DCE12FB-2FFD-4D00-A2F0-51D2809B8DB0}" type="slidenum">
              <a:rPr lang="zh-TW" altLang="en-US" smtClean="0"/>
              <a:t>‹#›</a:t>
            </a:fld>
            <a:endParaRPr lang="zh-TW" altLang="en-US"/>
          </a:p>
        </p:txBody>
      </p:sp>
    </p:spTree>
    <p:extLst>
      <p:ext uri="{BB962C8B-B14F-4D97-AF65-F5344CB8AC3E}">
        <p14:creationId xmlns:p14="http://schemas.microsoft.com/office/powerpoint/2010/main" val="878420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4D9F61AB-7241-4083-AA4C-8B88969815B6}" type="datetimeFigureOut">
              <a:rPr lang="zh-TW" altLang="en-US" smtClean="0"/>
              <a:t>2022/1/6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DCE12FB-2FFD-4D00-A2F0-51D2809B8DB0}"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9671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4D9F61AB-7241-4083-AA4C-8B88969815B6}" type="datetimeFigureOut">
              <a:rPr lang="zh-TW" altLang="en-US" smtClean="0"/>
              <a:t>2022/1/6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DCE12FB-2FFD-4D00-A2F0-51D2809B8DB0}" type="slidenum">
              <a:rPr lang="zh-TW" altLang="en-US" smtClean="0"/>
              <a:t>‹#›</a:t>
            </a:fld>
            <a:endParaRPr lang="zh-TW" altLang="en-US"/>
          </a:p>
        </p:txBody>
      </p:sp>
    </p:spTree>
    <p:extLst>
      <p:ext uri="{BB962C8B-B14F-4D97-AF65-F5344CB8AC3E}">
        <p14:creationId xmlns:p14="http://schemas.microsoft.com/office/powerpoint/2010/main" val="3720698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4D9F61AB-7241-4083-AA4C-8B88969815B6}" type="datetimeFigureOut">
              <a:rPr lang="zh-TW" altLang="en-US" smtClean="0"/>
              <a:t>2022/1/6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2DCE12FB-2FFD-4D00-A2F0-51D2809B8DB0}" type="slidenum">
              <a:rPr lang="zh-TW" altLang="en-US" smtClean="0"/>
              <a:t>‹#›</a:t>
            </a:fld>
            <a:endParaRPr lang="zh-TW" altLang="en-US"/>
          </a:p>
        </p:txBody>
      </p:sp>
    </p:spTree>
    <p:extLst>
      <p:ext uri="{BB962C8B-B14F-4D97-AF65-F5344CB8AC3E}">
        <p14:creationId xmlns:p14="http://schemas.microsoft.com/office/powerpoint/2010/main" val="2679789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4D9F61AB-7241-4083-AA4C-8B88969815B6}" type="datetimeFigureOut">
              <a:rPr lang="zh-TW" altLang="en-US" smtClean="0"/>
              <a:t>2022/1/6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2DCE12FB-2FFD-4D00-A2F0-51D2809B8DB0}" type="slidenum">
              <a:rPr lang="zh-TW" altLang="en-US" smtClean="0"/>
              <a:t>‹#›</a:t>
            </a:fld>
            <a:endParaRPr lang="zh-TW" altLang="en-US"/>
          </a:p>
        </p:txBody>
      </p:sp>
    </p:spTree>
    <p:extLst>
      <p:ext uri="{BB962C8B-B14F-4D97-AF65-F5344CB8AC3E}">
        <p14:creationId xmlns:p14="http://schemas.microsoft.com/office/powerpoint/2010/main" val="634153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F61AB-7241-4083-AA4C-8B88969815B6}" type="datetimeFigureOut">
              <a:rPr lang="zh-TW" altLang="en-US" smtClean="0"/>
              <a:t>2022/1/6</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2DCE12FB-2FFD-4D00-A2F0-51D2809B8DB0}" type="slidenum">
              <a:rPr lang="zh-TW" altLang="en-US" smtClean="0"/>
              <a:t>‹#›</a:t>
            </a:fld>
            <a:endParaRPr lang="zh-TW" altLang="en-US"/>
          </a:p>
        </p:txBody>
      </p:sp>
    </p:spTree>
    <p:extLst>
      <p:ext uri="{BB962C8B-B14F-4D97-AF65-F5344CB8AC3E}">
        <p14:creationId xmlns:p14="http://schemas.microsoft.com/office/powerpoint/2010/main" val="803425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D9F61AB-7241-4083-AA4C-8B88969815B6}" type="datetimeFigureOut">
              <a:rPr lang="zh-TW" altLang="en-US" smtClean="0"/>
              <a:t>2022/1/6</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DCE12FB-2FFD-4D00-A2F0-51D2809B8DB0}" type="slidenum">
              <a:rPr lang="zh-TW" altLang="en-US" smtClean="0"/>
              <a:t>‹#›</a:t>
            </a:fld>
            <a:endParaRPr lang="zh-TW" altLang="en-US"/>
          </a:p>
        </p:txBody>
      </p:sp>
    </p:spTree>
    <p:extLst>
      <p:ext uri="{BB962C8B-B14F-4D97-AF65-F5344CB8AC3E}">
        <p14:creationId xmlns:p14="http://schemas.microsoft.com/office/powerpoint/2010/main" val="2990826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D9F61AB-7241-4083-AA4C-8B88969815B6}" type="datetimeFigureOut">
              <a:rPr lang="zh-TW" altLang="en-US" smtClean="0"/>
              <a:t>2022/1/6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DCE12FB-2FFD-4D00-A2F0-51D2809B8DB0}" type="slidenum">
              <a:rPr lang="zh-TW" altLang="en-US" smtClean="0"/>
              <a:t>‹#›</a:t>
            </a:fld>
            <a:endParaRPr lang="zh-TW" altLang="en-US"/>
          </a:p>
        </p:txBody>
      </p:sp>
    </p:spTree>
    <p:extLst>
      <p:ext uri="{BB962C8B-B14F-4D97-AF65-F5344CB8AC3E}">
        <p14:creationId xmlns:p14="http://schemas.microsoft.com/office/powerpoint/2010/main" val="336229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D9F61AB-7241-4083-AA4C-8B88969815B6}" type="datetimeFigureOut">
              <a:rPr lang="zh-TW" altLang="en-US" smtClean="0"/>
              <a:t>2022/1/6</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DCE12FB-2FFD-4D00-A2F0-51D2809B8DB0}"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53825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learncodewithmike.com/2020/06/python-line-notify.html" TargetMode="External"/><Relationship Id="rId7" Type="http://schemas.openxmlformats.org/officeDocument/2006/relationships/hyperlink" Target="https://ithelp.ithome.com.tw/articles/10202121?sc=hot" TargetMode="External"/><Relationship Id="rId2" Type="http://schemas.openxmlformats.org/officeDocument/2006/relationships/hyperlink" Target="https://ithelp.ithome.com.tw/articles/10234115" TargetMode="External"/><Relationship Id="rId1" Type="http://schemas.openxmlformats.org/officeDocument/2006/relationships/slideLayout" Target="../slideLayouts/slideLayout2.xml"/><Relationship Id="rId6" Type="http://schemas.openxmlformats.org/officeDocument/2006/relationships/hyperlink" Target="https://www.learncodewithmike.com/2020/08/python-integrate-selenium-and-beautifulsoup.html" TargetMode="External"/><Relationship Id="rId5" Type="http://schemas.openxmlformats.org/officeDocument/2006/relationships/hyperlink" Target="https://www.learncodewithmike.com/2020/05/python-selenium-scraper.html" TargetMode="External"/><Relationship Id="rId4" Type="http://schemas.openxmlformats.org/officeDocument/2006/relationships/hyperlink" Target="https://www.learncodewithmike.com/2020/02/python-beautifulsoup-web-scraper.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zh-TW" altLang="zh-TW" sz="6600" b="1" dirty="0"/>
              <a:t>懶人讀判決：以</a:t>
            </a:r>
            <a:r>
              <a:rPr lang="en-US" altLang="zh-TW" sz="6600" b="1" dirty="0"/>
              <a:t>Line Notify</a:t>
            </a:r>
            <a:r>
              <a:rPr lang="zh-TW" altLang="zh-TW" sz="6600" b="1" dirty="0"/>
              <a:t>連結爬蟲搜尋判決資訊</a:t>
            </a:r>
            <a:endParaRPr lang="zh-TW" altLang="en-US" sz="6600" dirty="0"/>
          </a:p>
        </p:txBody>
      </p:sp>
      <p:sp>
        <p:nvSpPr>
          <p:cNvPr id="3" name="副標題 2"/>
          <p:cNvSpPr>
            <a:spLocks noGrp="1"/>
          </p:cNvSpPr>
          <p:nvPr>
            <p:ph type="subTitle" idx="1"/>
          </p:nvPr>
        </p:nvSpPr>
        <p:spPr/>
        <p:txBody>
          <a:bodyPr>
            <a:normAutofit fontScale="85000" lnSpcReduction="20000"/>
          </a:bodyPr>
          <a:lstStyle/>
          <a:p>
            <a:r>
              <a:rPr lang="en-US" altLang="zh-TW" dirty="0" smtClean="0"/>
              <a:t>B07305043</a:t>
            </a:r>
            <a:r>
              <a:rPr lang="zh-TW" altLang="en-US" dirty="0" smtClean="0"/>
              <a:t> 社會四 傅品蓉</a:t>
            </a:r>
            <a:endParaRPr lang="en-US" altLang="zh-TW" dirty="0" smtClean="0"/>
          </a:p>
          <a:p>
            <a:r>
              <a:rPr lang="en-US" altLang="zh-TW" dirty="0" smtClean="0"/>
              <a:t>b07303010</a:t>
            </a:r>
            <a:r>
              <a:rPr lang="zh-TW" altLang="en-US" dirty="0" smtClean="0"/>
              <a:t> 經濟四 張皓程</a:t>
            </a:r>
            <a:endParaRPr lang="en-US" altLang="zh-TW" dirty="0" smtClean="0"/>
          </a:p>
          <a:p>
            <a:r>
              <a:rPr lang="en-US" altLang="zh-TW" dirty="0" smtClean="0"/>
              <a:t>B07310038</a:t>
            </a:r>
            <a:r>
              <a:rPr lang="zh-TW" altLang="en-US" dirty="0" smtClean="0"/>
              <a:t> 財法三 呂妍錚</a:t>
            </a:r>
            <a:endParaRPr lang="zh-TW" altLang="en-US" dirty="0"/>
          </a:p>
        </p:txBody>
      </p:sp>
    </p:spTree>
    <p:extLst>
      <p:ext uri="{BB962C8B-B14F-4D97-AF65-F5344CB8AC3E}">
        <p14:creationId xmlns:p14="http://schemas.microsoft.com/office/powerpoint/2010/main" val="4050438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動機與目的</a:t>
            </a:r>
            <a:endParaRPr lang="zh-TW" altLang="en-US" dirty="0"/>
          </a:p>
        </p:txBody>
      </p:sp>
      <p:sp>
        <p:nvSpPr>
          <p:cNvPr id="3" name="內容版面配置區 2"/>
          <p:cNvSpPr>
            <a:spLocks noGrp="1"/>
          </p:cNvSpPr>
          <p:nvPr>
            <p:ph idx="1"/>
          </p:nvPr>
        </p:nvSpPr>
        <p:spPr/>
        <p:txBody>
          <a:bodyPr/>
          <a:lstStyle/>
          <a:p>
            <a:endParaRPr lang="en-US" altLang="zh-TW" dirty="0" smtClean="0"/>
          </a:p>
          <a:p>
            <a:pPr>
              <a:buFont typeface="Wingdings" panose="05000000000000000000" pitchFamily="2" charset="2"/>
              <a:buChar char="Ø"/>
            </a:pPr>
            <a:r>
              <a:rPr lang="zh-TW" altLang="zh-TW" dirty="0" smtClean="0"/>
              <a:t>對於</a:t>
            </a:r>
            <a:r>
              <a:rPr lang="zh-TW" altLang="zh-TW" dirty="0"/>
              <a:t>許多法律系同學，尤其是正在準備考研究所或國家考試的同學來說非常需要閱讀最新的相關</a:t>
            </a:r>
            <a:r>
              <a:rPr lang="zh-TW" altLang="zh-TW" dirty="0" smtClean="0"/>
              <a:t>判決</a:t>
            </a:r>
            <a:endParaRPr lang="en-US" altLang="zh-TW" dirty="0" smtClean="0"/>
          </a:p>
          <a:p>
            <a:pPr>
              <a:buFont typeface="Wingdings" panose="05000000000000000000" pitchFamily="2" charset="2"/>
              <a:buChar char="Ø"/>
            </a:pPr>
            <a:r>
              <a:rPr lang="zh-TW" altLang="zh-TW" dirty="0"/>
              <a:t>每天翻找相關實務判決實在太過麻煩且容易忘記</a:t>
            </a:r>
            <a:r>
              <a:rPr lang="zh-TW" altLang="zh-TW" dirty="0" smtClean="0"/>
              <a:t>。固定</a:t>
            </a:r>
            <a:r>
              <a:rPr lang="zh-TW" altLang="zh-TW" dirty="0"/>
              <a:t>每週或每月去閱讀又會累積過多且翻找上也十分</a:t>
            </a:r>
            <a:r>
              <a:rPr lang="zh-TW" altLang="zh-TW" dirty="0" smtClean="0"/>
              <a:t>麻煩</a:t>
            </a:r>
            <a:r>
              <a:rPr lang="zh-TW" altLang="en-US" dirty="0" smtClean="0"/>
              <a:t>。</a:t>
            </a:r>
            <a:endParaRPr lang="en-US" altLang="zh-TW" dirty="0" smtClean="0"/>
          </a:p>
          <a:p>
            <a:pPr>
              <a:buFont typeface="Wingdings" panose="05000000000000000000" pitchFamily="2" charset="2"/>
              <a:buChar char="Ø"/>
            </a:pPr>
            <a:endParaRPr lang="en-US" altLang="zh-TW" dirty="0" smtClean="0"/>
          </a:p>
          <a:p>
            <a:pPr>
              <a:buFont typeface="Wingdings" panose="05000000000000000000" pitchFamily="2" charset="2"/>
              <a:buChar char="Ø"/>
            </a:pPr>
            <a:endParaRPr lang="en-US" altLang="zh-TW" b="1" dirty="0" smtClean="0"/>
          </a:p>
          <a:p>
            <a:pPr>
              <a:buFont typeface="Wingdings" panose="05000000000000000000" pitchFamily="2" charset="2"/>
              <a:buChar char="Ø"/>
            </a:pPr>
            <a:r>
              <a:rPr lang="zh-TW" altLang="zh-TW" dirty="0"/>
              <a:t>用</a:t>
            </a:r>
            <a:r>
              <a:rPr lang="en-US" altLang="zh-TW" sz="2400" b="1" dirty="0"/>
              <a:t>line notify</a:t>
            </a:r>
            <a:r>
              <a:rPr lang="zh-TW" altLang="zh-TW" sz="2400" b="1" dirty="0"/>
              <a:t>加上爬蟲</a:t>
            </a:r>
            <a:r>
              <a:rPr lang="zh-TW" altLang="zh-TW" dirty="0"/>
              <a:t>的方式，讓使用者可以每天都收到實務判決，而且用</a:t>
            </a:r>
            <a:r>
              <a:rPr lang="en-US" altLang="zh-TW" dirty="0"/>
              <a:t>line</a:t>
            </a:r>
            <a:r>
              <a:rPr lang="zh-TW" altLang="zh-TW" dirty="0"/>
              <a:t>每日通知可以讓使用者每天利用通勤或排隊等等的零碎時間，閱讀相關實務判決及見解</a:t>
            </a:r>
            <a:endParaRPr lang="en-US" altLang="zh-TW" dirty="0" smtClean="0"/>
          </a:p>
        </p:txBody>
      </p:sp>
    </p:spTree>
    <p:extLst>
      <p:ext uri="{BB962C8B-B14F-4D97-AF65-F5344CB8AC3E}">
        <p14:creationId xmlns:p14="http://schemas.microsoft.com/office/powerpoint/2010/main" val="3058792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方法與素材</a:t>
            </a:r>
            <a:endParaRPr lang="zh-TW" altLang="en-US" dirty="0"/>
          </a:p>
        </p:txBody>
      </p:sp>
      <p:sp>
        <p:nvSpPr>
          <p:cNvPr id="3" name="內容版面配置區 2"/>
          <p:cNvSpPr>
            <a:spLocks noGrp="1"/>
          </p:cNvSpPr>
          <p:nvPr>
            <p:ph idx="1"/>
          </p:nvPr>
        </p:nvSpPr>
        <p:spPr/>
        <p:txBody>
          <a:bodyPr/>
          <a:lstStyle/>
          <a:p>
            <a:r>
              <a:rPr lang="en-US" altLang="zh-TW" dirty="0" smtClean="0"/>
              <a:t>1.</a:t>
            </a:r>
            <a:r>
              <a:rPr lang="zh-TW" altLang="en-US" dirty="0" smtClean="0"/>
              <a:t> </a:t>
            </a:r>
            <a:r>
              <a:rPr lang="zh-TW" altLang="zh-TW" dirty="0" smtClean="0"/>
              <a:t>利用</a:t>
            </a:r>
            <a:r>
              <a:rPr lang="en-US" altLang="zh-TW" dirty="0"/>
              <a:t>python</a:t>
            </a:r>
            <a:r>
              <a:rPr lang="zh-TW" altLang="zh-TW" dirty="0"/>
              <a:t>寫出程式，分成爬蟲跟</a:t>
            </a:r>
            <a:r>
              <a:rPr lang="en-US" altLang="zh-TW" dirty="0"/>
              <a:t>line notify</a:t>
            </a:r>
            <a:r>
              <a:rPr lang="zh-TW" altLang="zh-TW" dirty="0"/>
              <a:t>的</a:t>
            </a:r>
            <a:r>
              <a:rPr lang="zh-TW" altLang="zh-TW" dirty="0" smtClean="0"/>
              <a:t>部分</a:t>
            </a:r>
            <a:endParaRPr lang="en-US" altLang="zh-TW" dirty="0" smtClean="0"/>
          </a:p>
          <a:p>
            <a:r>
              <a:rPr lang="en-US" altLang="zh-TW" dirty="0" smtClean="0"/>
              <a:t>2.</a:t>
            </a:r>
            <a:r>
              <a:rPr lang="zh-TW" altLang="en-US" dirty="0" smtClean="0"/>
              <a:t> </a:t>
            </a:r>
            <a:r>
              <a:rPr lang="zh-TW" altLang="zh-TW" dirty="0" smtClean="0"/>
              <a:t>爬蟲</a:t>
            </a:r>
            <a:r>
              <a:rPr lang="zh-TW" altLang="zh-TW" dirty="0"/>
              <a:t>的部分首先先安裝一些需要用到的東西包含</a:t>
            </a:r>
            <a:r>
              <a:rPr lang="en-US" altLang="zh-TW" dirty="0" err="1"/>
              <a:t>BeautifulSoup</a:t>
            </a:r>
            <a:r>
              <a:rPr lang="zh-TW" altLang="zh-TW" dirty="0"/>
              <a:t>、</a:t>
            </a:r>
            <a:r>
              <a:rPr lang="en-US" altLang="zh-TW" dirty="0"/>
              <a:t>requests</a:t>
            </a:r>
            <a:r>
              <a:rPr lang="zh-TW" altLang="zh-TW" dirty="0"/>
              <a:t>、</a:t>
            </a:r>
            <a:r>
              <a:rPr lang="en-US" altLang="zh-TW" dirty="0"/>
              <a:t>selenium</a:t>
            </a:r>
            <a:r>
              <a:rPr lang="zh-TW" altLang="zh-TW" dirty="0"/>
              <a:t>跟</a:t>
            </a:r>
            <a:r>
              <a:rPr lang="en-US" altLang="zh-TW" dirty="0"/>
              <a:t>html5lib</a:t>
            </a:r>
            <a:r>
              <a:rPr lang="zh-TW" altLang="zh-TW" dirty="0" smtClean="0"/>
              <a:t>。</a:t>
            </a:r>
            <a:endParaRPr lang="en-US" altLang="zh-TW" dirty="0" smtClean="0"/>
          </a:p>
          <a:p>
            <a:r>
              <a:rPr lang="en-US" altLang="zh-TW" dirty="0" smtClean="0"/>
              <a:t>3.</a:t>
            </a:r>
            <a:r>
              <a:rPr lang="zh-TW" altLang="en-US" dirty="0" smtClean="0"/>
              <a:t> </a:t>
            </a:r>
            <a:r>
              <a:rPr lang="zh-TW" altLang="zh-TW" dirty="0" smtClean="0"/>
              <a:t>從</a:t>
            </a:r>
            <a:r>
              <a:rPr lang="zh-TW" altLang="zh-TW" dirty="0"/>
              <a:t>司法院法學資料檢索系統爬出我們需要的資料包含最高法院民事及刑事判決</a:t>
            </a:r>
            <a:r>
              <a:rPr lang="zh-TW" altLang="zh-TW" dirty="0" smtClean="0"/>
              <a:t>。</a:t>
            </a:r>
            <a:endParaRPr lang="en-US" altLang="zh-TW" dirty="0" smtClean="0"/>
          </a:p>
          <a:p>
            <a:r>
              <a:rPr lang="en-US" altLang="zh-TW" dirty="0" smtClean="0"/>
              <a:t>4.</a:t>
            </a:r>
            <a:r>
              <a:rPr lang="en-US" altLang="zh-TW" dirty="0"/>
              <a:t> </a:t>
            </a:r>
            <a:r>
              <a:rPr lang="zh-TW" altLang="en-US" dirty="0" smtClean="0"/>
              <a:t> </a:t>
            </a:r>
            <a:r>
              <a:rPr lang="en-US" altLang="zh-TW" dirty="0" smtClean="0"/>
              <a:t>Line </a:t>
            </a:r>
            <a:r>
              <a:rPr lang="en-US" altLang="zh-TW" dirty="0"/>
              <a:t>notify</a:t>
            </a:r>
            <a:r>
              <a:rPr lang="zh-TW" altLang="zh-TW" dirty="0"/>
              <a:t>的部分</a:t>
            </a:r>
            <a:r>
              <a:rPr lang="zh-TW" altLang="zh-TW" dirty="0" smtClean="0"/>
              <a:t>則先</a:t>
            </a:r>
            <a:r>
              <a:rPr lang="zh-TW" altLang="zh-TW" dirty="0"/>
              <a:t>到</a:t>
            </a:r>
            <a:r>
              <a:rPr lang="en-US" altLang="zh-TW" dirty="0"/>
              <a:t>line notify</a:t>
            </a:r>
            <a:r>
              <a:rPr lang="zh-TW" altLang="zh-TW" dirty="0"/>
              <a:t>選擇要傳送的群組然後複製權</a:t>
            </a:r>
            <a:r>
              <a:rPr lang="zh-TW" altLang="zh-TW" dirty="0" smtClean="0"/>
              <a:t>杖</a:t>
            </a:r>
            <a:r>
              <a:rPr lang="zh-TW" altLang="en-US" dirty="0" smtClean="0"/>
              <a:t>，</a:t>
            </a:r>
            <a:r>
              <a:rPr lang="zh-TW" altLang="zh-TW" dirty="0"/>
              <a:t>最後在輸出的地方複製貼上</a:t>
            </a:r>
            <a:r>
              <a:rPr lang="en-US" altLang="zh-TW" dirty="0"/>
              <a:t>token</a:t>
            </a:r>
            <a:endParaRPr lang="zh-TW" altLang="en-US" dirty="0"/>
          </a:p>
        </p:txBody>
      </p:sp>
    </p:spTree>
    <p:extLst>
      <p:ext uri="{BB962C8B-B14F-4D97-AF65-F5344CB8AC3E}">
        <p14:creationId xmlns:p14="http://schemas.microsoft.com/office/powerpoint/2010/main" val="1232093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問題與解方</a:t>
            </a:r>
            <a:r>
              <a:rPr lang="en-US" altLang="zh-TW" dirty="0" smtClean="0"/>
              <a:t>1</a:t>
            </a:r>
            <a:endParaRPr lang="zh-TW" altLang="en-US" dirty="0"/>
          </a:p>
        </p:txBody>
      </p:sp>
      <p:sp>
        <p:nvSpPr>
          <p:cNvPr id="3" name="內容版面配置區 2"/>
          <p:cNvSpPr>
            <a:spLocks noGrp="1"/>
          </p:cNvSpPr>
          <p:nvPr>
            <p:ph idx="1"/>
          </p:nvPr>
        </p:nvSpPr>
        <p:spPr/>
        <p:txBody>
          <a:bodyPr/>
          <a:lstStyle/>
          <a:p>
            <a:pPr>
              <a:buFont typeface="Wingdings" panose="05000000000000000000" pitchFamily="2" charset="2"/>
              <a:buChar char="Ø"/>
            </a:pPr>
            <a:r>
              <a:rPr lang="zh-TW" altLang="zh-TW" dirty="0"/>
              <a:t>一開始出現的問題是在爬蟲的時候爬到錯誤網站，解決方式是用</a:t>
            </a:r>
            <a:r>
              <a:rPr lang="en-US" altLang="zh-TW" dirty="0" err="1"/>
              <a:t>firefox</a:t>
            </a:r>
            <a:r>
              <a:rPr lang="zh-TW" altLang="zh-TW" dirty="0"/>
              <a:t>作為</a:t>
            </a:r>
            <a:r>
              <a:rPr lang="en-US" altLang="zh-TW" dirty="0"/>
              <a:t>driver</a:t>
            </a:r>
            <a:r>
              <a:rPr lang="zh-TW" altLang="zh-TW" dirty="0"/>
              <a:t>，檢查爬到什麼網站</a:t>
            </a:r>
            <a:r>
              <a:rPr lang="zh-TW" altLang="zh-TW" dirty="0" smtClean="0"/>
              <a:t>。</a:t>
            </a:r>
            <a:endParaRPr lang="en-US" altLang="zh-TW" dirty="0" smtClean="0"/>
          </a:p>
          <a:p>
            <a:endParaRPr lang="en-US" altLang="zh-TW" dirty="0" smtClean="0"/>
          </a:p>
          <a:p>
            <a:endParaRPr lang="en-US" altLang="zh-TW" dirty="0"/>
          </a:p>
          <a:p>
            <a:endParaRPr lang="en-US" altLang="zh-TW" dirty="0" smtClean="0"/>
          </a:p>
          <a:p>
            <a:pPr>
              <a:buFont typeface="Wingdings" panose="05000000000000000000" pitchFamily="2" charset="2"/>
              <a:buChar char="Ø"/>
            </a:pPr>
            <a:r>
              <a:rPr lang="zh-TW" altLang="zh-TW" dirty="0" smtClean="0"/>
              <a:t>後來</a:t>
            </a:r>
            <a:r>
              <a:rPr lang="zh-TW" altLang="zh-TW" dirty="0"/>
              <a:t>發現需要輸入驗證碼，可能原因是被偵測到是爬蟲，檢測有沒有出現驗證碼，一直跑到沒有出現為止。</a:t>
            </a:r>
            <a:endParaRPr lang="zh-TW" altLang="en-US" dirty="0"/>
          </a:p>
        </p:txBody>
      </p:sp>
      <p:pic>
        <p:nvPicPr>
          <p:cNvPr id="4" name="圖片 3"/>
          <p:cNvPicPr/>
          <p:nvPr/>
        </p:nvPicPr>
        <p:blipFill>
          <a:blip r:embed="rId2"/>
          <a:stretch>
            <a:fillRect/>
          </a:stretch>
        </p:blipFill>
        <p:spPr>
          <a:xfrm>
            <a:off x="3489325" y="2330568"/>
            <a:ext cx="5274310" cy="1403985"/>
          </a:xfrm>
          <a:prstGeom prst="rect">
            <a:avLst/>
          </a:prstGeom>
        </p:spPr>
      </p:pic>
      <p:pic>
        <p:nvPicPr>
          <p:cNvPr id="5" name="圖片 4"/>
          <p:cNvPicPr/>
          <p:nvPr/>
        </p:nvPicPr>
        <p:blipFill>
          <a:blip r:embed="rId3"/>
          <a:stretch>
            <a:fillRect/>
          </a:stretch>
        </p:blipFill>
        <p:spPr>
          <a:xfrm>
            <a:off x="3489325" y="4479503"/>
            <a:ext cx="5274310" cy="1497965"/>
          </a:xfrm>
          <a:prstGeom prst="rect">
            <a:avLst/>
          </a:prstGeom>
        </p:spPr>
      </p:pic>
    </p:spTree>
    <p:extLst>
      <p:ext uri="{BB962C8B-B14F-4D97-AF65-F5344CB8AC3E}">
        <p14:creationId xmlns:p14="http://schemas.microsoft.com/office/powerpoint/2010/main" val="3398344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問題與解方</a:t>
            </a:r>
            <a:r>
              <a:rPr lang="en-US" altLang="zh-TW" dirty="0" smtClean="0"/>
              <a:t>2</a:t>
            </a:r>
            <a:endParaRPr lang="zh-TW" altLang="en-US" dirty="0"/>
          </a:p>
        </p:txBody>
      </p:sp>
      <p:sp>
        <p:nvSpPr>
          <p:cNvPr id="3" name="內容版面配置區 2"/>
          <p:cNvSpPr>
            <a:spLocks noGrp="1"/>
          </p:cNvSpPr>
          <p:nvPr>
            <p:ph idx="1"/>
          </p:nvPr>
        </p:nvSpPr>
        <p:spPr/>
        <p:txBody>
          <a:bodyPr/>
          <a:lstStyle/>
          <a:p>
            <a:pPr>
              <a:buFont typeface="Wingdings" panose="05000000000000000000" pitchFamily="2" charset="2"/>
              <a:buChar char="Ø"/>
            </a:pPr>
            <a:r>
              <a:rPr lang="zh-TW" altLang="zh-TW" dirty="0"/>
              <a:t>接下來設定</a:t>
            </a:r>
            <a:r>
              <a:rPr lang="en-US" altLang="zh-TW" dirty="0"/>
              <a:t>select</a:t>
            </a:r>
            <a:r>
              <a:rPr lang="zh-TW" altLang="zh-TW" dirty="0"/>
              <a:t>，篩選</a:t>
            </a:r>
            <a:r>
              <a:rPr lang="en-US" altLang="zh-TW" dirty="0"/>
              <a:t>id</a:t>
            </a:r>
            <a:r>
              <a:rPr lang="zh-TW" altLang="zh-TW" dirty="0"/>
              <a:t>為</a:t>
            </a:r>
            <a:r>
              <a:rPr lang="en-US" altLang="zh-TW" dirty="0"/>
              <a:t>#TPSV_LATEST_LIST</a:t>
            </a:r>
            <a:r>
              <a:rPr lang="zh-TW" altLang="zh-TW" dirty="0"/>
              <a:t>、</a:t>
            </a:r>
            <a:r>
              <a:rPr lang="en-US" altLang="zh-TW" dirty="0"/>
              <a:t>#TPSM_LATEST_LIST</a:t>
            </a:r>
            <a:r>
              <a:rPr lang="zh-TW" altLang="zh-TW" dirty="0"/>
              <a:t>，分別代表抓最高法院民事判決，抓最高法院刑事</a:t>
            </a:r>
            <a:r>
              <a:rPr lang="zh-TW" altLang="zh-TW" dirty="0" smtClean="0"/>
              <a:t>判決</a:t>
            </a:r>
            <a:r>
              <a:rPr lang="zh-TW" altLang="en-US" dirty="0" smtClean="0"/>
              <a:t>。</a:t>
            </a:r>
            <a:endParaRPr lang="en-US" altLang="zh-TW" dirty="0" smtClean="0"/>
          </a:p>
          <a:p>
            <a:pPr>
              <a:buFont typeface="Wingdings" panose="05000000000000000000" pitchFamily="2" charset="2"/>
              <a:buChar char="Ø"/>
            </a:pPr>
            <a:r>
              <a:rPr lang="zh-TW" altLang="en-US" dirty="0"/>
              <a:t>原本在爬網址的時候一直失敗，只能抓到第一個標題的網址</a:t>
            </a:r>
            <a:r>
              <a:rPr lang="zh-TW" altLang="en-US" dirty="0" smtClean="0"/>
              <a:t>。後來就使用字串處理的方式，</a:t>
            </a:r>
            <a:r>
              <a:rPr lang="zh-TW" altLang="zh-TW" dirty="0" smtClean="0"/>
              <a:t>把</a:t>
            </a:r>
            <a:r>
              <a:rPr lang="zh-TW" altLang="zh-TW" dirty="0"/>
              <a:t>爬</a:t>
            </a:r>
            <a:r>
              <a:rPr lang="zh-TW" altLang="zh-TW" dirty="0" smtClean="0"/>
              <a:t>到</a:t>
            </a:r>
            <a:r>
              <a:rPr lang="zh-TW" altLang="en-US" dirty="0" smtClean="0"/>
              <a:t>的</a:t>
            </a:r>
            <a:r>
              <a:rPr lang="zh-TW" altLang="zh-TW" dirty="0" smtClean="0"/>
              <a:t>判決</a:t>
            </a:r>
            <a:r>
              <a:rPr lang="zh-TW" altLang="zh-TW" dirty="0"/>
              <a:t>名稱與部分網址的放入</a:t>
            </a:r>
            <a:r>
              <a:rPr lang="en-US" altLang="zh-TW" dirty="0"/>
              <a:t>s1</a:t>
            </a:r>
            <a:r>
              <a:rPr lang="zh-TW" altLang="zh-TW" dirty="0"/>
              <a:t>、</a:t>
            </a:r>
            <a:r>
              <a:rPr lang="en-US" altLang="zh-TW" dirty="0"/>
              <a:t>s2</a:t>
            </a:r>
            <a:r>
              <a:rPr lang="zh-TW" altLang="zh-TW" dirty="0"/>
              <a:t>中，</a:t>
            </a:r>
            <a:r>
              <a:rPr lang="en-US" altLang="zh-TW" dirty="0"/>
              <a:t>s2</a:t>
            </a:r>
            <a:r>
              <a:rPr lang="zh-TW" altLang="zh-TW" dirty="0"/>
              <a:t>做字串</a:t>
            </a:r>
            <a:r>
              <a:rPr lang="zh-TW" altLang="zh-TW" dirty="0" smtClean="0"/>
              <a:t>整理</a:t>
            </a:r>
            <a:r>
              <a:rPr lang="zh-TW" altLang="en-US" dirty="0"/>
              <a:t>，</a:t>
            </a:r>
            <a:r>
              <a:rPr lang="zh-TW" altLang="en-US" dirty="0" smtClean="0"/>
              <a:t>來抓出每一個標題以及各自的網址</a:t>
            </a:r>
            <a:r>
              <a:rPr lang="zh-TW" altLang="zh-TW" dirty="0" smtClean="0"/>
              <a:t>。</a:t>
            </a:r>
            <a:endParaRPr lang="zh-TW" altLang="en-US" dirty="0"/>
          </a:p>
        </p:txBody>
      </p:sp>
    </p:spTree>
    <p:extLst>
      <p:ext uri="{BB962C8B-B14F-4D97-AF65-F5344CB8AC3E}">
        <p14:creationId xmlns:p14="http://schemas.microsoft.com/office/powerpoint/2010/main" val="710216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dirty="0"/>
          </a:p>
        </p:txBody>
      </p:sp>
      <p:pic>
        <p:nvPicPr>
          <p:cNvPr id="4" name="圖片 3"/>
          <p:cNvPicPr/>
          <p:nvPr/>
        </p:nvPicPr>
        <p:blipFill>
          <a:blip r:embed="rId2">
            <a:extLst>
              <a:ext uri="{28A0092B-C50C-407E-A947-70E740481C1C}">
                <a14:useLocalDpi xmlns:a14="http://schemas.microsoft.com/office/drawing/2010/main" val="0"/>
              </a:ext>
            </a:extLst>
          </a:blip>
          <a:srcRect/>
          <a:stretch>
            <a:fillRect/>
          </a:stretch>
        </p:blipFill>
        <p:spPr bwMode="auto">
          <a:xfrm>
            <a:off x="243317" y="852581"/>
            <a:ext cx="6582353" cy="5016513"/>
          </a:xfrm>
          <a:prstGeom prst="rect">
            <a:avLst/>
          </a:prstGeom>
          <a:noFill/>
          <a:ln>
            <a:noFill/>
          </a:ln>
        </p:spPr>
      </p:pic>
      <p:pic>
        <p:nvPicPr>
          <p:cNvPr id="6" name="圖片 5"/>
          <p:cNvPicPr/>
          <p:nvPr/>
        </p:nvPicPr>
        <p:blipFill>
          <a:blip r:embed="rId3">
            <a:extLst>
              <a:ext uri="{28A0092B-C50C-407E-A947-70E740481C1C}">
                <a14:useLocalDpi xmlns:a14="http://schemas.microsoft.com/office/drawing/2010/main" val="0"/>
              </a:ext>
            </a:extLst>
          </a:blip>
          <a:srcRect/>
          <a:stretch>
            <a:fillRect/>
          </a:stretch>
        </p:blipFill>
        <p:spPr bwMode="auto">
          <a:xfrm>
            <a:off x="5240192" y="1318439"/>
            <a:ext cx="6525849" cy="2112459"/>
          </a:xfrm>
          <a:prstGeom prst="rect">
            <a:avLst/>
          </a:prstGeom>
          <a:noFill/>
          <a:ln>
            <a:noFill/>
          </a:ln>
        </p:spPr>
      </p:pic>
    </p:spTree>
    <p:extLst>
      <p:ext uri="{BB962C8B-B14F-4D97-AF65-F5344CB8AC3E}">
        <p14:creationId xmlns:p14="http://schemas.microsoft.com/office/powerpoint/2010/main" val="404531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問題與解方</a:t>
            </a:r>
            <a:r>
              <a:rPr lang="en-US" altLang="zh-TW" dirty="0" smtClean="0"/>
              <a:t>3</a:t>
            </a:r>
            <a:endParaRPr lang="zh-TW" altLang="en-US" dirty="0"/>
          </a:p>
        </p:txBody>
      </p:sp>
      <p:sp>
        <p:nvSpPr>
          <p:cNvPr id="3" name="內容版面配置區 2"/>
          <p:cNvSpPr>
            <a:spLocks noGrp="1"/>
          </p:cNvSpPr>
          <p:nvPr>
            <p:ph idx="1"/>
          </p:nvPr>
        </p:nvSpPr>
        <p:spPr/>
        <p:txBody>
          <a:bodyPr/>
          <a:lstStyle/>
          <a:p>
            <a:pPr>
              <a:buFont typeface="Wingdings" panose="05000000000000000000" pitchFamily="2" charset="2"/>
              <a:buChar char="Ø"/>
            </a:pPr>
            <a:r>
              <a:rPr lang="zh-TW" altLang="zh-TW" dirty="0"/>
              <a:t>接下來是</a:t>
            </a:r>
            <a:r>
              <a:rPr lang="en-US" altLang="zh-TW" dirty="0"/>
              <a:t>line notify</a:t>
            </a:r>
            <a:r>
              <a:rPr lang="zh-TW" altLang="zh-TW" dirty="0"/>
              <a:t>的部分，出現定義的問題，後來發現應該要先定義</a:t>
            </a:r>
            <a:r>
              <a:rPr lang="en-US" altLang="zh-TW" dirty="0"/>
              <a:t>line notify</a:t>
            </a:r>
            <a:r>
              <a:rPr lang="zh-TW" altLang="zh-TW" dirty="0"/>
              <a:t>的函</a:t>
            </a:r>
            <a:r>
              <a:rPr lang="zh-TW" altLang="zh-TW" dirty="0" smtClean="0"/>
              <a:t>式</a:t>
            </a:r>
            <a:r>
              <a:rPr lang="zh-TW" altLang="en-US" dirty="0" smtClean="0"/>
              <a:t>。</a:t>
            </a:r>
            <a:endParaRPr lang="zh-TW" altLang="en-US" dirty="0"/>
          </a:p>
        </p:txBody>
      </p:sp>
      <p:pic>
        <p:nvPicPr>
          <p:cNvPr id="4" name="圖片 3"/>
          <p:cNvPicPr/>
          <p:nvPr/>
        </p:nvPicPr>
        <p:blipFill>
          <a:blip r:embed="rId2">
            <a:extLst>
              <a:ext uri="{28A0092B-C50C-407E-A947-70E740481C1C}">
                <a14:useLocalDpi xmlns:a14="http://schemas.microsoft.com/office/drawing/2010/main" val="0"/>
              </a:ext>
            </a:extLst>
          </a:blip>
          <a:srcRect/>
          <a:stretch>
            <a:fillRect/>
          </a:stretch>
        </p:blipFill>
        <p:spPr bwMode="auto">
          <a:xfrm>
            <a:off x="1097279" y="2498437"/>
            <a:ext cx="7219105" cy="2849418"/>
          </a:xfrm>
          <a:prstGeom prst="rect">
            <a:avLst/>
          </a:prstGeom>
          <a:noFill/>
          <a:ln>
            <a:noFill/>
          </a:ln>
        </p:spPr>
      </p:pic>
    </p:spTree>
    <p:extLst>
      <p:ext uri="{BB962C8B-B14F-4D97-AF65-F5344CB8AC3E}">
        <p14:creationId xmlns:p14="http://schemas.microsoft.com/office/powerpoint/2010/main" val="3727624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討論與結論</a:t>
            </a:r>
            <a:endParaRPr lang="zh-TW" altLang="en-US" dirty="0"/>
          </a:p>
        </p:txBody>
      </p:sp>
      <p:sp>
        <p:nvSpPr>
          <p:cNvPr id="3" name="內容版面配置區 2"/>
          <p:cNvSpPr>
            <a:spLocks noGrp="1"/>
          </p:cNvSpPr>
          <p:nvPr>
            <p:ph idx="1"/>
          </p:nvPr>
        </p:nvSpPr>
        <p:spPr/>
        <p:txBody>
          <a:bodyPr/>
          <a:lstStyle/>
          <a:p>
            <a:pPr>
              <a:buFont typeface="Wingdings" panose="05000000000000000000" pitchFamily="2" charset="2"/>
              <a:buChar char="Ø"/>
            </a:pPr>
            <a:r>
              <a:rPr lang="zh-TW" altLang="zh-TW" dirty="0"/>
              <a:t>以我們做出的成果來說，確實有解決當初的問題，也算有達成既定的目標。發生的問題是因為當時在寫程式的時候是用電腦版的，然而手機板的網址跟電腦版的網址不同，所以手機沒辦法打開傳送出去的網址，但是該網址可以使用電腦打開並且閱讀</a:t>
            </a:r>
            <a:r>
              <a:rPr lang="zh-TW" altLang="zh-TW" dirty="0" smtClean="0"/>
              <a:t>。</a:t>
            </a:r>
            <a:endParaRPr lang="en-US" altLang="zh-TW" dirty="0"/>
          </a:p>
          <a:p>
            <a:pPr>
              <a:buFont typeface="Wingdings" panose="05000000000000000000" pitchFamily="2" charset="2"/>
              <a:buChar char="Ø"/>
            </a:pPr>
            <a:r>
              <a:rPr lang="zh-TW" altLang="zh-TW" dirty="0"/>
              <a:t>主要的功能跟目的應該還是在於讓考生們可以每日固定接收最新的實務見解，而不發生遺漏或累積過多判決難以負荷的狀況。考生們依舊可以利用每天短短的時間整理最新的實務見解並放入自己的筆記。</a:t>
            </a:r>
            <a:endParaRPr lang="zh-TW" altLang="en-US" dirty="0"/>
          </a:p>
        </p:txBody>
      </p:sp>
    </p:spTree>
    <p:extLst>
      <p:ext uri="{BB962C8B-B14F-4D97-AF65-F5344CB8AC3E}">
        <p14:creationId xmlns:p14="http://schemas.microsoft.com/office/powerpoint/2010/main" val="404185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參考資料</a:t>
            </a:r>
          </a:p>
        </p:txBody>
      </p:sp>
      <p:sp>
        <p:nvSpPr>
          <p:cNvPr id="3" name="內容版面配置區 2"/>
          <p:cNvSpPr>
            <a:spLocks noGrp="1"/>
          </p:cNvSpPr>
          <p:nvPr>
            <p:ph idx="1"/>
          </p:nvPr>
        </p:nvSpPr>
        <p:spPr/>
        <p:txBody>
          <a:bodyPr/>
          <a:lstStyle/>
          <a:p>
            <a:r>
              <a:rPr lang="en-US" altLang="zh-TW" u="sng" dirty="0">
                <a:hlinkClick r:id="rId2"/>
              </a:rPr>
              <a:t>https://ithelp.ithome.com.tw/articles/10234115</a:t>
            </a:r>
            <a:endParaRPr lang="zh-TW" altLang="zh-TW" dirty="0"/>
          </a:p>
          <a:p>
            <a:r>
              <a:rPr lang="en-US" altLang="zh-TW" u="sng" dirty="0">
                <a:hlinkClick r:id="rId3"/>
              </a:rPr>
              <a:t>https://www.learncodewithmike.com/2020/06/python-line-notify.html</a:t>
            </a:r>
            <a:endParaRPr lang="zh-TW" altLang="zh-TW" dirty="0"/>
          </a:p>
          <a:p>
            <a:r>
              <a:rPr lang="en-US" altLang="zh-TW" u="sng" dirty="0">
                <a:hlinkClick r:id="rId4"/>
              </a:rPr>
              <a:t>https://www.learncodewithmike.com/2020/02/python-beautifulsoup-web-scraper.html</a:t>
            </a:r>
            <a:endParaRPr lang="zh-TW" altLang="zh-TW" dirty="0"/>
          </a:p>
          <a:p>
            <a:r>
              <a:rPr lang="en-US" altLang="zh-TW" u="sng" dirty="0">
                <a:hlinkClick r:id="rId5"/>
              </a:rPr>
              <a:t>https://www.learncodewithmike.com/2020/05/python-selenium-scraper.html</a:t>
            </a:r>
            <a:endParaRPr lang="zh-TW" altLang="zh-TW" dirty="0"/>
          </a:p>
          <a:p>
            <a:r>
              <a:rPr lang="en-US" altLang="zh-TW" u="sng" dirty="0">
                <a:hlinkClick r:id="rId6"/>
              </a:rPr>
              <a:t>https://www.learncodewithmike.com/2020/08/python-integrate-selenium-and-beautifulsoup.html</a:t>
            </a:r>
            <a:endParaRPr lang="zh-TW" altLang="zh-TW" dirty="0"/>
          </a:p>
          <a:p>
            <a:r>
              <a:rPr lang="en-US" altLang="zh-TW" u="sng" dirty="0">
                <a:hlinkClick r:id="rId7"/>
              </a:rPr>
              <a:t>https://ithelp.ithome.com.tw/articles/10202121?sc=hot</a:t>
            </a:r>
            <a:endParaRPr lang="zh-TW" altLang="en-US" dirty="0"/>
          </a:p>
        </p:txBody>
      </p:sp>
    </p:spTree>
    <p:extLst>
      <p:ext uri="{BB962C8B-B14F-4D97-AF65-F5344CB8AC3E}">
        <p14:creationId xmlns:p14="http://schemas.microsoft.com/office/powerpoint/2010/main" val="1881409633"/>
      </p:ext>
    </p:extLst>
  </p:cSld>
  <p:clrMapOvr>
    <a:masterClrMapping/>
  </p:clrMapOvr>
</p:sld>
</file>

<file path=ppt/theme/theme1.xml><?xml version="1.0" encoding="utf-8"?>
<a:theme xmlns:a="http://schemas.openxmlformats.org/drawingml/2006/main" name="回顧">
  <a:themeElements>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66</TotalTime>
  <Words>549</Words>
  <Application>Microsoft Office PowerPoint</Application>
  <PresentationFormat>寬螢幕</PresentationFormat>
  <Paragraphs>37</Paragraphs>
  <Slides>9</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9</vt:i4>
      </vt:variant>
    </vt:vector>
  </HeadingPairs>
  <TitlesOfParts>
    <vt:vector size="14" baseType="lpstr">
      <vt:lpstr>新細明體</vt:lpstr>
      <vt:lpstr>Calibri</vt:lpstr>
      <vt:lpstr>Calibri Light</vt:lpstr>
      <vt:lpstr>Wingdings</vt:lpstr>
      <vt:lpstr>回顧</vt:lpstr>
      <vt:lpstr>懶人讀判決：以Line Notify連結爬蟲搜尋判決資訊</vt:lpstr>
      <vt:lpstr>動機與目的</vt:lpstr>
      <vt:lpstr>方法與素材</vt:lpstr>
      <vt:lpstr>問題與解方1</vt:lpstr>
      <vt:lpstr>問題與解方2</vt:lpstr>
      <vt:lpstr>PowerPoint 簡報</vt:lpstr>
      <vt:lpstr>問題與解方3</vt:lpstr>
      <vt:lpstr>討論與結論</vt:lpstr>
      <vt:lpstr>參考資料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leo</dc:creator>
  <cp:lastModifiedBy>leo</cp:lastModifiedBy>
  <cp:revision>8</cp:revision>
  <dcterms:created xsi:type="dcterms:W3CDTF">2022-01-06T05:19:25Z</dcterms:created>
  <dcterms:modified xsi:type="dcterms:W3CDTF">2022-01-06T06:26:05Z</dcterms:modified>
</cp:coreProperties>
</file>