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00"/>
    <a:srgbClr val="0066FF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74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3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33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3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385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2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4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3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75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1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7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0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80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86A48A-3AB4-4CC3-82D3-0DEF3142D146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66084E-5BBD-4C75-B873-BFD5E8A3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63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hung.com.tw/article/pyqt%E5%85%A5%E9%96%80%E7%94%A8python%E5%AF%AB%E7%AC%AC%E4%B8%80%E6%94%AFgu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86033-2E83-428A-8919-B1F65E45E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Billing Helper</a:t>
            </a:r>
            <a:r>
              <a:rPr lang="zh-TW" altLang="en-US" dirty="0"/>
              <a:t> </a:t>
            </a:r>
            <a:r>
              <a:rPr lang="en-US" altLang="zh-TW" dirty="0"/>
              <a:t>2021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4F236F-112B-484F-BC5A-DFBD74D87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R10A41016</a:t>
            </a:r>
            <a:r>
              <a:rPr lang="zh-TW" altLang="en-US" dirty="0"/>
              <a:t> 科法一 許柏逵</a:t>
            </a:r>
          </a:p>
        </p:txBody>
      </p:sp>
    </p:spTree>
    <p:extLst>
      <p:ext uri="{BB962C8B-B14F-4D97-AF65-F5344CB8AC3E}">
        <p14:creationId xmlns:p14="http://schemas.microsoft.com/office/powerpoint/2010/main" val="188199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3B8231-98F2-42DF-9BFB-53CDB10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6" y="1286979"/>
            <a:ext cx="10274828" cy="513106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646815A3-96E2-42EC-ACC1-75914DDFBFF2}"/>
              </a:ext>
            </a:extLst>
          </p:cNvPr>
          <p:cNvSpPr txBox="1">
            <a:spLocks/>
          </p:cNvSpPr>
          <p:nvPr/>
        </p:nvSpPr>
        <p:spPr>
          <a:xfrm>
            <a:off x="1295400" y="234950"/>
            <a:ext cx="9601200" cy="1303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/>
              <a:t>先進裁判書查詢系統輸入關鍵字「詐欺」</a:t>
            </a:r>
            <a:endParaRPr lang="en-US" altLang="zh-TW" sz="40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CF96184-3FB6-4928-AA2E-F008382ECE01}"/>
              </a:ext>
            </a:extLst>
          </p:cNvPr>
          <p:cNvSpPr/>
          <p:nvPr/>
        </p:nvSpPr>
        <p:spPr>
          <a:xfrm>
            <a:off x="2338939" y="3108960"/>
            <a:ext cx="644893" cy="481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4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8C01FDA-DDAB-4047-BEDF-269319D3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0" y="1187171"/>
            <a:ext cx="10236726" cy="5435879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EFE3ABCA-1ADD-4C1D-8622-CB1B0953CDEB}"/>
              </a:ext>
            </a:extLst>
          </p:cNvPr>
          <p:cNvSpPr txBox="1">
            <a:spLocks/>
          </p:cNvSpPr>
          <p:nvPr/>
        </p:nvSpPr>
        <p:spPr>
          <a:xfrm>
            <a:off x="1295400" y="234950"/>
            <a:ext cx="9601200" cy="1303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/>
              <a:t>然後再檢索「電話」</a:t>
            </a:r>
            <a:endParaRPr lang="en-US" altLang="zh-TW" sz="4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13A8012-5867-4DB9-8445-9D1F54348784}"/>
              </a:ext>
            </a:extLst>
          </p:cNvPr>
          <p:cNvSpPr/>
          <p:nvPr/>
        </p:nvSpPr>
        <p:spPr>
          <a:xfrm>
            <a:off x="1183907" y="3262965"/>
            <a:ext cx="644893" cy="481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4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FE1BAF-2D8A-44CA-94A7-CEA4DC97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89" y="2355270"/>
            <a:ext cx="9522530" cy="1881833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AE525E0-3C61-4D0B-A09F-599302099DA7}"/>
              </a:ext>
            </a:extLst>
          </p:cNvPr>
          <p:cNvSpPr txBox="1">
            <a:spLocks/>
          </p:cNvSpPr>
          <p:nvPr/>
        </p:nvSpPr>
        <p:spPr>
          <a:xfrm>
            <a:off x="1295400" y="687338"/>
            <a:ext cx="9601200" cy="1303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/>
              <a:t>將裁判書中的關鍵字「誆稱」的前後一百字擷取出來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38440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B6AEF2B-A1E8-477F-AF3D-DD36D8E1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51" y="2396311"/>
            <a:ext cx="7436297" cy="327816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6663112-B2F4-4A03-B8BC-03B83DAF89F1}"/>
              </a:ext>
            </a:extLst>
          </p:cNvPr>
          <p:cNvSpPr txBox="1">
            <a:spLocks/>
          </p:cNvSpPr>
          <p:nvPr/>
        </p:nvSpPr>
        <p:spPr>
          <a:xfrm>
            <a:off x="1295400" y="687338"/>
            <a:ext cx="9601200" cy="1303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/>
              <a:t>將裁判書中的關鍵字「佯稱」的前後一百字擷取出來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12149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CEFA2D3-F01E-45F0-BE57-C974534E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28" y="1522458"/>
            <a:ext cx="7432144" cy="4506103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3A18E0F3-37D9-4FA1-A2A2-F1DAC78BDC21}"/>
              </a:ext>
            </a:extLst>
          </p:cNvPr>
          <p:cNvSpPr txBox="1">
            <a:spLocks/>
          </p:cNvSpPr>
          <p:nvPr/>
        </p:nvSpPr>
        <p:spPr>
          <a:xfrm>
            <a:off x="1295400" y="446706"/>
            <a:ext cx="9601200" cy="1303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/>
              <a:t>將裁判書中的關鍵字「等語」的前後一百字擷取出來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3796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0977C-8FBA-4D47-840D-F1DF4D31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C6228-98E5-4100-8451-E0B7BC47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幫助律師輕鬆省力製作請款單</a:t>
            </a:r>
            <a:r>
              <a:rPr lang="en-US" altLang="zh-TW" dirty="0"/>
              <a:t>(invoice)</a:t>
            </a:r>
          </a:p>
          <a:p>
            <a:pPr marL="457200" lvl="1" indent="0">
              <a:buNone/>
            </a:pPr>
            <a:r>
              <a:rPr lang="zh-TW" altLang="en-US" dirty="0"/>
              <a:t>賺大錢的律師往往是按時計費的律師，在國內一些大事務所中，按時計費需要以六分鐘為單位記錄自己的工作進程，既耗損大律師寶貴的注意力</a:t>
            </a:r>
            <a:r>
              <a:rPr lang="en-US" altLang="zh-TW" dirty="0"/>
              <a:t>(</a:t>
            </a:r>
            <a:r>
              <a:rPr lang="zh-TW" altLang="en-US" dirty="0"/>
              <a:t>研究指出：現代工作者一旦分心，需要花費約二十分鐘才能回復到原本的專注程度</a:t>
            </a:r>
            <a:r>
              <a:rPr lang="en-US" altLang="zh-TW" dirty="0"/>
              <a:t>)</a:t>
            </a:r>
            <a:r>
              <a:rPr lang="zh-TW" altLang="en-US" dirty="0"/>
              <a:t>，又煩心。</a:t>
            </a:r>
            <a:endParaRPr lang="en-US" altLang="zh-TW" dirty="0"/>
          </a:p>
          <a:p>
            <a:r>
              <a:rPr lang="zh-TW" altLang="en-US" dirty="0"/>
              <a:t>幫助律師增加對工作的黏著度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賺大錢的律師往往是沉迷於工作的律師，自二十一世紀初電腦普及化以來，各式各樣的應用程式讓人類黏著其中無法自拔，想像若能對工作進入這樣的高度黏著狀態，一個律師將可以賺進多少錢錢？</a:t>
            </a:r>
          </a:p>
        </p:txBody>
      </p:sp>
    </p:spTree>
    <p:extLst>
      <p:ext uri="{BB962C8B-B14F-4D97-AF65-F5344CB8AC3E}">
        <p14:creationId xmlns:p14="http://schemas.microsoft.com/office/powerpoint/2010/main" val="8012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F3C60AC-1DF7-4F72-A705-ACA8592B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請款單範本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C5E433-C991-4422-ABCD-2BCFAD33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99" y="2590700"/>
            <a:ext cx="5855001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5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70D9A-2A3F-4DED-AFFB-DBDF77136D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234950"/>
            <a:ext cx="9601200" cy="1303338"/>
          </a:xfrm>
        </p:spPr>
        <p:txBody>
          <a:bodyPr/>
          <a:lstStyle/>
          <a:p>
            <a:r>
              <a:rPr lang="zh-TW" altLang="en-US" dirty="0"/>
              <a:t>使用者介面概想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14A5CE-EADB-4DF5-BDAA-753274B0BAA1}"/>
              </a:ext>
            </a:extLst>
          </p:cNvPr>
          <p:cNvSpPr/>
          <p:nvPr/>
        </p:nvSpPr>
        <p:spPr>
          <a:xfrm>
            <a:off x="1166813" y="1381125"/>
            <a:ext cx="9858375" cy="4695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DBA0D-203B-4249-B8E6-550B099CF06F}"/>
              </a:ext>
            </a:extLst>
          </p:cNvPr>
          <p:cNvSpPr/>
          <p:nvPr/>
        </p:nvSpPr>
        <p:spPr>
          <a:xfrm>
            <a:off x="1166812" y="1381125"/>
            <a:ext cx="2567790" cy="4695825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66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09807D-270F-46B5-9011-D5C5B11887F5}"/>
              </a:ext>
            </a:extLst>
          </p:cNvPr>
          <p:cNvSpPr txBox="1"/>
          <p:nvPr/>
        </p:nvSpPr>
        <p:spPr>
          <a:xfrm>
            <a:off x="1590142" y="153828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Cases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E0C26E-8DC5-4E87-9BB4-FD9C30416735}"/>
              </a:ext>
            </a:extLst>
          </p:cNvPr>
          <p:cNvSpPr txBox="1"/>
          <p:nvPr/>
        </p:nvSpPr>
        <p:spPr>
          <a:xfrm>
            <a:off x="2459573" y="1599843"/>
            <a:ext cx="287258" cy="276999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DDEA00-E608-44B7-93AD-F5A2CDBF6C4B}"/>
              </a:ext>
            </a:extLst>
          </p:cNvPr>
          <p:cNvSpPr txBox="1"/>
          <p:nvPr/>
        </p:nvSpPr>
        <p:spPr>
          <a:xfrm>
            <a:off x="1339665" y="2204631"/>
            <a:ext cx="222208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95000"/>
                  </a:schemeClr>
                </a:solidFill>
              </a:rPr>
              <a:t>合約擬稿（</a:t>
            </a:r>
            <a:r>
              <a:rPr lang="en-US" altLang="zh-TW" sz="12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zh-TW" altLang="en-US" sz="1200" b="1" dirty="0">
                <a:solidFill>
                  <a:schemeClr val="bg1">
                    <a:lumMod val="95000"/>
                  </a:schemeClr>
                </a:solidFill>
              </a:rPr>
              <a:t>銀行，</a:t>
            </a:r>
            <a:r>
              <a:rPr lang="en-US" altLang="zh-TW" sz="1200" b="1" dirty="0">
                <a:solidFill>
                  <a:schemeClr val="bg1">
                    <a:lumMod val="95000"/>
                  </a:schemeClr>
                </a:solidFill>
              </a:rPr>
              <a:t>OO</a:t>
            </a:r>
            <a:r>
              <a:rPr lang="zh-TW" altLang="en-US" sz="1200" b="1" dirty="0">
                <a:solidFill>
                  <a:schemeClr val="bg1">
                    <a:lumMod val="95000"/>
                  </a:schemeClr>
                </a:solidFill>
              </a:rPr>
              <a:t>事項）</a:t>
            </a:r>
            <a:endParaRPr lang="en-US" altLang="zh-TW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4E912FE-2251-4D1C-946C-03BC9E79FE00}"/>
              </a:ext>
            </a:extLst>
          </p:cNvPr>
          <p:cNvSpPr txBox="1"/>
          <p:nvPr/>
        </p:nvSpPr>
        <p:spPr>
          <a:xfrm>
            <a:off x="1348531" y="2684463"/>
            <a:ext cx="2193229" cy="276999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95000"/>
                  </a:schemeClr>
                </a:solidFill>
              </a:rPr>
              <a:t>訴狀擬稿（</a:t>
            </a:r>
            <a:r>
              <a:rPr lang="en-US" altLang="zh-TW" sz="12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zh-TW" altLang="en-US" sz="1200" b="1" dirty="0">
                <a:solidFill>
                  <a:schemeClr val="bg1">
                    <a:lumMod val="95000"/>
                  </a:schemeClr>
                </a:solidFill>
              </a:rPr>
              <a:t>公司，</a:t>
            </a:r>
            <a:r>
              <a:rPr lang="en-US" altLang="zh-TW" sz="1200" b="1" dirty="0">
                <a:solidFill>
                  <a:schemeClr val="bg1">
                    <a:lumMod val="95000"/>
                  </a:schemeClr>
                </a:solidFill>
              </a:rPr>
              <a:t>XX</a:t>
            </a:r>
            <a:r>
              <a:rPr lang="zh-TW" altLang="en-US" sz="1200" b="1" dirty="0">
                <a:solidFill>
                  <a:schemeClr val="bg1">
                    <a:lumMod val="95000"/>
                  </a:schemeClr>
                </a:solidFill>
              </a:rPr>
              <a:t>案件）</a:t>
            </a:r>
            <a:endParaRPr lang="en-US" altLang="zh-TW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17ADB6-4C86-4010-9BAB-BC3BCEE34452}"/>
              </a:ext>
            </a:extLst>
          </p:cNvPr>
          <p:cNvSpPr txBox="1"/>
          <p:nvPr/>
        </p:nvSpPr>
        <p:spPr>
          <a:xfrm>
            <a:off x="7897315" y="2256354"/>
            <a:ext cx="2528256" cy="16004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訴狀擬稿（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公司，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</a:rPr>
              <a:t>XX</a:t>
            </a: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案件）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前次開庭筆記整理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致電客戶討論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各爭點論述更新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與指導律師討論、核稿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修正稿撰寫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  <a:sym typeface="Wingdings 2" panose="05020102010507070707" pitchFamily="18" charset="2"/>
              </a:rPr>
              <a:t>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C9F255-09D0-434C-8007-8B1AC4E81F52}"/>
              </a:ext>
            </a:extLst>
          </p:cNvPr>
          <p:cNvSpPr txBox="1"/>
          <p:nvPr/>
        </p:nvSpPr>
        <p:spPr>
          <a:xfrm>
            <a:off x="4228104" y="2256353"/>
            <a:ext cx="2563522" cy="16004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合約擬稿（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銀行，</a:t>
            </a:r>
            <a:r>
              <a:rPr lang="en-US" altLang="zh-TW" sz="1400" b="1" dirty="0">
                <a:solidFill>
                  <a:schemeClr val="bg1">
                    <a:lumMod val="95000"/>
                  </a:schemeClr>
                </a:solidFill>
              </a:rPr>
              <a:t>OO</a:t>
            </a: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事項）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客戶資料整理、閱讀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相關案件檢索、觀摩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第一稿撰寫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與指導律師討論、核稿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修正稿撰寫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  <a:sym typeface="Wingdings 2" panose="05020102010507070707" pitchFamily="18" charset="2"/>
              </a:rPr>
              <a:t></a:t>
            </a:r>
            <a:r>
              <a:rPr lang="zh-TW" altLang="en-US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zh-TW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12139F-4730-4C03-9FE6-41245B48A5F6}"/>
              </a:ext>
            </a:extLst>
          </p:cNvPr>
          <p:cNvSpPr txBox="1"/>
          <p:nvPr/>
        </p:nvSpPr>
        <p:spPr>
          <a:xfrm>
            <a:off x="1660315" y="316429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-----</a:t>
            </a:r>
            <a:r>
              <a:rPr lang="zh-TW" altLang="en-US" dirty="0"/>
              <a:t>今日畢</a:t>
            </a:r>
            <a:r>
              <a:rPr lang="en-US" altLang="zh-TW" dirty="0"/>
              <a:t>-----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F92C48-21FB-404C-9EE7-02AF7CCC7715}"/>
              </a:ext>
            </a:extLst>
          </p:cNvPr>
          <p:cNvSpPr txBox="1"/>
          <p:nvPr/>
        </p:nvSpPr>
        <p:spPr>
          <a:xfrm>
            <a:off x="1545700" y="3758039"/>
            <a:ext cx="1827744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95000"/>
                  </a:schemeClr>
                </a:solidFill>
              </a:rPr>
              <a:t>約吃飯（</a:t>
            </a:r>
            <a:r>
              <a:rPr lang="en-US" altLang="zh-TW" sz="12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zh-TW" altLang="en-US" sz="1200" b="1" dirty="0">
                <a:solidFill>
                  <a:schemeClr val="bg1">
                    <a:lumMod val="95000"/>
                  </a:schemeClr>
                </a:solidFill>
              </a:rPr>
              <a:t>公司，王董）</a:t>
            </a:r>
            <a:endParaRPr lang="en-US" altLang="zh-TW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126A38-86C4-48F2-8D5E-29C4BF976CF4}"/>
              </a:ext>
            </a:extLst>
          </p:cNvPr>
          <p:cNvSpPr txBox="1"/>
          <p:nvPr/>
        </p:nvSpPr>
        <p:spPr>
          <a:xfrm>
            <a:off x="6789319" y="15365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今日畢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2FF0FF-C324-4C8A-92AB-9700B97514C3}"/>
              </a:ext>
            </a:extLst>
          </p:cNvPr>
          <p:cNvSpPr txBox="1"/>
          <p:nvPr/>
        </p:nvSpPr>
        <p:spPr>
          <a:xfrm>
            <a:off x="5721719" y="4411884"/>
            <a:ext cx="3243196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開始計時？</a:t>
            </a:r>
            <a:endParaRPr lang="en-US" altLang="zh-TW" dirty="0"/>
          </a:p>
          <a:p>
            <a:r>
              <a:rPr lang="zh-TW" altLang="en-US" dirty="0"/>
              <a:t>合約擬稿（</a:t>
            </a:r>
            <a:r>
              <a:rPr lang="en-US" altLang="zh-TW" dirty="0"/>
              <a:t>A</a:t>
            </a:r>
            <a:r>
              <a:rPr lang="zh-TW" altLang="en-US" dirty="0"/>
              <a:t>銀行，</a:t>
            </a:r>
            <a:r>
              <a:rPr lang="en-US" altLang="zh-TW" dirty="0"/>
              <a:t>OO</a:t>
            </a:r>
            <a:r>
              <a:rPr lang="zh-TW" altLang="en-US" dirty="0"/>
              <a:t>事項）</a:t>
            </a:r>
            <a:endParaRPr lang="en-US" altLang="zh-TW" dirty="0"/>
          </a:p>
          <a:p>
            <a:r>
              <a:rPr lang="zh-TW" altLang="en-US" dirty="0"/>
              <a:t>相關資料檢索、觀摩</a:t>
            </a:r>
            <a:endParaRPr lang="en-US" altLang="zh-TW" dirty="0"/>
          </a:p>
          <a:p>
            <a:pPr algn="ctr"/>
            <a:r>
              <a:rPr lang="en-US" altLang="zh-TW" dirty="0"/>
              <a:t>Y	/	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59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1863F-9E37-4CFC-9B61-433D9D2BEA9F}"/>
              </a:ext>
            </a:extLst>
          </p:cNvPr>
          <p:cNvSpPr txBox="1">
            <a:spLocks/>
          </p:cNvSpPr>
          <p:nvPr/>
        </p:nvSpPr>
        <p:spPr>
          <a:xfrm>
            <a:off x="1295400" y="234950"/>
            <a:ext cx="9601200" cy="1303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輸出日誌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38B1DB-3BD0-47A8-87E8-F47261E6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63" y="1168384"/>
            <a:ext cx="7722073" cy="512653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66C16E6-0114-448E-A39E-EE8DDA440D87}"/>
              </a:ext>
            </a:extLst>
          </p:cNvPr>
          <p:cNvSpPr txBox="1"/>
          <p:nvPr/>
        </p:nvSpPr>
        <p:spPr>
          <a:xfrm>
            <a:off x="7457723" y="5014043"/>
            <a:ext cx="201168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今日效率評分</a:t>
            </a:r>
            <a:endParaRPr lang="en-US" altLang="zh-TW" dirty="0"/>
          </a:p>
          <a:p>
            <a:pPr algn="r"/>
            <a:r>
              <a:rPr lang="en-US" altLang="zh-TW" dirty="0"/>
              <a:t>95</a:t>
            </a:r>
            <a:r>
              <a:rPr lang="zh-TW" altLang="en-US" dirty="0"/>
              <a:t>（發大財啦）</a:t>
            </a:r>
          </a:p>
        </p:txBody>
      </p:sp>
    </p:spTree>
    <p:extLst>
      <p:ext uri="{BB962C8B-B14F-4D97-AF65-F5344CB8AC3E}">
        <p14:creationId xmlns:p14="http://schemas.microsoft.com/office/powerpoint/2010/main" val="330826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899DC15B-1E76-4406-B050-5154F2E3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方法與素材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DA6E88E1-6A32-4131-9F9B-FC30BC64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en-US" altLang="zh-TW" b="0" i="0" dirty="0" err="1">
                <a:solidFill>
                  <a:srgbClr val="4A4A4A"/>
                </a:solidFill>
                <a:effectLst/>
                <a:latin typeface="YakuHanTC"/>
              </a:rPr>
              <a:t>PyQt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YakuHanTC"/>
              </a:rPr>
              <a:t>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YakuHanTC"/>
                <a:hlinkClick r:id="rId2"/>
              </a:rPr>
              <a:t>https://zhung.com.tw/article/pyqt%E5%85%A5%E9%96%80%E7%94%A8python%E5%AF%AB%E7%AC%AC%E4%B8%80%E6%94%AFgui/</a:t>
            </a:r>
            <a:endParaRPr lang="en-US" altLang="zh-TW" b="0" i="0" dirty="0">
              <a:solidFill>
                <a:srgbClr val="4A4A4A"/>
              </a:solidFill>
              <a:effectLst/>
              <a:latin typeface="YakuHanTC"/>
            </a:endParaRPr>
          </a:p>
          <a:p>
            <a:r>
              <a:rPr lang="zh-TW" altLang="en-US" dirty="0">
                <a:solidFill>
                  <a:srgbClr val="4A4A4A"/>
                </a:solidFill>
                <a:latin typeface="YakuHanTC"/>
              </a:rPr>
              <a:t>時間戳</a:t>
            </a:r>
            <a:endParaRPr lang="en-US" altLang="zh-TW" dirty="0">
              <a:solidFill>
                <a:srgbClr val="4A4A4A"/>
              </a:solidFill>
              <a:latin typeface="YakuHanTC"/>
            </a:endParaRPr>
          </a:p>
          <a:p>
            <a:endParaRPr lang="en-US" altLang="zh-TW" b="0" i="0" dirty="0">
              <a:solidFill>
                <a:srgbClr val="4A4A4A"/>
              </a:solidFill>
              <a:effectLst/>
              <a:latin typeface="YakuHanTC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49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86033-2E83-428A-8919-B1F65E45E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詐騙話術</a:t>
            </a:r>
            <a:r>
              <a:rPr lang="en-US" altLang="zh-TW" dirty="0"/>
              <a:t>2021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4F236F-112B-484F-BC5A-DFBD74D87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R10A41016</a:t>
            </a:r>
            <a:r>
              <a:rPr lang="zh-TW" altLang="en-US" dirty="0"/>
              <a:t> 科法一 許柏逵</a:t>
            </a:r>
          </a:p>
        </p:txBody>
      </p:sp>
    </p:spTree>
    <p:extLst>
      <p:ext uri="{BB962C8B-B14F-4D97-AF65-F5344CB8AC3E}">
        <p14:creationId xmlns:p14="http://schemas.microsoft.com/office/powerpoint/2010/main" val="77070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0977C-8FBA-4D47-840D-F1DF4D31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C6228-98E5-4100-8451-E0B7BC47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關懷高齡長輩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台灣已步入高齡社會，長者尤其是易受詐騙之族群，迫切需要法律人發揮正義之心給與幫助。</a:t>
            </a:r>
            <a:endParaRPr lang="en-US" altLang="zh-TW" dirty="0"/>
          </a:p>
          <a:p>
            <a:r>
              <a:rPr lang="zh-TW" altLang="en-US" dirty="0"/>
              <a:t>自衛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隨時掌握最新詐騙話術，防止受騙。</a:t>
            </a:r>
          </a:p>
        </p:txBody>
      </p:sp>
    </p:spTree>
    <p:extLst>
      <p:ext uri="{BB962C8B-B14F-4D97-AF65-F5344CB8AC3E}">
        <p14:creationId xmlns:p14="http://schemas.microsoft.com/office/powerpoint/2010/main" val="192513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899DC15B-1E76-4406-B050-5154F2E3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方法與素材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DA6E88E1-6A32-4131-9F9B-FC30BC64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YakuHanTC"/>
              </a:rPr>
              <a:t>爬蟲</a:t>
            </a:r>
            <a:endParaRPr lang="en-US" altLang="zh-TW" b="0" i="0" dirty="0">
              <a:solidFill>
                <a:srgbClr val="4A4A4A"/>
              </a:solidFill>
              <a:effectLst/>
              <a:latin typeface="YakuHanTC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YakuHanTC"/>
              </a:rPr>
              <a:t>HTML</a:t>
            </a:r>
          </a:p>
          <a:p>
            <a:r>
              <a:rPr lang="en-US" altLang="zh-TW" dirty="0" err="1">
                <a:solidFill>
                  <a:srgbClr val="4A4A4A"/>
                </a:solidFill>
                <a:latin typeface="YakuHanTC"/>
              </a:rPr>
              <a:t>Javascript</a:t>
            </a:r>
            <a:endParaRPr lang="en-US" altLang="zh-TW" b="0" i="0" dirty="0">
              <a:solidFill>
                <a:srgbClr val="4A4A4A"/>
              </a:solidFill>
              <a:effectLst/>
              <a:latin typeface="YakuHanTC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90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417</TotalTime>
  <Words>456</Words>
  <Application>Microsoft Office PowerPoint</Application>
  <PresentationFormat>寬螢幕</PresentationFormat>
  <Paragraphs>56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YakuHanTC</vt:lpstr>
      <vt:lpstr>Arial</vt:lpstr>
      <vt:lpstr>Garamond</vt:lpstr>
      <vt:lpstr>有機</vt:lpstr>
      <vt:lpstr>Billing Helper 2021</vt:lpstr>
      <vt:lpstr>動機與目的</vt:lpstr>
      <vt:lpstr>請款單範本</vt:lpstr>
      <vt:lpstr>使用者介面概想</vt:lpstr>
      <vt:lpstr>PowerPoint 簡報</vt:lpstr>
      <vt:lpstr>方法與素材</vt:lpstr>
      <vt:lpstr>詐騙話術2021</vt:lpstr>
      <vt:lpstr>動機與目的</vt:lpstr>
      <vt:lpstr>方法與素材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Helper 2021</dc:title>
  <dc:creator>柏逵 許</dc:creator>
  <cp:lastModifiedBy>柏逵 許</cp:lastModifiedBy>
  <cp:revision>1</cp:revision>
  <dcterms:created xsi:type="dcterms:W3CDTF">2021-11-17T23:17:40Z</dcterms:created>
  <dcterms:modified xsi:type="dcterms:W3CDTF">2021-11-18T06:15:16Z</dcterms:modified>
</cp:coreProperties>
</file>