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D3F94E6-016F-AF47-BF6F-3F496837A3AC}" type="datetimeFigureOut">
              <a:rPr kumimoji="1" lang="zh-TW" altLang="en-US" smtClean="0"/>
              <a:t>2021/11/17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24264B7-809D-404E-8EFE-C0574B3398D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477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94E6-016F-AF47-BF6F-3F496837A3AC}" type="datetimeFigureOut">
              <a:rPr kumimoji="1" lang="zh-TW" altLang="en-US" smtClean="0"/>
              <a:t>2021/11/17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64B7-809D-404E-8EFE-C0574B3398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517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94E6-016F-AF47-BF6F-3F496837A3AC}" type="datetimeFigureOut">
              <a:rPr kumimoji="1" lang="zh-TW" altLang="en-US" smtClean="0"/>
              <a:t>2021/11/17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64B7-809D-404E-8EFE-C0574B3398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8793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94E6-016F-AF47-BF6F-3F496837A3AC}" type="datetimeFigureOut">
              <a:rPr kumimoji="1" lang="zh-TW" altLang="en-US" smtClean="0"/>
              <a:t>2021/11/17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64B7-809D-404E-8EFE-C0574B3398D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1724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94E6-016F-AF47-BF6F-3F496837A3AC}" type="datetimeFigureOut">
              <a:rPr kumimoji="1" lang="zh-TW" altLang="en-US" smtClean="0"/>
              <a:t>2021/11/17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64B7-809D-404E-8EFE-C0574B3398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572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94E6-016F-AF47-BF6F-3F496837A3AC}" type="datetimeFigureOut">
              <a:rPr kumimoji="1" lang="zh-TW" altLang="en-US" smtClean="0"/>
              <a:t>2021/11/17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64B7-809D-404E-8EFE-C0574B3398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170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94E6-016F-AF47-BF6F-3F496837A3AC}" type="datetimeFigureOut">
              <a:rPr kumimoji="1" lang="zh-TW" altLang="en-US" smtClean="0"/>
              <a:t>2021/11/17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64B7-809D-404E-8EFE-C0574B3398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3834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94E6-016F-AF47-BF6F-3F496837A3AC}" type="datetimeFigureOut">
              <a:rPr kumimoji="1" lang="zh-TW" altLang="en-US" smtClean="0"/>
              <a:t>2021/11/17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64B7-809D-404E-8EFE-C0574B3398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11076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94E6-016F-AF47-BF6F-3F496837A3AC}" type="datetimeFigureOut">
              <a:rPr kumimoji="1" lang="zh-TW" altLang="en-US" smtClean="0"/>
              <a:t>2021/11/17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64B7-809D-404E-8EFE-C0574B3398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899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94E6-016F-AF47-BF6F-3F496837A3AC}" type="datetimeFigureOut">
              <a:rPr kumimoji="1" lang="zh-TW" altLang="en-US" smtClean="0"/>
              <a:t>2021/11/17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64B7-809D-404E-8EFE-C0574B3398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777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94E6-016F-AF47-BF6F-3F496837A3AC}" type="datetimeFigureOut">
              <a:rPr kumimoji="1" lang="zh-TW" altLang="en-US" smtClean="0"/>
              <a:t>2021/11/17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64B7-809D-404E-8EFE-C0574B3398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668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94E6-016F-AF47-BF6F-3F496837A3AC}" type="datetimeFigureOut">
              <a:rPr kumimoji="1" lang="zh-TW" altLang="en-US" smtClean="0"/>
              <a:t>2021/11/17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64B7-809D-404E-8EFE-C0574B3398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860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94E6-016F-AF47-BF6F-3F496837A3AC}" type="datetimeFigureOut">
              <a:rPr kumimoji="1" lang="zh-TW" altLang="en-US" smtClean="0"/>
              <a:t>2021/11/17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64B7-809D-404E-8EFE-C0574B3398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5555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94E6-016F-AF47-BF6F-3F496837A3AC}" type="datetimeFigureOut">
              <a:rPr kumimoji="1" lang="zh-TW" altLang="en-US" smtClean="0"/>
              <a:t>2021/11/17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64B7-809D-404E-8EFE-C0574B3398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58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94E6-016F-AF47-BF6F-3F496837A3AC}" type="datetimeFigureOut">
              <a:rPr kumimoji="1" lang="zh-TW" altLang="en-US" smtClean="0"/>
              <a:t>2021/11/17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64B7-809D-404E-8EFE-C0574B3398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934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94E6-016F-AF47-BF6F-3F496837A3AC}" type="datetimeFigureOut">
              <a:rPr kumimoji="1" lang="zh-TW" altLang="en-US" smtClean="0"/>
              <a:t>2021/11/17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64B7-809D-404E-8EFE-C0574B3398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533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94E6-016F-AF47-BF6F-3F496837A3AC}" type="datetimeFigureOut">
              <a:rPr kumimoji="1" lang="zh-TW" altLang="en-US" smtClean="0"/>
              <a:t>2021/11/17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64B7-809D-404E-8EFE-C0574B3398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22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D3F94E6-016F-AF47-BF6F-3F496837A3AC}" type="datetimeFigureOut">
              <a:rPr kumimoji="1" lang="zh-TW" altLang="en-US" smtClean="0"/>
              <a:t>2021/11/17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24264B7-809D-404E-8EFE-C0574B3398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656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briian.com/1485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0AD356-9934-BF4C-BA0A-5E166158A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25069" y="498208"/>
            <a:ext cx="9755187" cy="2766528"/>
          </a:xfrm>
        </p:spPr>
        <p:txBody>
          <a:bodyPr/>
          <a:lstStyle/>
          <a:p>
            <a:r>
              <a:rPr kumimoji="1" lang="zh-TW" altLang="en-US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過濾煩躁訊息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543C69-36E6-F946-84A9-31F9E678C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983061" y="3153833"/>
            <a:ext cx="9755187" cy="550333"/>
          </a:xfrm>
        </p:spPr>
        <p:txBody>
          <a:bodyPr/>
          <a:lstStyle/>
          <a:p>
            <a:r>
              <a:rPr kumimoji="1" lang="zh-TW" altLang="en-US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隱藏那些不想看到的資訊</a:t>
            </a:r>
          </a:p>
        </p:txBody>
      </p:sp>
      <p:pic>
        <p:nvPicPr>
          <p:cNvPr id="1026" name="Picture 2" descr="Memo Icon #8242 - Free Icons Library">
            <a:extLst>
              <a:ext uri="{FF2B5EF4-FFF2-40B4-BE49-F238E27FC236}">
                <a16:creationId xmlns:a16="http://schemas.microsoft.com/office/drawing/2014/main" id="{FD26371D-AEF1-E64C-96CE-3A5408EAB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7671">
            <a:off x="104897" y="617528"/>
            <a:ext cx="3859862" cy="385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副標題 2">
            <a:extLst>
              <a:ext uri="{FF2B5EF4-FFF2-40B4-BE49-F238E27FC236}">
                <a16:creationId xmlns:a16="http://schemas.microsoft.com/office/drawing/2014/main" id="{11AE1249-6529-2F4D-B5DD-409F41006911}"/>
              </a:ext>
            </a:extLst>
          </p:cNvPr>
          <p:cNvSpPr txBox="1">
            <a:spLocks/>
          </p:cNvSpPr>
          <p:nvPr/>
        </p:nvSpPr>
        <p:spPr>
          <a:xfrm rot="21420000">
            <a:off x="983061" y="3842844"/>
            <a:ext cx="9755187" cy="550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>
                <a:solidFill>
                  <a:schemeClr val="bg1">
                    <a:lumMod val="65000"/>
                  </a:schemeClr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法學四 蔡孟璇</a:t>
            </a:r>
          </a:p>
        </p:txBody>
      </p:sp>
    </p:spTree>
    <p:extLst>
      <p:ext uri="{BB962C8B-B14F-4D97-AF65-F5344CB8AC3E}">
        <p14:creationId xmlns:p14="http://schemas.microsoft.com/office/powerpoint/2010/main" val="223927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70CB1-2E5E-3742-A541-5113EA22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動機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4805E2-5565-8D43-8179-D4F03DF46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268" y="160637"/>
            <a:ext cx="6508038" cy="4751173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0DC90F-A2F4-204F-BE44-C1E5E5EEEE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773405"/>
            <a:ext cx="10394707" cy="3311189"/>
          </a:xfrm>
        </p:spPr>
        <p:txBody>
          <a:bodyPr>
            <a:normAutofit/>
          </a:bodyPr>
          <a:lstStyle/>
          <a:p>
            <a:r>
              <a:rPr kumimoji="1" lang="zh-TW" altLang="en-US" sz="3200" dirty="0">
                <a:solidFill>
                  <a:schemeClr val="accent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煩人的廣告訊息</a:t>
            </a:r>
            <a:endParaRPr kumimoji="1" lang="en-US" altLang="zh-TW" sz="3200" dirty="0">
              <a:solidFill>
                <a:schemeClr val="accent1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r>
              <a:rPr kumimoji="1" lang="zh-TW" altLang="en-US" sz="3200" dirty="0">
                <a:solidFill>
                  <a:schemeClr val="accent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不想看到的推薦閱讀</a:t>
            </a:r>
            <a:endParaRPr kumimoji="1" lang="en-US" altLang="zh-TW" sz="3200" dirty="0">
              <a:solidFill>
                <a:schemeClr val="accent1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r>
              <a:rPr kumimoji="1" lang="zh-TW" altLang="en-US" sz="3200" dirty="0">
                <a:solidFill>
                  <a:schemeClr val="accent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與搜索目的相關但無用的資訊</a:t>
            </a:r>
            <a:endParaRPr kumimoji="1" lang="en-US" altLang="zh-TW" sz="3200" dirty="0">
              <a:solidFill>
                <a:schemeClr val="accent1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endParaRPr kumimoji="1" lang="zh-TW" altLang="en-US" sz="3200" dirty="0">
              <a:solidFill>
                <a:schemeClr val="accent1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210186F8-792F-2249-886B-3EF656EF12CF}"/>
              </a:ext>
            </a:extLst>
          </p:cNvPr>
          <p:cNvSpPr/>
          <p:nvPr/>
        </p:nvSpPr>
        <p:spPr>
          <a:xfrm>
            <a:off x="6227805" y="1383957"/>
            <a:ext cx="4510217" cy="87732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noFill/>
            </a:endParaRP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A8E02C2F-DA91-8E4F-8C9E-3BAF1753102D}"/>
              </a:ext>
            </a:extLst>
          </p:cNvPr>
          <p:cNvSpPr/>
          <p:nvPr/>
        </p:nvSpPr>
        <p:spPr>
          <a:xfrm>
            <a:off x="6227805" y="2412460"/>
            <a:ext cx="4683211" cy="87732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noFill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29900112-A7CB-5C4B-857E-8D8B00C224EC}"/>
              </a:ext>
            </a:extLst>
          </p:cNvPr>
          <p:cNvSpPr/>
          <p:nvPr/>
        </p:nvSpPr>
        <p:spPr>
          <a:xfrm>
            <a:off x="6400799" y="4034481"/>
            <a:ext cx="4510217" cy="87732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6317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DDD77-F585-8743-9620-5E4311B3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目的：防雷</a:t>
            </a:r>
            <a:endParaRPr kumimoji="1" lang="zh-TW" altLang="en-US" dirty="0"/>
          </a:p>
        </p:txBody>
      </p:sp>
      <p:pic>
        <p:nvPicPr>
          <p:cNvPr id="3074" name="Picture 2" descr="脱口秀大会第四季下载收听,脱口秀大会官方电台-脱口秀大会,懒人畅听官网- 懒人听书，知名有声阅读平台，身边的有声图书馆">
            <a:extLst>
              <a:ext uri="{FF2B5EF4-FFF2-40B4-BE49-F238E27FC236}">
                <a16:creationId xmlns:a16="http://schemas.microsoft.com/office/drawing/2014/main" id="{95C75860-0948-444C-9A3A-7BF9BF009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73" y="1890584"/>
            <a:ext cx="3657600" cy="36576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TO1成員家境如何？5位父母離異，真正的“富二代”沒幾個">
            <a:extLst>
              <a:ext uri="{FF2B5EF4-FFF2-40B4-BE49-F238E27FC236}">
                <a16:creationId xmlns:a16="http://schemas.microsoft.com/office/drawing/2014/main" id="{5E210754-B527-5842-ABF1-D5C991605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75" y="685800"/>
            <a:ext cx="4390466" cy="48959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矢量柵欄圖標, 圍欄, 柵欄, 對沖向量圖案素材免費下載，PNG，EPS和AI素材下載- Pngtree">
            <a:extLst>
              <a:ext uri="{FF2B5EF4-FFF2-40B4-BE49-F238E27FC236}">
                <a16:creationId xmlns:a16="http://schemas.microsoft.com/office/drawing/2014/main" id="{2A523FD9-D5CB-6A4F-A4BF-03724004B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087" y="3135224"/>
            <a:ext cx="2412960" cy="241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5D0694DE-B45E-0D48-A4E0-471E81BDDDC8}"/>
              </a:ext>
            </a:extLst>
          </p:cNvPr>
          <p:cNvSpPr/>
          <p:nvPr/>
        </p:nvSpPr>
        <p:spPr>
          <a:xfrm>
            <a:off x="7216345" y="1838856"/>
            <a:ext cx="753762" cy="744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E563412-3B92-E640-A270-DDDF303A077F}"/>
              </a:ext>
            </a:extLst>
          </p:cNvPr>
          <p:cNvSpPr/>
          <p:nvPr/>
        </p:nvSpPr>
        <p:spPr>
          <a:xfrm>
            <a:off x="8779627" y="2684203"/>
            <a:ext cx="753762" cy="744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5B1759-1598-E943-B917-F21BF939502B}"/>
              </a:ext>
            </a:extLst>
          </p:cNvPr>
          <p:cNvSpPr/>
          <p:nvPr/>
        </p:nvSpPr>
        <p:spPr>
          <a:xfrm>
            <a:off x="10328921" y="903876"/>
            <a:ext cx="753762" cy="744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775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C6554-56B7-2546-96EE-EEE56BA5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方法與素材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F36919-A6B3-AA49-B015-1ABE5B07E0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837765"/>
            <a:ext cx="11001516" cy="3311189"/>
          </a:xfrm>
        </p:spPr>
        <p:txBody>
          <a:bodyPr>
            <a:noAutofit/>
          </a:bodyPr>
          <a:lstStyle/>
          <a:p>
            <a:r>
              <a:rPr kumimoji="1" lang="en-US" altLang="zh-TW" sz="3200" dirty="0">
                <a:solidFill>
                  <a:schemeClr val="accent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Python</a:t>
            </a:r>
            <a:r>
              <a:rPr kumimoji="1" lang="zh-TW" altLang="en-US" sz="3200" dirty="0">
                <a:solidFill>
                  <a:schemeClr val="accent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爬蟲</a:t>
            </a:r>
            <a:endParaRPr kumimoji="1" lang="en-US" altLang="zh-TW" sz="3200" dirty="0">
              <a:solidFill>
                <a:schemeClr val="accent1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r>
              <a:rPr kumimoji="1" lang="zh-TW" altLang="en-US" sz="3200" dirty="0">
                <a:solidFill>
                  <a:schemeClr val="accent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套件：</a:t>
            </a:r>
            <a:r>
              <a:rPr kumimoji="1" lang="en-US" altLang="zh-TW" sz="3200" dirty="0">
                <a:solidFill>
                  <a:schemeClr val="accent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request</a:t>
            </a:r>
            <a:r>
              <a:rPr kumimoji="1" lang="zh-TW" altLang="en-US" sz="3200" dirty="0">
                <a:solidFill>
                  <a:schemeClr val="accent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、</a:t>
            </a:r>
            <a:r>
              <a:rPr kumimoji="1" lang="en-US" altLang="zh-TW" sz="3200" dirty="0" err="1">
                <a:solidFill>
                  <a:schemeClr val="accent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Beatifulsoup</a:t>
            </a:r>
            <a:r>
              <a:rPr kumimoji="1" lang="zh-TW" altLang="en-US" sz="3200" dirty="0">
                <a:solidFill>
                  <a:schemeClr val="accent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、</a:t>
            </a:r>
            <a:r>
              <a:rPr lang="en" altLang="zh-TW" sz="3200" dirty="0" err="1">
                <a:solidFill>
                  <a:schemeClr val="accent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urlparse</a:t>
            </a:r>
            <a:r>
              <a:rPr kumimoji="1" lang="en-US" altLang="zh-TW" sz="3200" dirty="0">
                <a:solidFill>
                  <a:schemeClr val="accent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</a:t>
            </a:r>
          </a:p>
          <a:p>
            <a:r>
              <a:rPr kumimoji="1" lang="zh-TW" altLang="en-US" sz="3200" dirty="0">
                <a:solidFill>
                  <a:schemeClr val="accent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輸入爬取網站：主要為微博</a:t>
            </a:r>
            <a:endParaRPr kumimoji="1" lang="en-US" altLang="zh-TW" sz="3200" dirty="0">
              <a:solidFill>
                <a:schemeClr val="accent1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r>
              <a:rPr kumimoji="1" lang="zh-TW" altLang="en-US" sz="3200" dirty="0">
                <a:solidFill>
                  <a:schemeClr val="accent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提取關鍵字</a:t>
            </a:r>
            <a:endParaRPr kumimoji="1" lang="en-US" altLang="zh-TW" sz="3200" dirty="0">
              <a:solidFill>
                <a:schemeClr val="accent1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r>
              <a:rPr kumimoji="1" lang="zh-TW" altLang="en-US" sz="3200" dirty="0">
                <a:solidFill>
                  <a:schemeClr val="accent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過濾含有關鍵字的訊息</a:t>
            </a:r>
          </a:p>
        </p:txBody>
      </p:sp>
      <p:pic>
        <p:nvPicPr>
          <p:cNvPr id="5122" name="Picture 2" descr="扳手工具icon免抠素材免费下载_觅元素51yuansu.com">
            <a:extLst>
              <a:ext uri="{FF2B5EF4-FFF2-40B4-BE49-F238E27FC236}">
                <a16:creationId xmlns:a16="http://schemas.microsoft.com/office/drawing/2014/main" id="{E9CD30B1-3281-E243-A88F-2798D25EC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328" y="2897162"/>
            <a:ext cx="2548355" cy="254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43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2821D1-AE93-8A45-A1D6-9DD7B9EB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可能遇到的困難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C45D64-59AA-1546-9049-781C380CF9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r>
              <a:rPr kumimoji="1" lang="zh-TW" altLang="en-US" sz="3200" dirty="0">
                <a:solidFill>
                  <a:schemeClr val="accent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程式不會寫、看不懂</a:t>
            </a:r>
            <a:endParaRPr kumimoji="1" lang="en-US" altLang="zh-TW" sz="3200" dirty="0">
              <a:solidFill>
                <a:schemeClr val="accent1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r>
              <a:rPr kumimoji="1" lang="zh-TW" altLang="en-US" sz="3200" dirty="0">
                <a:solidFill>
                  <a:schemeClr val="accent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遮擋中文關鍵字的困難</a:t>
            </a:r>
            <a:endParaRPr kumimoji="1" lang="en-US" altLang="zh-TW" sz="3200" dirty="0">
              <a:solidFill>
                <a:schemeClr val="accent1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r>
              <a:rPr kumimoji="1" lang="zh-TW" altLang="en-US" sz="3200" dirty="0">
                <a:solidFill>
                  <a:schemeClr val="accent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中國網站爬取的困難</a:t>
            </a:r>
            <a:endParaRPr kumimoji="1" lang="en-US" altLang="zh-TW" sz="3200" dirty="0">
              <a:solidFill>
                <a:schemeClr val="accent1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endParaRPr kumimoji="1" lang="zh-TW" altLang="en-US" sz="3200" dirty="0">
              <a:solidFill>
                <a:schemeClr val="accent1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</p:txBody>
      </p:sp>
      <p:pic>
        <p:nvPicPr>
          <p:cNvPr id="4100" name="Picture 4" descr="笑脸哭脸图片-笑脸哭脸素材-笑脸哭脸插画-摄图新视界">
            <a:extLst>
              <a:ext uri="{FF2B5EF4-FFF2-40B4-BE49-F238E27FC236}">
                <a16:creationId xmlns:a16="http://schemas.microsoft.com/office/drawing/2014/main" id="{915A0291-B738-6F4E-9CDC-1169DE719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607" y="1084730"/>
            <a:ext cx="3619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01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B09243-7F0C-6540-BF4A-8A572BD4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現有方法參考資料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B26942-40D0-4742-A374-1F486D1625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705231"/>
            <a:ext cx="10394707" cy="2767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TW" sz="3200" b="1" dirty="0">
                <a:solidFill>
                  <a:schemeClr val="accent1">
                    <a:lumMod val="50000"/>
                  </a:schemeClr>
                </a:solidFill>
              </a:rPr>
              <a:t>Spoiler Protection 2.0</a:t>
            </a:r>
          </a:p>
          <a:p>
            <a:pPr marL="0" indent="0">
              <a:buNone/>
            </a:pPr>
            <a:r>
              <a:rPr lang="en" altLang="zh-TW" sz="3200" dirty="0">
                <a:solidFill>
                  <a:schemeClr val="accent1">
                    <a:lumMod val="50000"/>
                  </a:schemeClr>
                </a:solidFill>
              </a:rPr>
              <a:t>Facebook Post Filter</a:t>
            </a:r>
          </a:p>
          <a:p>
            <a:pPr marL="0" indent="0">
              <a:buNone/>
            </a:pPr>
            <a:r>
              <a:rPr lang="en" altLang="zh-TW" sz="1600" b="1" dirty="0">
                <a:solidFill>
                  <a:schemeClr val="accent1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https://briian.com/14852/</a:t>
            </a:r>
            <a:endParaRPr lang="en" altLang="zh-TW" sz="1600" b="1" dirty="0">
              <a:solidFill>
                <a:schemeClr val="accent1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" altLang="zh-TW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C77B79-48F4-1E46-97EB-D817072A5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" t="1261" r="1768" b="1802"/>
          <a:stretch/>
        </p:blipFill>
        <p:spPr bwMode="auto">
          <a:xfrm>
            <a:off x="5251621" y="1837765"/>
            <a:ext cx="5931127" cy="422641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67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7882F3-2FF4-1C4A-AA38-360F421F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2853017"/>
            <a:ext cx="10396882" cy="1151965"/>
          </a:xfrm>
        </p:spPr>
        <p:txBody>
          <a:bodyPr>
            <a:noAutofit/>
          </a:bodyPr>
          <a:lstStyle/>
          <a:p>
            <a:pPr algn="ctr"/>
            <a:r>
              <a:rPr kumimoji="1" lang="zh-TW" altLang="en-US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感謝聆聽</a:t>
            </a:r>
            <a:br>
              <a:rPr kumimoji="1" lang="en-US" altLang="zh-TW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</a:br>
            <a:r>
              <a:rPr kumimoji="1" lang="en-US" altLang="zh-TW" dirty="0">
                <a:latin typeface="Hannotate SC" panose="03000500000000000000" pitchFamily="66" charset="-122"/>
                <a:ea typeface="Hannotate SC" panose="03000500000000000000" pitchFamily="66" charset="-122"/>
              </a:rPr>
              <a:t>Thanks for listening</a:t>
            </a:r>
            <a:endParaRPr kumimoji="1" lang="zh-TW" altLang="en-US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44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主要賽事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主要賽事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賽事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{F19E543D-06A8-534E-85F1-E6C8C95BC729}tf10001077</Template>
  <TotalTime>1036</TotalTime>
  <Words>112</Words>
  <Application>Microsoft Macintosh PowerPoint</Application>
  <PresentationFormat>寬螢幕</PresentationFormat>
  <Paragraphs>23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DengXian</vt:lpstr>
      <vt:lpstr>Hannotate SC</vt:lpstr>
      <vt:lpstr>LANTINGHEI SC DEMIBOLD</vt:lpstr>
      <vt:lpstr>Arial</vt:lpstr>
      <vt:lpstr>Impact</vt:lpstr>
      <vt:lpstr>主要賽事</vt:lpstr>
      <vt:lpstr>過濾煩躁訊息</vt:lpstr>
      <vt:lpstr>動機</vt:lpstr>
      <vt:lpstr>目的：防雷</vt:lpstr>
      <vt:lpstr>方法與素材</vt:lpstr>
      <vt:lpstr>可能遇到的困難</vt:lpstr>
      <vt:lpstr>現有方法參考資料</vt:lpstr>
      <vt:lpstr>感謝聆聽 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過濾煩躁訊息</dc:title>
  <dc:creator>Microsoft Office User</dc:creator>
  <cp:lastModifiedBy>Microsoft Office User</cp:lastModifiedBy>
  <cp:revision>19</cp:revision>
  <dcterms:created xsi:type="dcterms:W3CDTF">2021-11-16T16:31:54Z</dcterms:created>
  <dcterms:modified xsi:type="dcterms:W3CDTF">2021-11-17T09:48:22Z</dcterms:modified>
</cp:coreProperties>
</file>