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D7EF2-0F26-4545-BAA7-CEB11FDF0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E531BE-6052-4077-AADB-0B7A7711A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893AD-1383-4CDB-B592-C20DF543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5163C-9078-47F3-BBA6-B74F45B2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FA974-CFC3-4B93-9BC1-7DE9BF25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66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C705B-5BC6-4DA8-8233-6017AE62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F20E9C-E5C3-4BC6-85B3-59C4A92FD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8678D6-99A4-4FCF-8567-EFE99ABF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525FC-18D1-487B-8058-94588F48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1BE19-E6D9-4C1C-B356-4891D6D3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19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70C670-BDF1-440C-8F58-E7F7229E2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64CD4E-F574-47BC-946B-EED7F73BF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3CB76-237B-4457-AF97-620BA269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CE5B5-F725-4B0E-B643-71816895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109D1-4ADE-43F9-AFD1-47BDB923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81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64421-4E5A-4702-B9F8-A5B65731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DB94D-74C9-4DE6-AEF8-32AE5DA4B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ACB413-0D7C-4064-86E2-9BCE3C18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52210-4220-4715-8C8E-31CFF22F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9CA6F-3DB6-4F41-AEDC-D6867E85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15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DA8D3-7E2A-4EFE-9839-4EAD2644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29F65-5387-4659-87C7-BDE452190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D463F-98EC-4F7C-A0BB-F916EB68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BDA2F-019D-4E73-8C07-57C7E64F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42B4B4-BE41-4EF6-AF77-1BFF3B09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5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C64FC-044F-4B05-8A63-1EE41F1B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D6D59-FC09-41EA-9138-B1F6DAE08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7DEE4E-5A0E-4123-A638-BF5E5D2A9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AB8055-BE40-4424-ACED-329B3083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16B0BB-292E-444E-9049-0C5935BE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572D15-9100-4242-AB4C-F61E3633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60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9E426-0195-48D3-B344-3092C764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0955AB-1ECD-4326-B957-D73868CFD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6A0FD5-55A9-497E-BBFE-E5FA187C9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FAEE2F-AA78-4776-B04C-FF720B5DA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802139-3ABF-4A94-A2A7-B3F97C578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DF739B-AB01-45A5-A3D7-1564BC4D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B03AC2-DE00-45C9-B8BF-FAF7A15E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106C8B-0A21-4338-B991-67737542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49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15118-EE0A-4D59-B0C2-A0BA55FA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DA460B-E245-4F85-9220-AA4E860D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CCF2C7-2960-496F-BA76-BACECAE0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921C5C-DCF4-49D3-8BA4-00BA7C49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4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CA3434-C819-480D-96AF-DB0B899D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C5BAA7-7A01-4201-B370-8BEC3460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711A78-A686-4A24-98F1-AE993ABA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14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DA4F2-9284-4F9F-BCF3-2B7537E3C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A8233-65A2-4D67-AFEB-1B0277134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05C7A5-5724-41BE-B3B7-AFC44A6BA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32134A-1277-455D-8FF1-E04DA41A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8CE8C0-4455-4645-BF97-6A6FA950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3FDD98-DFA0-4929-957A-F2855BEA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64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F6670-B76C-4C1D-87A7-EAFE7110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EAB486-EB3E-453B-AD40-FADEA25DF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C91581-8725-4913-BF37-C4341EC2B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0283B6-1AF9-45E4-A3AE-3056B4D9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7C7C80-AB91-4ACF-A7F4-062AF537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98E5FB-FEE9-4E2D-A6C7-FBC7ECF8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84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70A695-BC37-4BA4-B47E-05F3C7DD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C5F824-200D-4CDD-BA6D-D1C5CB0DE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D2116-FF1B-427C-AE16-2CC2AE320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593D-79EC-4D54-823E-B74BF1BEF9A1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46B9B3-CF3F-477F-B5E6-396F4257C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E5A14-6C48-431A-89F4-4DB31270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F60C6-3D05-416B-9A7E-2D04F9274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5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AF59CEF0-8E45-4C67-BF64-1AE8A7686804}"/>
              </a:ext>
            </a:extLst>
          </p:cNvPr>
          <p:cNvGrpSpPr/>
          <p:nvPr/>
        </p:nvGrpSpPr>
        <p:grpSpPr>
          <a:xfrm>
            <a:off x="2072326" y="1217825"/>
            <a:ext cx="1622981" cy="1751618"/>
            <a:chOff x="1676400" y="1019862"/>
            <a:chExt cx="1622981" cy="17516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CBC06F4-8F79-4BBE-949B-497D0D157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2998FBA-77C2-49D6-8DB6-126D997E99A0}"/>
                </a:ext>
              </a:extLst>
            </p:cNvPr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八戒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DD95CA-F89F-44EE-86C8-58855E0F785E}"/>
              </a:ext>
            </a:extLst>
          </p:cNvPr>
          <p:cNvGrpSpPr/>
          <p:nvPr/>
        </p:nvGrpSpPr>
        <p:grpSpPr>
          <a:xfrm>
            <a:off x="4754448" y="1060265"/>
            <a:ext cx="2001428" cy="1909178"/>
            <a:chOff x="4094572" y="2771480"/>
            <a:chExt cx="2001428" cy="190917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3200BE-5D94-432B-B6E4-20F458A24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2D9277F-293E-4447-9C8D-CF75373E9640}"/>
                </a:ext>
              </a:extLst>
            </p:cNvPr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蜘蛛精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478D028-ABE6-4E79-B7E9-F0613AB53782}"/>
              </a:ext>
            </a:extLst>
          </p:cNvPr>
          <p:cNvGrpSpPr/>
          <p:nvPr/>
        </p:nvGrpSpPr>
        <p:grpSpPr>
          <a:xfrm>
            <a:off x="10054823" y="1217825"/>
            <a:ext cx="1799685" cy="1892941"/>
            <a:chOff x="7664188" y="878539"/>
            <a:chExt cx="1799685" cy="1892941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014205B-721C-4A06-A324-E715668C3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C27D821-B0BD-4462-8363-CDC16F18E5D9}"/>
                </a:ext>
              </a:extLst>
            </p:cNvPr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猴哥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493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ADD95CA-F89F-44EE-86C8-58855E0F785E}"/>
              </a:ext>
            </a:extLst>
          </p:cNvPr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3200BE-5D94-432B-B6E4-20F458A24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2D9277F-293E-4447-9C8D-CF75373E9640}"/>
                </a:ext>
              </a:extLst>
            </p:cNvPr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蜘蛛精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F59CEF0-8E45-4C67-BF64-1AE8A7686804}"/>
              </a:ext>
            </a:extLst>
          </p:cNvPr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CBC06F4-8F79-4BBE-949B-497D0D157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2998FBA-77C2-49D6-8DB6-126D997E99A0}"/>
                </a:ext>
              </a:extLst>
            </p:cNvPr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八戒</a:t>
              </a: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29133E8-7850-4FBE-9117-821796480DAF}"/>
              </a:ext>
            </a:extLst>
          </p:cNvPr>
          <p:cNvCxnSpPr>
            <a:cxnSpLocks/>
          </p:cNvCxnSpPr>
          <p:nvPr/>
        </p:nvCxnSpPr>
        <p:spPr>
          <a:xfrm flipH="1">
            <a:off x="3487918" y="1097847"/>
            <a:ext cx="32051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D05B3F6-DC96-45AD-93B6-88E5A339673D}"/>
              </a:ext>
            </a:extLst>
          </p:cNvPr>
          <p:cNvSpPr txBox="1"/>
          <p:nvPr/>
        </p:nvSpPr>
        <p:spPr>
          <a:xfrm>
            <a:off x="4552923" y="608323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5AFB689-E21A-4607-9023-263B49FF49BF}"/>
              </a:ext>
            </a:extLst>
          </p:cNvPr>
          <p:cNvSpPr txBox="1"/>
          <p:nvPr/>
        </p:nvSpPr>
        <p:spPr>
          <a:xfrm>
            <a:off x="8905952" y="601379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0823828-E572-4303-B7C5-EFFC0699B781}"/>
              </a:ext>
            </a:extLst>
          </p:cNvPr>
          <p:cNvGrpSpPr/>
          <p:nvPr/>
        </p:nvGrpSpPr>
        <p:grpSpPr>
          <a:xfrm>
            <a:off x="3295146" y="1226793"/>
            <a:ext cx="3661835" cy="856522"/>
            <a:chOff x="3295146" y="1226793"/>
            <a:chExt cx="3661835" cy="856522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BC05903-0EA7-42CE-9B3D-B13869472F16}"/>
                </a:ext>
              </a:extLst>
            </p:cNvPr>
            <p:cNvCxnSpPr>
              <a:cxnSpLocks/>
            </p:cNvCxnSpPr>
            <p:nvPr/>
          </p:nvCxnSpPr>
          <p:spPr>
            <a:xfrm>
              <a:off x="3295146" y="1655054"/>
              <a:ext cx="366183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3238454-2595-4DED-8E23-2C8916272020}"/>
                </a:ext>
              </a:extLst>
            </p:cNvPr>
            <p:cNvGrpSpPr/>
            <p:nvPr/>
          </p:nvGrpSpPr>
          <p:grpSpPr>
            <a:xfrm>
              <a:off x="4386944" y="1226793"/>
              <a:ext cx="1649691" cy="856522"/>
              <a:chOff x="4621692" y="3400720"/>
              <a:chExt cx="1649691" cy="856522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F121934-E14B-47E3-AFB8-2EBBBDC4307D}"/>
                  </a:ext>
                </a:extLst>
              </p:cNvPr>
              <p:cNvSpPr/>
              <p:nvPr/>
            </p:nvSpPr>
            <p:spPr>
              <a:xfrm>
                <a:off x="4621692" y="3400720"/>
                <a:ext cx="1649691" cy="856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/>
                  <a:t>key1</a:t>
                </a:r>
                <a:endParaRPr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0CB4A9F-BFC8-4BA8-9E95-1CFF3C078AE7}"/>
                  </a:ext>
                </a:extLst>
              </p:cNvPr>
              <p:cNvSpPr txBox="1"/>
              <p:nvPr/>
            </p:nvSpPr>
            <p:spPr>
              <a:xfrm>
                <a:off x="4904698" y="3758095"/>
                <a:ext cx="1083677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我爱你</a:t>
                </a:r>
              </a:p>
            </p:txBody>
          </p:sp>
        </p:grp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E7E3B555-4441-4DF7-A23B-8060140F1027}"/>
              </a:ext>
            </a:extLst>
          </p:cNvPr>
          <p:cNvSpPr txBox="1"/>
          <p:nvPr/>
        </p:nvSpPr>
        <p:spPr>
          <a:xfrm>
            <a:off x="8905953" y="1234161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0FABE1D-7812-415A-B544-3F8D410E3EFA}"/>
              </a:ext>
            </a:extLst>
          </p:cNvPr>
          <p:cNvSpPr txBox="1"/>
          <p:nvPr/>
        </p:nvSpPr>
        <p:spPr>
          <a:xfrm>
            <a:off x="768737" y="608323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469C3E4-9DB7-4BA8-B809-8C65189E728B}"/>
              </a:ext>
            </a:extLst>
          </p:cNvPr>
          <p:cNvCxnSpPr>
            <a:cxnSpLocks/>
          </p:cNvCxnSpPr>
          <p:nvPr/>
        </p:nvCxnSpPr>
        <p:spPr>
          <a:xfrm flipH="1">
            <a:off x="3295146" y="2478624"/>
            <a:ext cx="36618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B21A36B-FF80-449B-BCFA-2C25E2C8361E}"/>
              </a:ext>
            </a:extLst>
          </p:cNvPr>
          <p:cNvSpPr/>
          <p:nvPr/>
        </p:nvSpPr>
        <p:spPr>
          <a:xfrm>
            <a:off x="4374375" y="2212260"/>
            <a:ext cx="1649691" cy="856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key1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84007EB-356B-4170-9069-3F32C62861B9}"/>
              </a:ext>
            </a:extLst>
          </p:cNvPr>
          <p:cNvSpPr txBox="1"/>
          <p:nvPr/>
        </p:nvSpPr>
        <p:spPr>
          <a:xfrm>
            <a:off x="4657381" y="2569635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x$%2@*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76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ADD95CA-F89F-44EE-86C8-58855E0F785E}"/>
              </a:ext>
            </a:extLst>
          </p:cNvPr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3200BE-5D94-432B-B6E4-20F458A24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2D9277F-293E-4447-9C8D-CF75373E9640}"/>
                </a:ext>
              </a:extLst>
            </p:cNvPr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蜘蛛精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F59CEF0-8E45-4C67-BF64-1AE8A7686804}"/>
              </a:ext>
            </a:extLst>
          </p:cNvPr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CBC06F4-8F79-4BBE-949B-497D0D157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2998FBA-77C2-49D6-8DB6-126D997E99A0}"/>
                </a:ext>
              </a:extLst>
            </p:cNvPr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八戒</a:t>
              </a: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29133E8-7850-4FBE-9117-821796480DAF}"/>
              </a:ext>
            </a:extLst>
          </p:cNvPr>
          <p:cNvCxnSpPr>
            <a:cxnSpLocks/>
          </p:cNvCxnSpPr>
          <p:nvPr/>
        </p:nvCxnSpPr>
        <p:spPr>
          <a:xfrm flipH="1">
            <a:off x="3487918" y="1097847"/>
            <a:ext cx="32051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D05B3F6-DC96-45AD-93B6-88E5A339673D}"/>
              </a:ext>
            </a:extLst>
          </p:cNvPr>
          <p:cNvSpPr txBox="1"/>
          <p:nvPr/>
        </p:nvSpPr>
        <p:spPr>
          <a:xfrm>
            <a:off x="4552923" y="608323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5AFB689-E21A-4607-9023-263B49FF49BF}"/>
              </a:ext>
            </a:extLst>
          </p:cNvPr>
          <p:cNvSpPr txBox="1"/>
          <p:nvPr/>
        </p:nvSpPr>
        <p:spPr>
          <a:xfrm>
            <a:off x="8905952" y="601379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E3B555-4441-4DF7-A23B-8060140F1027}"/>
              </a:ext>
            </a:extLst>
          </p:cNvPr>
          <p:cNvSpPr txBox="1"/>
          <p:nvPr/>
        </p:nvSpPr>
        <p:spPr>
          <a:xfrm>
            <a:off x="8905952" y="1226793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0FABE1D-7812-415A-B544-3F8D410E3EFA}"/>
              </a:ext>
            </a:extLst>
          </p:cNvPr>
          <p:cNvSpPr txBox="1"/>
          <p:nvPr/>
        </p:nvSpPr>
        <p:spPr>
          <a:xfrm>
            <a:off x="768737" y="608323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9F7506A-E00B-4526-B32E-D98F4A589B3E}"/>
              </a:ext>
            </a:extLst>
          </p:cNvPr>
          <p:cNvSpPr txBox="1"/>
          <p:nvPr/>
        </p:nvSpPr>
        <p:spPr>
          <a:xfrm>
            <a:off x="430383" y="1523567"/>
            <a:ext cx="89879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BB81BED-EE75-43C4-8724-7FC46E3C0D2E}"/>
              </a:ext>
            </a:extLst>
          </p:cNvPr>
          <p:cNvGrpSpPr/>
          <p:nvPr/>
        </p:nvGrpSpPr>
        <p:grpSpPr>
          <a:xfrm>
            <a:off x="3295146" y="1226793"/>
            <a:ext cx="3661835" cy="856522"/>
            <a:chOff x="3295146" y="1226793"/>
            <a:chExt cx="3661835" cy="856522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A0C25151-055F-4F4B-A822-ED72DD21448A}"/>
                </a:ext>
              </a:extLst>
            </p:cNvPr>
            <p:cNvCxnSpPr>
              <a:cxnSpLocks/>
            </p:cNvCxnSpPr>
            <p:nvPr/>
          </p:nvCxnSpPr>
          <p:spPr>
            <a:xfrm>
              <a:off x="3295146" y="1655054"/>
              <a:ext cx="366183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190E9A41-34EE-44B8-AF15-333F47FB19E9}"/>
                </a:ext>
              </a:extLst>
            </p:cNvPr>
            <p:cNvGrpSpPr/>
            <p:nvPr/>
          </p:nvGrpSpPr>
          <p:grpSpPr>
            <a:xfrm>
              <a:off x="4386944" y="1226793"/>
              <a:ext cx="1649691" cy="856522"/>
              <a:chOff x="4621692" y="3400720"/>
              <a:chExt cx="1649691" cy="856522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71D2F8EA-7179-4E3C-9582-49EE444ED773}"/>
                  </a:ext>
                </a:extLst>
              </p:cNvPr>
              <p:cNvSpPr/>
              <p:nvPr/>
            </p:nvSpPr>
            <p:spPr>
              <a:xfrm>
                <a:off x="4621692" y="3400720"/>
                <a:ext cx="1649691" cy="856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/>
                  <a:t>key1</a:t>
                </a:r>
                <a:endParaRPr lang="zh-CN" altLang="en-US"/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9795946-2FF2-40D6-B1C9-E3BB91F2F0C5}"/>
                  </a:ext>
                </a:extLst>
              </p:cNvPr>
              <p:cNvSpPr txBox="1"/>
              <p:nvPr/>
            </p:nvSpPr>
            <p:spPr>
              <a:xfrm>
                <a:off x="4904698" y="3758095"/>
                <a:ext cx="1083677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chemeClr val="bg1"/>
                    </a:solidFill>
                  </a:rPr>
                  <a:t>key2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3BEF265C-CF76-45C6-BEC0-EFC80568F511}"/>
              </a:ext>
            </a:extLst>
          </p:cNvPr>
          <p:cNvSpPr txBox="1"/>
          <p:nvPr/>
        </p:nvSpPr>
        <p:spPr>
          <a:xfrm>
            <a:off x="8905952" y="1921171"/>
            <a:ext cx="119958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6391592-6BEC-43D2-903F-65B90CE89D3D}"/>
              </a:ext>
            </a:extLst>
          </p:cNvPr>
          <p:cNvGrpSpPr/>
          <p:nvPr/>
        </p:nvGrpSpPr>
        <p:grpSpPr>
          <a:xfrm>
            <a:off x="3288384" y="2407738"/>
            <a:ext cx="3661835" cy="856522"/>
            <a:chOff x="3295146" y="1226793"/>
            <a:chExt cx="3661835" cy="856522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551A89D-5382-46C6-9F97-7CFC65D1B4FE}"/>
                </a:ext>
              </a:extLst>
            </p:cNvPr>
            <p:cNvCxnSpPr>
              <a:cxnSpLocks/>
            </p:cNvCxnSpPr>
            <p:nvPr/>
          </p:nvCxnSpPr>
          <p:spPr>
            <a:xfrm>
              <a:off x="3295146" y="1655054"/>
              <a:ext cx="366183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381ACEC8-78D7-4A54-B6F9-C5BEACB8B1AF}"/>
                </a:ext>
              </a:extLst>
            </p:cNvPr>
            <p:cNvGrpSpPr/>
            <p:nvPr/>
          </p:nvGrpSpPr>
          <p:grpSpPr>
            <a:xfrm>
              <a:off x="4386944" y="1226793"/>
              <a:ext cx="1649691" cy="856522"/>
              <a:chOff x="4621692" y="3400720"/>
              <a:chExt cx="1649691" cy="856522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65A8361-BFE9-40FD-90B2-A94F81080D54}"/>
                  </a:ext>
                </a:extLst>
              </p:cNvPr>
              <p:cNvSpPr/>
              <p:nvPr/>
            </p:nvSpPr>
            <p:spPr>
              <a:xfrm>
                <a:off x="4621692" y="3400720"/>
                <a:ext cx="1649691" cy="856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/>
                  <a:t>key2</a:t>
                </a:r>
                <a:endParaRPr lang="zh-CN" altLang="en-US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F7A4761-A34D-4D12-A0F2-433528EBF5CC}"/>
                  </a:ext>
                </a:extLst>
              </p:cNvPr>
              <p:cNvSpPr txBox="1"/>
              <p:nvPr/>
            </p:nvSpPr>
            <p:spPr>
              <a:xfrm>
                <a:off x="4904698" y="3758095"/>
                <a:ext cx="1083677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我爱你</a:t>
                </a:r>
              </a:p>
            </p:txBody>
          </p:sp>
        </p:grp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C7CF7B2-FBAC-4515-B4EB-9B9B05C074FE}"/>
              </a:ext>
            </a:extLst>
          </p:cNvPr>
          <p:cNvGrpSpPr/>
          <p:nvPr/>
        </p:nvGrpSpPr>
        <p:grpSpPr>
          <a:xfrm>
            <a:off x="3288384" y="3588682"/>
            <a:ext cx="3661835" cy="856522"/>
            <a:chOff x="3295146" y="1226793"/>
            <a:chExt cx="3661835" cy="856522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BD00B8B3-FA3B-4B14-8566-765A3D787A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5146" y="1655054"/>
              <a:ext cx="366183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985132AE-6DC3-4DC8-B16B-EF87EF34C698}"/>
                </a:ext>
              </a:extLst>
            </p:cNvPr>
            <p:cNvGrpSpPr/>
            <p:nvPr/>
          </p:nvGrpSpPr>
          <p:grpSpPr>
            <a:xfrm>
              <a:off x="4386944" y="1226793"/>
              <a:ext cx="1649691" cy="856522"/>
              <a:chOff x="4621692" y="3400720"/>
              <a:chExt cx="1649691" cy="856522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9A59D366-17CF-48E6-9A59-6ED4DEF7AB84}"/>
                  </a:ext>
                </a:extLst>
              </p:cNvPr>
              <p:cNvSpPr/>
              <p:nvPr/>
            </p:nvSpPr>
            <p:spPr>
              <a:xfrm>
                <a:off x="4621692" y="3400720"/>
                <a:ext cx="1649691" cy="856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/>
                  <a:t>key2</a:t>
                </a:r>
                <a:endParaRPr lang="zh-CN" altLang="en-US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534D311-376B-4544-9599-603582E25E68}"/>
                  </a:ext>
                </a:extLst>
              </p:cNvPr>
              <p:cNvSpPr txBox="1"/>
              <p:nvPr/>
            </p:nvSpPr>
            <p:spPr>
              <a:xfrm>
                <a:off x="4780910" y="3758095"/>
                <a:ext cx="1331254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你是个好人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568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ADD95CA-F89F-44EE-86C8-58855E0F785E}"/>
              </a:ext>
            </a:extLst>
          </p:cNvPr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3200BE-5D94-432B-B6E4-20F458A24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2D9277F-293E-4447-9C8D-CF75373E9640}"/>
                </a:ext>
              </a:extLst>
            </p:cNvPr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蜘蛛精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F59CEF0-8E45-4C67-BF64-1AE8A7686804}"/>
              </a:ext>
            </a:extLst>
          </p:cNvPr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CBC06F4-8F79-4BBE-949B-497D0D157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2998FBA-77C2-49D6-8DB6-126D997E99A0}"/>
                </a:ext>
              </a:extLst>
            </p:cNvPr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八戒</a:t>
              </a: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29133E8-7850-4FBE-9117-821796480DAF}"/>
              </a:ext>
            </a:extLst>
          </p:cNvPr>
          <p:cNvCxnSpPr>
            <a:cxnSpLocks/>
          </p:cNvCxnSpPr>
          <p:nvPr/>
        </p:nvCxnSpPr>
        <p:spPr>
          <a:xfrm flipH="1">
            <a:off x="6277614" y="2802331"/>
            <a:ext cx="1178988" cy="1251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D05B3F6-DC96-45AD-93B6-88E5A339673D}"/>
              </a:ext>
            </a:extLst>
          </p:cNvPr>
          <p:cNvSpPr txBox="1"/>
          <p:nvPr/>
        </p:nvSpPr>
        <p:spPr>
          <a:xfrm>
            <a:off x="6208243" y="3143371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5AFB689-E21A-4607-9023-263B49FF49BF}"/>
              </a:ext>
            </a:extLst>
          </p:cNvPr>
          <p:cNvSpPr txBox="1"/>
          <p:nvPr/>
        </p:nvSpPr>
        <p:spPr>
          <a:xfrm>
            <a:off x="8905952" y="601379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E3B555-4441-4DF7-A23B-8060140F1027}"/>
              </a:ext>
            </a:extLst>
          </p:cNvPr>
          <p:cNvSpPr txBox="1"/>
          <p:nvPr/>
        </p:nvSpPr>
        <p:spPr>
          <a:xfrm>
            <a:off x="8905953" y="1234161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0FABE1D-7812-415A-B544-3F8D410E3EFA}"/>
              </a:ext>
            </a:extLst>
          </p:cNvPr>
          <p:cNvSpPr txBox="1"/>
          <p:nvPr/>
        </p:nvSpPr>
        <p:spPr>
          <a:xfrm>
            <a:off x="768737" y="608323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6985041-2B8E-444E-AC9A-9A31D7886DEE}"/>
              </a:ext>
            </a:extLst>
          </p:cNvPr>
          <p:cNvGrpSpPr/>
          <p:nvPr/>
        </p:nvGrpSpPr>
        <p:grpSpPr>
          <a:xfrm>
            <a:off x="4477929" y="3529963"/>
            <a:ext cx="1799685" cy="1892941"/>
            <a:chOff x="7664188" y="878539"/>
            <a:chExt cx="1799685" cy="1892941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BD40BCF0-51E1-4FB4-AAD6-C96E208AB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3F6EA2B-4F03-4A52-AD2F-198332A29643}"/>
                </a:ext>
              </a:extLst>
            </p:cNvPr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猴哥</a:t>
              </a:r>
            </a:p>
          </p:txBody>
        </p: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820A781-75D8-4D5D-A1DB-752C25B7564F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2771480" y="2737489"/>
            <a:ext cx="1706449" cy="15547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894CECAA-2544-4C1C-A09B-F42F84F94DBB}"/>
              </a:ext>
            </a:extLst>
          </p:cNvPr>
          <p:cNvSpPr txBox="1"/>
          <p:nvPr/>
        </p:nvSpPr>
        <p:spPr>
          <a:xfrm>
            <a:off x="2919222" y="3160631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AD761BE-DC2B-46AA-B675-0AF2FFD8DD73}"/>
              </a:ext>
            </a:extLst>
          </p:cNvPr>
          <p:cNvSpPr txBox="1"/>
          <p:nvPr/>
        </p:nvSpPr>
        <p:spPr>
          <a:xfrm>
            <a:off x="6096000" y="4846000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3DF6375-2B33-49AE-8528-4BEEDCE01908}"/>
              </a:ext>
            </a:extLst>
          </p:cNvPr>
          <p:cNvSpPr txBox="1"/>
          <p:nvPr/>
        </p:nvSpPr>
        <p:spPr>
          <a:xfrm>
            <a:off x="6096000" y="5422904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D5AFD6F-BD0F-43A3-884E-25C0381E1843}"/>
              </a:ext>
            </a:extLst>
          </p:cNvPr>
          <p:cNvSpPr txBox="1"/>
          <p:nvPr/>
        </p:nvSpPr>
        <p:spPr>
          <a:xfrm>
            <a:off x="6096000" y="4283967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297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ADD95CA-F89F-44EE-86C8-58855E0F785E}"/>
              </a:ext>
            </a:extLst>
          </p:cNvPr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3200BE-5D94-432B-B6E4-20F458A24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2D9277F-293E-4447-9C8D-CF75373E9640}"/>
                </a:ext>
              </a:extLst>
            </p:cNvPr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蜘蛛精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F59CEF0-8E45-4C67-BF64-1AE8A7686804}"/>
              </a:ext>
            </a:extLst>
          </p:cNvPr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CBC06F4-8F79-4BBE-949B-497D0D157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2998FBA-77C2-49D6-8DB6-126D997E99A0}"/>
                </a:ext>
              </a:extLst>
            </p:cNvPr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八戒</a:t>
              </a: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29133E8-7850-4FBE-9117-821796480DAF}"/>
              </a:ext>
            </a:extLst>
          </p:cNvPr>
          <p:cNvCxnSpPr>
            <a:cxnSpLocks/>
          </p:cNvCxnSpPr>
          <p:nvPr/>
        </p:nvCxnSpPr>
        <p:spPr>
          <a:xfrm>
            <a:off x="2837468" y="2686639"/>
            <a:ext cx="1414021" cy="11972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5AFB689-E21A-4607-9023-263B49FF49BF}"/>
              </a:ext>
            </a:extLst>
          </p:cNvPr>
          <p:cNvSpPr txBox="1"/>
          <p:nvPr/>
        </p:nvSpPr>
        <p:spPr>
          <a:xfrm>
            <a:off x="8905952" y="601379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E3B555-4441-4DF7-A23B-8060140F1027}"/>
              </a:ext>
            </a:extLst>
          </p:cNvPr>
          <p:cNvSpPr txBox="1"/>
          <p:nvPr/>
        </p:nvSpPr>
        <p:spPr>
          <a:xfrm>
            <a:off x="8905953" y="1234161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0FABE1D-7812-415A-B544-3F8D410E3EFA}"/>
              </a:ext>
            </a:extLst>
          </p:cNvPr>
          <p:cNvSpPr txBox="1"/>
          <p:nvPr/>
        </p:nvSpPr>
        <p:spPr>
          <a:xfrm>
            <a:off x="768737" y="608323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9F7506A-E00B-4526-B32E-D98F4A589B3E}"/>
              </a:ext>
            </a:extLst>
          </p:cNvPr>
          <p:cNvSpPr txBox="1"/>
          <p:nvPr/>
        </p:nvSpPr>
        <p:spPr>
          <a:xfrm>
            <a:off x="430383" y="1523567"/>
            <a:ext cx="89879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BEF265C-CF76-45C6-BEC0-EFC80568F511}"/>
              </a:ext>
            </a:extLst>
          </p:cNvPr>
          <p:cNvSpPr txBox="1"/>
          <p:nvPr/>
        </p:nvSpPr>
        <p:spPr>
          <a:xfrm>
            <a:off x="8905952" y="1921171"/>
            <a:ext cx="119958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6985041-2B8E-444E-AC9A-9A31D7886DEE}"/>
              </a:ext>
            </a:extLst>
          </p:cNvPr>
          <p:cNvGrpSpPr/>
          <p:nvPr/>
        </p:nvGrpSpPr>
        <p:grpSpPr>
          <a:xfrm>
            <a:off x="4477929" y="3529963"/>
            <a:ext cx="1799685" cy="1892941"/>
            <a:chOff x="7664188" y="878539"/>
            <a:chExt cx="1799685" cy="1892941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BD40BCF0-51E1-4FB4-AAD6-C96E208AB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3F6EA2B-4F03-4A52-AD2F-198332A29643}"/>
                </a:ext>
              </a:extLst>
            </p:cNvPr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猴哥</a:t>
              </a: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EAD761BE-DC2B-46AA-B675-0AF2FFD8DD73}"/>
              </a:ext>
            </a:extLst>
          </p:cNvPr>
          <p:cNvSpPr txBox="1"/>
          <p:nvPr/>
        </p:nvSpPr>
        <p:spPr>
          <a:xfrm>
            <a:off x="6096000" y="4846000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3DF6375-2B33-49AE-8528-4BEEDCE01908}"/>
              </a:ext>
            </a:extLst>
          </p:cNvPr>
          <p:cNvSpPr txBox="1"/>
          <p:nvPr/>
        </p:nvSpPr>
        <p:spPr>
          <a:xfrm>
            <a:off x="6096000" y="5422904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34367AD-16DC-46ED-BE80-568099FB2B2C}"/>
              </a:ext>
            </a:extLst>
          </p:cNvPr>
          <p:cNvSpPr/>
          <p:nvPr/>
        </p:nvSpPr>
        <p:spPr>
          <a:xfrm>
            <a:off x="2672352" y="2802331"/>
            <a:ext cx="1649691" cy="8565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key3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902F09D-4476-4A1F-9B36-B7576AFA2C77}"/>
              </a:ext>
            </a:extLst>
          </p:cNvPr>
          <p:cNvSpPr txBox="1"/>
          <p:nvPr/>
        </p:nvSpPr>
        <p:spPr>
          <a:xfrm>
            <a:off x="2955358" y="3159706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5B4EE4F-162A-4F8F-97A4-7C04CC0D74FF}"/>
              </a:ext>
            </a:extLst>
          </p:cNvPr>
          <p:cNvSpPr txBox="1"/>
          <p:nvPr/>
        </p:nvSpPr>
        <p:spPr>
          <a:xfrm>
            <a:off x="6096001" y="5999808"/>
            <a:ext cx="131772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54C61AA-458F-4E41-AAF2-BAD3678FC99D}"/>
              </a:ext>
            </a:extLst>
          </p:cNvPr>
          <p:cNvCxnSpPr>
            <a:cxnSpLocks/>
          </p:cNvCxnSpPr>
          <p:nvPr/>
        </p:nvCxnSpPr>
        <p:spPr>
          <a:xfrm flipV="1">
            <a:off x="6277612" y="2609568"/>
            <a:ext cx="1028161" cy="13281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FA8A0F9-9451-4D04-AF5E-08A40FF205EC}"/>
              </a:ext>
            </a:extLst>
          </p:cNvPr>
          <p:cNvSpPr txBox="1"/>
          <p:nvPr/>
        </p:nvSpPr>
        <p:spPr>
          <a:xfrm>
            <a:off x="6096000" y="4283967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B220F04-7B82-4FC4-9336-52CE26CF18FF}"/>
              </a:ext>
            </a:extLst>
          </p:cNvPr>
          <p:cNvSpPr/>
          <p:nvPr/>
        </p:nvSpPr>
        <p:spPr>
          <a:xfrm>
            <a:off x="6096000" y="2802331"/>
            <a:ext cx="1649691" cy="8565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key1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FC69523-59E4-4480-9DF7-A16DFDE523B2}"/>
              </a:ext>
            </a:extLst>
          </p:cNvPr>
          <p:cNvSpPr txBox="1"/>
          <p:nvPr/>
        </p:nvSpPr>
        <p:spPr>
          <a:xfrm>
            <a:off x="6261980" y="3170727"/>
            <a:ext cx="131772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24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ADD95CA-F89F-44EE-86C8-58855E0F785E}"/>
              </a:ext>
            </a:extLst>
          </p:cNvPr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3200BE-5D94-432B-B6E4-20F458A24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2D9277F-293E-4447-9C8D-CF75373E9640}"/>
                </a:ext>
              </a:extLst>
            </p:cNvPr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蜘蛛精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F59CEF0-8E45-4C67-BF64-1AE8A7686804}"/>
              </a:ext>
            </a:extLst>
          </p:cNvPr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CBC06F4-8F79-4BBE-949B-497D0D157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2998FBA-77C2-49D6-8DB6-126D997E99A0}"/>
                </a:ext>
              </a:extLst>
            </p:cNvPr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八戒</a:t>
              </a: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29133E8-7850-4FBE-9117-821796480DAF}"/>
              </a:ext>
            </a:extLst>
          </p:cNvPr>
          <p:cNvCxnSpPr>
            <a:cxnSpLocks/>
          </p:cNvCxnSpPr>
          <p:nvPr/>
        </p:nvCxnSpPr>
        <p:spPr>
          <a:xfrm>
            <a:off x="2837468" y="2686639"/>
            <a:ext cx="1414021" cy="11972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5AFB689-E21A-4607-9023-263B49FF49BF}"/>
              </a:ext>
            </a:extLst>
          </p:cNvPr>
          <p:cNvSpPr txBox="1"/>
          <p:nvPr/>
        </p:nvSpPr>
        <p:spPr>
          <a:xfrm>
            <a:off x="8905952" y="601379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E3B555-4441-4DF7-A23B-8060140F1027}"/>
              </a:ext>
            </a:extLst>
          </p:cNvPr>
          <p:cNvSpPr txBox="1"/>
          <p:nvPr/>
        </p:nvSpPr>
        <p:spPr>
          <a:xfrm>
            <a:off x="8905953" y="1234161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0FABE1D-7812-415A-B544-3F8D410E3EFA}"/>
              </a:ext>
            </a:extLst>
          </p:cNvPr>
          <p:cNvSpPr txBox="1"/>
          <p:nvPr/>
        </p:nvSpPr>
        <p:spPr>
          <a:xfrm>
            <a:off x="768737" y="608323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9F7506A-E00B-4526-B32E-D98F4A589B3E}"/>
              </a:ext>
            </a:extLst>
          </p:cNvPr>
          <p:cNvSpPr txBox="1"/>
          <p:nvPr/>
        </p:nvSpPr>
        <p:spPr>
          <a:xfrm>
            <a:off x="430383" y="1523567"/>
            <a:ext cx="89879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BEF265C-CF76-45C6-BEC0-EFC80568F511}"/>
              </a:ext>
            </a:extLst>
          </p:cNvPr>
          <p:cNvSpPr txBox="1"/>
          <p:nvPr/>
        </p:nvSpPr>
        <p:spPr>
          <a:xfrm>
            <a:off x="8905952" y="1921171"/>
            <a:ext cx="119958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6985041-2B8E-444E-AC9A-9A31D7886DEE}"/>
              </a:ext>
            </a:extLst>
          </p:cNvPr>
          <p:cNvGrpSpPr/>
          <p:nvPr/>
        </p:nvGrpSpPr>
        <p:grpSpPr>
          <a:xfrm>
            <a:off x="4477929" y="3529963"/>
            <a:ext cx="1799685" cy="1892941"/>
            <a:chOff x="7664188" y="878539"/>
            <a:chExt cx="1799685" cy="1892941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BD40BCF0-51E1-4FB4-AAD6-C96E208AB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3F6EA2B-4F03-4A52-AD2F-198332A29643}"/>
                </a:ext>
              </a:extLst>
            </p:cNvPr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猴哥</a:t>
              </a: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EAD761BE-DC2B-46AA-B675-0AF2FFD8DD73}"/>
              </a:ext>
            </a:extLst>
          </p:cNvPr>
          <p:cNvSpPr txBox="1"/>
          <p:nvPr/>
        </p:nvSpPr>
        <p:spPr>
          <a:xfrm>
            <a:off x="6096000" y="4846000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3DF6375-2B33-49AE-8528-4BEEDCE01908}"/>
              </a:ext>
            </a:extLst>
          </p:cNvPr>
          <p:cNvSpPr txBox="1"/>
          <p:nvPr/>
        </p:nvSpPr>
        <p:spPr>
          <a:xfrm>
            <a:off x="6096000" y="5422904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34367AD-16DC-46ED-BE80-568099FB2B2C}"/>
              </a:ext>
            </a:extLst>
          </p:cNvPr>
          <p:cNvSpPr/>
          <p:nvPr/>
        </p:nvSpPr>
        <p:spPr>
          <a:xfrm>
            <a:off x="2672352" y="2802331"/>
            <a:ext cx="1649691" cy="8565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key2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902F09D-4476-4A1F-9B36-B7576AFA2C77}"/>
              </a:ext>
            </a:extLst>
          </p:cNvPr>
          <p:cNvSpPr txBox="1"/>
          <p:nvPr/>
        </p:nvSpPr>
        <p:spPr>
          <a:xfrm>
            <a:off x="2955358" y="3159706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我爱你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5B4EE4F-162A-4F8F-97A4-7C04CC0D74FF}"/>
              </a:ext>
            </a:extLst>
          </p:cNvPr>
          <p:cNvSpPr txBox="1"/>
          <p:nvPr/>
        </p:nvSpPr>
        <p:spPr>
          <a:xfrm>
            <a:off x="6096001" y="5999808"/>
            <a:ext cx="131772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54C61AA-458F-4E41-AAF2-BAD3678FC99D}"/>
              </a:ext>
            </a:extLst>
          </p:cNvPr>
          <p:cNvCxnSpPr>
            <a:cxnSpLocks/>
          </p:cNvCxnSpPr>
          <p:nvPr/>
        </p:nvCxnSpPr>
        <p:spPr>
          <a:xfrm flipV="1">
            <a:off x="6277612" y="2609568"/>
            <a:ext cx="1028161" cy="13281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FA8A0F9-9451-4D04-AF5E-08A40FF205EC}"/>
              </a:ext>
            </a:extLst>
          </p:cNvPr>
          <p:cNvSpPr txBox="1"/>
          <p:nvPr/>
        </p:nvSpPr>
        <p:spPr>
          <a:xfrm>
            <a:off x="6096000" y="4283967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B220F04-7B82-4FC4-9336-52CE26CF18FF}"/>
              </a:ext>
            </a:extLst>
          </p:cNvPr>
          <p:cNvSpPr/>
          <p:nvPr/>
        </p:nvSpPr>
        <p:spPr>
          <a:xfrm>
            <a:off x="6096000" y="2802331"/>
            <a:ext cx="1649691" cy="8565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key2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FC69523-59E4-4480-9DF7-A16DFDE523B2}"/>
              </a:ext>
            </a:extLst>
          </p:cNvPr>
          <p:cNvSpPr txBox="1"/>
          <p:nvPr/>
        </p:nvSpPr>
        <p:spPr>
          <a:xfrm>
            <a:off x="6261980" y="3170727"/>
            <a:ext cx="131772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我恨你</a:t>
            </a:r>
          </a:p>
        </p:txBody>
      </p:sp>
    </p:spTree>
    <p:extLst>
      <p:ext uri="{BB962C8B-B14F-4D97-AF65-F5344CB8AC3E}">
        <p14:creationId xmlns:p14="http://schemas.microsoft.com/office/powerpoint/2010/main" val="1732073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F03E98-703B-4ABB-BCCD-FD06F85955E7}"/>
              </a:ext>
            </a:extLst>
          </p:cNvPr>
          <p:cNvSpPr txBox="1"/>
          <p:nvPr/>
        </p:nvSpPr>
        <p:spPr>
          <a:xfrm>
            <a:off x="452485" y="1684246"/>
            <a:ext cx="11444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/>
              <a:t>CA</a:t>
            </a:r>
            <a:r>
              <a:rPr lang="zh-CN" altLang="en-US" sz="7200"/>
              <a:t>：</a:t>
            </a:r>
            <a:r>
              <a:rPr lang="en-US" altLang="zh-CN" sz="7200"/>
              <a:t>Certificate Authority</a:t>
            </a:r>
            <a:endParaRPr lang="zh-CN" altLang="en-US" sz="72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12B1D3-7600-4288-AA52-689340C09AAD}"/>
              </a:ext>
            </a:extLst>
          </p:cNvPr>
          <p:cNvSpPr txBox="1"/>
          <p:nvPr/>
        </p:nvSpPr>
        <p:spPr>
          <a:xfrm>
            <a:off x="452485" y="2884575"/>
            <a:ext cx="11444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/>
              <a:t>证书颁发机构</a:t>
            </a:r>
          </a:p>
        </p:txBody>
      </p:sp>
    </p:spTree>
    <p:extLst>
      <p:ext uri="{BB962C8B-B14F-4D97-AF65-F5344CB8AC3E}">
        <p14:creationId xmlns:p14="http://schemas.microsoft.com/office/powerpoint/2010/main" val="1002822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B8A1CBC5-546E-4BF4-BA39-FB5FAD45DE9B}"/>
              </a:ext>
            </a:extLst>
          </p:cNvPr>
          <p:cNvSpPr txBox="1"/>
          <p:nvPr/>
        </p:nvSpPr>
        <p:spPr>
          <a:xfrm>
            <a:off x="622167" y="169656"/>
            <a:ext cx="2743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证书颁发流程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E733DA1-64A6-4BFF-B092-BA253EFB41A2}"/>
              </a:ext>
            </a:extLst>
          </p:cNvPr>
          <p:cNvGrpSpPr/>
          <p:nvPr/>
        </p:nvGrpSpPr>
        <p:grpSpPr>
          <a:xfrm>
            <a:off x="622167" y="1296061"/>
            <a:ext cx="2001428" cy="1909178"/>
            <a:chOff x="4094572" y="2771480"/>
            <a:chExt cx="2001428" cy="1909178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30B4515-797C-41BA-BEEC-32C092825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8FD6FEE-EB4F-495F-AADF-E1F812F0AABA}"/>
                </a:ext>
              </a:extLst>
            </p:cNvPr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蜘蛛精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CDBAADF2-CB96-4F07-8A28-1E3FC121A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980" y="1296061"/>
            <a:ext cx="1817362" cy="1817362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5291CD-A841-4CC8-A2BD-89A557BC7DE8}"/>
              </a:ext>
            </a:extLst>
          </p:cNvPr>
          <p:cNvCxnSpPr>
            <a:cxnSpLocks/>
          </p:cNvCxnSpPr>
          <p:nvPr/>
        </p:nvCxnSpPr>
        <p:spPr>
          <a:xfrm>
            <a:off x="2771480" y="1823837"/>
            <a:ext cx="49598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7E80D7E-CA69-42F0-823D-7B6FE7BF9834}"/>
              </a:ext>
            </a:extLst>
          </p:cNvPr>
          <p:cNvSpPr txBox="1"/>
          <p:nvPr/>
        </p:nvSpPr>
        <p:spPr>
          <a:xfrm>
            <a:off x="3036163" y="931318"/>
            <a:ext cx="396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服务器地址：</a:t>
            </a:r>
            <a:r>
              <a:rPr lang="en-US" altLang="zh-CN" dirty="0"/>
              <a:t>www.zhizhujing.com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A7E8B4C-EA62-409A-B46E-F78B152F4291}"/>
              </a:ext>
            </a:extLst>
          </p:cNvPr>
          <p:cNvCxnSpPr>
            <a:cxnSpLocks/>
          </p:cNvCxnSpPr>
          <p:nvPr/>
        </p:nvCxnSpPr>
        <p:spPr>
          <a:xfrm flipH="1">
            <a:off x="2771481" y="2395193"/>
            <a:ext cx="495982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4E8BBCAE-E938-46F5-BED2-AEEAF4E89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18" y="1243496"/>
            <a:ext cx="961246" cy="9612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9FCCFE5-1B4B-4002-9FBA-3D72C465E0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162" y="2585645"/>
            <a:ext cx="2165460" cy="2165460"/>
          </a:xfrm>
          <a:prstGeom prst="rect">
            <a:avLst/>
          </a:prstGeom>
        </p:spPr>
      </p:pic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326FE2A-50C2-4209-A685-5C232C8E5D6B}"/>
              </a:ext>
            </a:extLst>
          </p:cNvPr>
          <p:cNvSpPr/>
          <p:nvPr/>
        </p:nvSpPr>
        <p:spPr>
          <a:xfrm>
            <a:off x="9718451" y="1533673"/>
            <a:ext cx="1504802" cy="38089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公钥 </a:t>
            </a:r>
            <a:r>
              <a:rPr lang="en-US" altLang="zh-CN"/>
              <a:t>KEY</a:t>
            </a:r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05B74D4-B915-4350-AD6C-FA1876702369}"/>
              </a:ext>
            </a:extLst>
          </p:cNvPr>
          <p:cNvSpPr/>
          <p:nvPr/>
        </p:nvSpPr>
        <p:spPr>
          <a:xfrm>
            <a:off x="9718451" y="2076803"/>
            <a:ext cx="1504802" cy="38089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私钥 </a:t>
            </a:r>
            <a:r>
              <a:rPr lang="en-US" altLang="zh-CN"/>
              <a:t>KEY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69543AE-6D27-42B3-BF89-7F0EC66C5830}"/>
              </a:ext>
            </a:extLst>
          </p:cNvPr>
          <p:cNvSpPr txBox="1"/>
          <p:nvPr/>
        </p:nvSpPr>
        <p:spPr>
          <a:xfrm>
            <a:off x="5582427" y="1639171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214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B8A1CBC5-546E-4BF4-BA39-FB5FAD45DE9B}"/>
              </a:ext>
            </a:extLst>
          </p:cNvPr>
          <p:cNvSpPr txBox="1"/>
          <p:nvPr/>
        </p:nvSpPr>
        <p:spPr>
          <a:xfrm>
            <a:off x="900495" y="169656"/>
            <a:ext cx="4897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证书 </a:t>
            </a:r>
            <a:r>
              <a:rPr lang="en-US" altLang="zh-CN" sz="3200"/>
              <a:t>Digital Certificate (DC)</a:t>
            </a:r>
            <a:endParaRPr lang="zh-CN" altLang="en-US" sz="320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9FCCFE5-1B4B-4002-9FBA-3D72C465E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38" y="196226"/>
            <a:ext cx="556657" cy="556657"/>
          </a:xfrm>
          <a:prstGeom prst="rect">
            <a:avLst/>
          </a:prstGeom>
        </p:spPr>
      </p:pic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324247C-A311-4297-88BA-5E3E0A0158AE}"/>
              </a:ext>
            </a:extLst>
          </p:cNvPr>
          <p:cNvSpPr/>
          <p:nvPr/>
        </p:nvSpPr>
        <p:spPr>
          <a:xfrm>
            <a:off x="1053957" y="1346903"/>
            <a:ext cx="2076602" cy="38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www.zhizhuji.com</a:t>
            </a:r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86DC81F-3749-4A3A-A20E-1F9C4060D9FE}"/>
              </a:ext>
            </a:extLst>
          </p:cNvPr>
          <p:cNvSpPr/>
          <p:nvPr/>
        </p:nvSpPr>
        <p:spPr>
          <a:xfrm>
            <a:off x="1053957" y="1830214"/>
            <a:ext cx="2076602" cy="38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证书颁发机构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019BCAA-D459-4B44-93F0-D919DBADD684}"/>
              </a:ext>
            </a:extLst>
          </p:cNvPr>
          <p:cNvGrpSpPr/>
          <p:nvPr/>
        </p:nvGrpSpPr>
        <p:grpSpPr>
          <a:xfrm>
            <a:off x="1053957" y="2313526"/>
            <a:ext cx="2072876" cy="991174"/>
            <a:chOff x="7797980" y="3668375"/>
            <a:chExt cx="1903858" cy="991174"/>
          </a:xfrm>
        </p:grpSpPr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2F1AD009-5DBB-47DA-BD58-92BCFADB059A}"/>
                </a:ext>
              </a:extLst>
            </p:cNvPr>
            <p:cNvSpPr/>
            <p:nvPr/>
          </p:nvSpPr>
          <p:spPr>
            <a:xfrm>
              <a:off x="7797980" y="3668375"/>
              <a:ext cx="1903858" cy="991174"/>
            </a:xfrm>
            <a:prstGeom prst="roundRect">
              <a:avLst>
                <a:gd name="adj" fmla="val 117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/>
                <a:t>私钥 </a:t>
              </a:r>
              <a:r>
                <a:rPr lang="en-US" altLang="zh-CN"/>
                <a:t>KEY</a:t>
              </a:r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5DC9FCF-EA25-463D-9F58-35727C25D338}"/>
                </a:ext>
              </a:extLst>
            </p:cNvPr>
            <p:cNvSpPr txBox="1"/>
            <p:nvPr/>
          </p:nvSpPr>
          <p:spPr>
            <a:xfrm>
              <a:off x="7946014" y="4160757"/>
              <a:ext cx="1655758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公钥</a:t>
              </a:r>
              <a:r>
                <a:rPr lang="en-US" altLang="zh-CN">
                  <a:solidFill>
                    <a:schemeClr val="bg1"/>
                  </a:solidFill>
                </a:rPr>
                <a:t>key1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47628D4-AA7C-467F-B146-628AB0D17BBB}"/>
              </a:ext>
            </a:extLst>
          </p:cNvPr>
          <p:cNvGrpSpPr/>
          <p:nvPr/>
        </p:nvGrpSpPr>
        <p:grpSpPr>
          <a:xfrm>
            <a:off x="1053957" y="3429000"/>
            <a:ext cx="2072876" cy="991174"/>
            <a:chOff x="7797980" y="3668375"/>
            <a:chExt cx="1903858" cy="991174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6F1AE3C7-7885-4FB2-92CA-56829DA4A08D}"/>
                </a:ext>
              </a:extLst>
            </p:cNvPr>
            <p:cNvSpPr/>
            <p:nvPr/>
          </p:nvSpPr>
          <p:spPr>
            <a:xfrm>
              <a:off x="7797980" y="3668375"/>
              <a:ext cx="1903858" cy="991174"/>
            </a:xfrm>
            <a:prstGeom prst="roundRect">
              <a:avLst>
                <a:gd name="adj" fmla="val 117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/>
                <a:t>私钥 </a:t>
              </a:r>
              <a:r>
                <a:rPr lang="en-US" altLang="zh-CN"/>
                <a:t>KEY</a:t>
              </a:r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BDCFB03-6E0E-494A-8C47-BE135224007D}"/>
                </a:ext>
              </a:extLst>
            </p:cNvPr>
            <p:cNvSpPr txBox="1"/>
            <p:nvPr/>
          </p:nvSpPr>
          <p:spPr>
            <a:xfrm>
              <a:off x="7946014" y="4160757"/>
              <a:ext cx="1655758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证书签名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EF5FA064-DA41-4A1F-A041-EFCCCDDF6F80}"/>
              </a:ext>
            </a:extLst>
          </p:cNvPr>
          <p:cNvSpPr txBox="1"/>
          <p:nvPr/>
        </p:nvSpPr>
        <p:spPr>
          <a:xfrm>
            <a:off x="3604784" y="2178686"/>
            <a:ext cx="7183190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由于证书中的服务器公钥、证书签名是通过</a:t>
            </a:r>
            <a:r>
              <a:rPr lang="en-US" altLang="zh-CN" sz="2400"/>
              <a:t>CA</a:t>
            </a:r>
            <a:r>
              <a:rPr lang="zh-CN" altLang="en-US" sz="2400"/>
              <a:t>的私钥加密的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因此，其他终端只能通过</a:t>
            </a:r>
            <a:r>
              <a:rPr lang="en-US" altLang="zh-CN" sz="2400"/>
              <a:t>CA</a:t>
            </a:r>
            <a:r>
              <a:rPr lang="zh-CN" altLang="en-US" sz="2400"/>
              <a:t>的公钥解密读取，但无法重新加密伪造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47032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B8A1CBC5-546E-4BF4-BA39-FB5FAD45DE9B}"/>
              </a:ext>
            </a:extLst>
          </p:cNvPr>
          <p:cNvSpPr txBox="1"/>
          <p:nvPr/>
        </p:nvSpPr>
        <p:spPr>
          <a:xfrm>
            <a:off x="900495" y="169656"/>
            <a:ext cx="6852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证书签名 </a:t>
            </a:r>
            <a:r>
              <a:rPr lang="en-US" altLang="zh-CN" sz="3200"/>
              <a:t>Signature</a:t>
            </a:r>
            <a:endParaRPr lang="zh-CN" altLang="en-US" sz="320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9FCCFE5-1B4B-4002-9FBA-3D72C465E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38" y="196226"/>
            <a:ext cx="556657" cy="55665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C4823AB-7A9B-48F8-BCCD-AA9C1E83CF22}"/>
              </a:ext>
            </a:extLst>
          </p:cNvPr>
          <p:cNvSpPr txBox="1"/>
          <p:nvPr/>
        </p:nvSpPr>
        <p:spPr>
          <a:xfrm>
            <a:off x="971942" y="1294914"/>
            <a:ext cx="180275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证书签名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A61817-53AF-4DBC-85DA-E8E2866ADD38}"/>
              </a:ext>
            </a:extLst>
          </p:cNvPr>
          <p:cNvSpPr txBox="1"/>
          <p:nvPr/>
        </p:nvSpPr>
        <p:spPr>
          <a:xfrm>
            <a:off x="2774693" y="1286003"/>
            <a:ext cx="56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=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E2B7CC-C399-4776-8D32-0D9AF22A4710}"/>
              </a:ext>
            </a:extLst>
          </p:cNvPr>
          <p:cNvSpPr txBox="1"/>
          <p:nvPr/>
        </p:nvSpPr>
        <p:spPr>
          <a:xfrm>
            <a:off x="3336587" y="1294914"/>
            <a:ext cx="209144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www.zhizhuji.com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C6C4298-5D1A-4A92-8D35-4DAA1F5EC803}"/>
              </a:ext>
            </a:extLst>
          </p:cNvPr>
          <p:cNvSpPr txBox="1"/>
          <p:nvPr/>
        </p:nvSpPr>
        <p:spPr>
          <a:xfrm>
            <a:off x="5481070" y="1286003"/>
            <a:ext cx="56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BD856C3-763C-45E1-A923-59AC9A42D5BE}"/>
              </a:ext>
            </a:extLst>
          </p:cNvPr>
          <p:cNvSpPr/>
          <p:nvPr/>
        </p:nvSpPr>
        <p:spPr>
          <a:xfrm>
            <a:off x="6042964" y="1294914"/>
            <a:ext cx="1904534" cy="38089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CA</a:t>
            </a:r>
            <a:r>
              <a:rPr lang="zh-CN" altLang="en-US"/>
              <a:t>公钥 </a:t>
            </a:r>
            <a:r>
              <a:rPr lang="en-US" altLang="zh-CN"/>
              <a:t>KEY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09F26A9-BFDB-400B-ABFB-FBF2288399D2}"/>
              </a:ext>
            </a:extLst>
          </p:cNvPr>
          <p:cNvSpPr txBox="1"/>
          <p:nvPr/>
        </p:nvSpPr>
        <p:spPr>
          <a:xfrm>
            <a:off x="8000534" y="1286003"/>
            <a:ext cx="56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4E22321-1B5A-4F9C-8DFC-AA97763EBB81}"/>
              </a:ext>
            </a:extLst>
          </p:cNvPr>
          <p:cNvSpPr txBox="1"/>
          <p:nvPr/>
        </p:nvSpPr>
        <p:spPr>
          <a:xfrm>
            <a:off x="8615464" y="1286003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C5E5DCE-C024-4887-84C0-F6F0EB950380}"/>
              </a:ext>
            </a:extLst>
          </p:cNvPr>
          <p:cNvSpPr txBox="1"/>
          <p:nvPr/>
        </p:nvSpPr>
        <p:spPr>
          <a:xfrm>
            <a:off x="900495" y="2220142"/>
            <a:ext cx="8914550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证书签名的算法是公开的，它出现的目的，是为了让每一个拿到证书的终端，可以验证签名是否被篡改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993779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ADD95CA-F89F-44EE-86C8-58855E0F785E}"/>
              </a:ext>
            </a:extLst>
          </p:cNvPr>
          <p:cNvGrpSpPr/>
          <p:nvPr/>
        </p:nvGrpSpPr>
        <p:grpSpPr>
          <a:xfrm>
            <a:off x="7675302" y="1628506"/>
            <a:ext cx="2001428" cy="1909178"/>
            <a:chOff x="4094572" y="2771480"/>
            <a:chExt cx="2001428" cy="190917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3200BE-5D94-432B-B6E4-20F458A24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2D9277F-293E-4447-9C8D-CF75373E9640}"/>
                </a:ext>
              </a:extLst>
            </p:cNvPr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蜘蛛精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F59CEF0-8E45-4C67-BF64-1AE8A7686804}"/>
              </a:ext>
            </a:extLst>
          </p:cNvPr>
          <p:cNvGrpSpPr/>
          <p:nvPr/>
        </p:nvGrpSpPr>
        <p:grpSpPr>
          <a:xfrm>
            <a:off x="3139359" y="1741377"/>
            <a:ext cx="1622981" cy="1751618"/>
            <a:chOff x="1676400" y="1019862"/>
            <a:chExt cx="1622981" cy="17516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CBC06F4-8F79-4BBE-949B-497D0D157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2998FBA-77C2-49D6-8DB6-126D997E99A0}"/>
                </a:ext>
              </a:extLst>
            </p:cNvPr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八戒</a:t>
              </a: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29133E8-7850-4FBE-9117-821796480DAF}"/>
              </a:ext>
            </a:extLst>
          </p:cNvPr>
          <p:cNvCxnSpPr>
            <a:cxnSpLocks/>
          </p:cNvCxnSpPr>
          <p:nvPr/>
        </p:nvCxnSpPr>
        <p:spPr>
          <a:xfrm flipH="1">
            <a:off x="4951379" y="2452465"/>
            <a:ext cx="25490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5AFB689-E21A-4607-9023-263B49FF49BF}"/>
              </a:ext>
            </a:extLst>
          </p:cNvPr>
          <p:cNvSpPr txBox="1"/>
          <p:nvPr/>
        </p:nvSpPr>
        <p:spPr>
          <a:xfrm>
            <a:off x="9713348" y="1292043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E3B555-4441-4DF7-A23B-8060140F1027}"/>
              </a:ext>
            </a:extLst>
          </p:cNvPr>
          <p:cNvSpPr txBox="1"/>
          <p:nvPr/>
        </p:nvSpPr>
        <p:spPr>
          <a:xfrm>
            <a:off x="9713349" y="1924825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7FFDF4BC-1628-4CAE-B8B8-9283DF79D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014" y="2520488"/>
            <a:ext cx="788309" cy="78830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5328EB3-0A17-4BC1-93D5-75BF67B3B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336" y="2089876"/>
            <a:ext cx="788309" cy="788309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5DE875F-2F09-41B7-BAB5-EE1E6C8A9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071" y="973618"/>
            <a:ext cx="788309" cy="788309"/>
          </a:xfrm>
          <a:prstGeom prst="rect">
            <a:avLst/>
          </a:prstGeom>
        </p:spPr>
      </p:pic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3FEE3B2-7C05-4F8E-888B-F74B697A60D4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673226" y="1761927"/>
            <a:ext cx="0" cy="417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5D690FBE-70E2-48EB-9F9D-B339CDF37119}"/>
              </a:ext>
            </a:extLst>
          </p:cNvPr>
          <p:cNvSpPr/>
          <p:nvPr/>
        </p:nvSpPr>
        <p:spPr>
          <a:xfrm>
            <a:off x="669779" y="2262019"/>
            <a:ext cx="2076602" cy="38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www.zhizhuji.com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0917D00-EDFD-4D4F-9E6D-6DE73F7AEE7D}"/>
              </a:ext>
            </a:extLst>
          </p:cNvPr>
          <p:cNvSpPr/>
          <p:nvPr/>
        </p:nvSpPr>
        <p:spPr>
          <a:xfrm>
            <a:off x="669779" y="2745330"/>
            <a:ext cx="2076602" cy="38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证书颁发机构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CE85CBE-87C7-419A-803D-EEAD75116F78}"/>
              </a:ext>
            </a:extLst>
          </p:cNvPr>
          <p:cNvSpPr txBox="1"/>
          <p:nvPr/>
        </p:nvSpPr>
        <p:spPr>
          <a:xfrm>
            <a:off x="669779" y="3249272"/>
            <a:ext cx="207287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8867674-FD41-48C6-9573-F396A73D94DB}"/>
              </a:ext>
            </a:extLst>
          </p:cNvPr>
          <p:cNvSpPr txBox="1"/>
          <p:nvPr/>
        </p:nvSpPr>
        <p:spPr>
          <a:xfrm>
            <a:off x="669779" y="3796694"/>
            <a:ext cx="207287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证书签名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DF0F69C-252A-4FF9-8575-E59157983FB7}"/>
              </a:ext>
            </a:extLst>
          </p:cNvPr>
          <p:cNvCxnSpPr>
            <a:cxnSpLocks/>
          </p:cNvCxnSpPr>
          <p:nvPr/>
        </p:nvCxnSpPr>
        <p:spPr>
          <a:xfrm>
            <a:off x="1673226" y="4242480"/>
            <a:ext cx="0" cy="417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5254F49-593E-4FF5-930B-04352D46B7A2}"/>
              </a:ext>
            </a:extLst>
          </p:cNvPr>
          <p:cNvSpPr txBox="1"/>
          <p:nvPr/>
        </p:nvSpPr>
        <p:spPr>
          <a:xfrm>
            <a:off x="1112830" y="4736003"/>
            <a:ext cx="118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验证签名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A2DB784-229F-4FE0-8CB3-348B49D74056}"/>
              </a:ext>
            </a:extLst>
          </p:cNvPr>
          <p:cNvCxnSpPr>
            <a:cxnSpLocks/>
          </p:cNvCxnSpPr>
          <p:nvPr/>
        </p:nvCxnSpPr>
        <p:spPr>
          <a:xfrm>
            <a:off x="1673226" y="5176336"/>
            <a:ext cx="0" cy="417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7CC726DE-402D-4DEE-BB81-88C88D6CC8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62" y="5490227"/>
            <a:ext cx="788310" cy="78831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C17B83E-6839-4DB1-9645-F09297999CE2}"/>
              </a:ext>
            </a:extLst>
          </p:cNvPr>
          <p:cNvSpPr txBox="1"/>
          <p:nvPr/>
        </p:nvSpPr>
        <p:spPr>
          <a:xfrm>
            <a:off x="3655971" y="403435"/>
            <a:ext cx="514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第</a:t>
            </a:r>
            <a:r>
              <a:rPr lang="en-US" altLang="zh-CN" sz="3600"/>
              <a:t>1</a:t>
            </a:r>
            <a:r>
              <a:rPr lang="zh-CN" altLang="en-US" sz="3600"/>
              <a:t>步：浏览器获取证书</a:t>
            </a:r>
          </a:p>
        </p:txBody>
      </p:sp>
    </p:spTree>
    <p:extLst>
      <p:ext uri="{BB962C8B-B14F-4D97-AF65-F5344CB8AC3E}">
        <p14:creationId xmlns:p14="http://schemas.microsoft.com/office/powerpoint/2010/main" val="51813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AF59CEF0-8E45-4C67-BF64-1AE8A7686804}"/>
              </a:ext>
            </a:extLst>
          </p:cNvPr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CBC06F4-8F79-4BBE-949B-497D0D157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2998FBA-77C2-49D6-8DB6-126D997E99A0}"/>
                </a:ext>
              </a:extLst>
            </p:cNvPr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八戒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DD95CA-F89F-44EE-86C8-58855E0F785E}"/>
              </a:ext>
            </a:extLst>
          </p:cNvPr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3200BE-5D94-432B-B6E4-20F458A24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2D9277F-293E-4447-9C8D-CF75373E9640}"/>
                </a:ext>
              </a:extLst>
            </p:cNvPr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蜘蛛精</a:t>
              </a: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29133E8-7850-4FBE-9117-821796480DAF}"/>
              </a:ext>
            </a:extLst>
          </p:cNvPr>
          <p:cNvCxnSpPr>
            <a:cxnSpLocks/>
          </p:cNvCxnSpPr>
          <p:nvPr/>
        </p:nvCxnSpPr>
        <p:spPr>
          <a:xfrm>
            <a:off x="3327662" y="1913641"/>
            <a:ext cx="32899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8EA1FF0-5903-4E6E-8901-FF5A7D72C2B4}"/>
              </a:ext>
            </a:extLst>
          </p:cNvPr>
          <p:cNvSpPr txBox="1"/>
          <p:nvPr/>
        </p:nvSpPr>
        <p:spPr>
          <a:xfrm>
            <a:off x="4430800" y="1415364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我爱你</a:t>
            </a:r>
          </a:p>
        </p:txBody>
      </p:sp>
    </p:spTree>
    <p:extLst>
      <p:ext uri="{BB962C8B-B14F-4D97-AF65-F5344CB8AC3E}">
        <p14:creationId xmlns:p14="http://schemas.microsoft.com/office/powerpoint/2010/main" val="1085380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ADD95CA-F89F-44EE-86C8-58855E0F785E}"/>
              </a:ext>
            </a:extLst>
          </p:cNvPr>
          <p:cNvGrpSpPr/>
          <p:nvPr/>
        </p:nvGrpSpPr>
        <p:grpSpPr>
          <a:xfrm>
            <a:off x="7675302" y="1628506"/>
            <a:ext cx="2001428" cy="1909178"/>
            <a:chOff x="4094572" y="2771480"/>
            <a:chExt cx="2001428" cy="190917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3200BE-5D94-432B-B6E4-20F458A24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2D9277F-293E-4447-9C8D-CF75373E9640}"/>
                </a:ext>
              </a:extLst>
            </p:cNvPr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蜘蛛精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F59CEF0-8E45-4C67-BF64-1AE8A7686804}"/>
              </a:ext>
            </a:extLst>
          </p:cNvPr>
          <p:cNvGrpSpPr/>
          <p:nvPr/>
        </p:nvGrpSpPr>
        <p:grpSpPr>
          <a:xfrm>
            <a:off x="3139359" y="1741377"/>
            <a:ext cx="1622981" cy="1751618"/>
            <a:chOff x="1676400" y="1019862"/>
            <a:chExt cx="1622981" cy="17516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CBC06F4-8F79-4BBE-949B-497D0D157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2998FBA-77C2-49D6-8DB6-126D997E99A0}"/>
                </a:ext>
              </a:extLst>
            </p:cNvPr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八戒</a:t>
              </a: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29133E8-7850-4FBE-9117-821796480DAF}"/>
              </a:ext>
            </a:extLst>
          </p:cNvPr>
          <p:cNvCxnSpPr>
            <a:cxnSpLocks/>
          </p:cNvCxnSpPr>
          <p:nvPr/>
        </p:nvCxnSpPr>
        <p:spPr>
          <a:xfrm flipH="1">
            <a:off x="7425487" y="3308797"/>
            <a:ext cx="862283" cy="9336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5AFB689-E21A-4607-9023-263B49FF49BF}"/>
              </a:ext>
            </a:extLst>
          </p:cNvPr>
          <p:cNvSpPr txBox="1"/>
          <p:nvPr/>
        </p:nvSpPr>
        <p:spPr>
          <a:xfrm>
            <a:off x="9713348" y="1292043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E3B555-4441-4DF7-A23B-8060140F1027}"/>
              </a:ext>
            </a:extLst>
          </p:cNvPr>
          <p:cNvSpPr txBox="1"/>
          <p:nvPr/>
        </p:nvSpPr>
        <p:spPr>
          <a:xfrm>
            <a:off x="9713349" y="1924825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7FFDF4BC-1628-4CAE-B8B8-9283DF79D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014" y="2520488"/>
            <a:ext cx="788309" cy="78830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5328EB3-0A17-4BC1-93D5-75BF67B3B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440" y="3328167"/>
            <a:ext cx="788309" cy="788309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5DE875F-2F09-41B7-BAB5-EE1E6C8A9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071" y="973618"/>
            <a:ext cx="788309" cy="788309"/>
          </a:xfrm>
          <a:prstGeom prst="rect">
            <a:avLst/>
          </a:prstGeom>
        </p:spPr>
      </p:pic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3FEE3B2-7C05-4F8E-888B-F74B697A60D4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673226" y="1761927"/>
            <a:ext cx="0" cy="417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5D690FBE-70E2-48EB-9F9D-B339CDF37119}"/>
              </a:ext>
            </a:extLst>
          </p:cNvPr>
          <p:cNvSpPr/>
          <p:nvPr/>
        </p:nvSpPr>
        <p:spPr>
          <a:xfrm>
            <a:off x="669779" y="2262019"/>
            <a:ext cx="2076602" cy="38089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www.abc.com</a:t>
            </a:r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0917D00-EDFD-4D4F-9E6D-6DE73F7AEE7D}"/>
              </a:ext>
            </a:extLst>
          </p:cNvPr>
          <p:cNvSpPr/>
          <p:nvPr/>
        </p:nvSpPr>
        <p:spPr>
          <a:xfrm>
            <a:off x="669779" y="2745330"/>
            <a:ext cx="2076602" cy="38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证书颁发机构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8867674-FD41-48C6-9573-F396A73D94DB}"/>
              </a:ext>
            </a:extLst>
          </p:cNvPr>
          <p:cNvSpPr txBox="1"/>
          <p:nvPr/>
        </p:nvSpPr>
        <p:spPr>
          <a:xfrm>
            <a:off x="669779" y="3796694"/>
            <a:ext cx="207287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证书签名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DF0F69C-252A-4FF9-8575-E59157983FB7}"/>
              </a:ext>
            </a:extLst>
          </p:cNvPr>
          <p:cNvCxnSpPr>
            <a:cxnSpLocks/>
          </p:cNvCxnSpPr>
          <p:nvPr/>
        </p:nvCxnSpPr>
        <p:spPr>
          <a:xfrm>
            <a:off x="1673226" y="4242480"/>
            <a:ext cx="0" cy="417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5254F49-593E-4FF5-930B-04352D46B7A2}"/>
              </a:ext>
            </a:extLst>
          </p:cNvPr>
          <p:cNvSpPr txBox="1"/>
          <p:nvPr/>
        </p:nvSpPr>
        <p:spPr>
          <a:xfrm>
            <a:off x="1112830" y="4736003"/>
            <a:ext cx="118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验证签名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A2DB784-229F-4FE0-8CB3-348B49D74056}"/>
              </a:ext>
            </a:extLst>
          </p:cNvPr>
          <p:cNvCxnSpPr>
            <a:cxnSpLocks/>
          </p:cNvCxnSpPr>
          <p:nvPr/>
        </p:nvCxnSpPr>
        <p:spPr>
          <a:xfrm>
            <a:off x="1673226" y="5176336"/>
            <a:ext cx="0" cy="417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C17B83E-6839-4DB1-9645-F09297999CE2}"/>
              </a:ext>
            </a:extLst>
          </p:cNvPr>
          <p:cNvSpPr txBox="1"/>
          <p:nvPr/>
        </p:nvSpPr>
        <p:spPr>
          <a:xfrm>
            <a:off x="3930448" y="403435"/>
            <a:ext cx="433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第</a:t>
            </a:r>
            <a:r>
              <a:rPr lang="en-US" altLang="zh-CN" sz="3600"/>
              <a:t>1</a:t>
            </a:r>
            <a:r>
              <a:rPr lang="zh-CN" altLang="en-US" sz="3600"/>
              <a:t>步：无法被篡改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2EBDA93-DBE1-4A86-8485-4CEB6879582B}"/>
              </a:ext>
            </a:extLst>
          </p:cNvPr>
          <p:cNvGrpSpPr/>
          <p:nvPr/>
        </p:nvGrpSpPr>
        <p:grpSpPr>
          <a:xfrm>
            <a:off x="5625802" y="4158864"/>
            <a:ext cx="1799685" cy="1892941"/>
            <a:chOff x="7664188" y="878539"/>
            <a:chExt cx="1799685" cy="1892941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BA91EB28-9160-4FF4-B6DB-1B9E92E98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F0F698E-4EB6-4E2E-9B07-59A8F869CE0E}"/>
                </a:ext>
              </a:extLst>
            </p:cNvPr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猴哥</a:t>
              </a:r>
            </a:p>
          </p:txBody>
        </p:sp>
      </p:grp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81D58B6-DDF5-4220-9A24-BF3A877AC569}"/>
              </a:ext>
            </a:extLst>
          </p:cNvPr>
          <p:cNvSpPr/>
          <p:nvPr/>
        </p:nvSpPr>
        <p:spPr>
          <a:xfrm>
            <a:off x="7425485" y="4517130"/>
            <a:ext cx="2076602" cy="38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www.zhizhuji.com</a:t>
            </a:r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2870EB5-5D4B-468E-BC83-6C38583643D5}"/>
              </a:ext>
            </a:extLst>
          </p:cNvPr>
          <p:cNvSpPr/>
          <p:nvPr/>
        </p:nvSpPr>
        <p:spPr>
          <a:xfrm>
            <a:off x="7425485" y="5000441"/>
            <a:ext cx="2076602" cy="38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证书颁发机构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BB33DEC-4BFD-4DF0-B3C6-CA825EFDFBC0}"/>
              </a:ext>
            </a:extLst>
          </p:cNvPr>
          <p:cNvSpPr txBox="1"/>
          <p:nvPr/>
        </p:nvSpPr>
        <p:spPr>
          <a:xfrm>
            <a:off x="7425485" y="5504383"/>
            <a:ext cx="207287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1F31CF0-D07B-4FB5-8D1F-D99ABC640FAC}"/>
              </a:ext>
            </a:extLst>
          </p:cNvPr>
          <p:cNvSpPr txBox="1"/>
          <p:nvPr/>
        </p:nvSpPr>
        <p:spPr>
          <a:xfrm>
            <a:off x="7425485" y="6051805"/>
            <a:ext cx="207287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证书签名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FE2B144-CC7D-4567-81AA-9D30EAFB61EB}"/>
              </a:ext>
            </a:extLst>
          </p:cNvPr>
          <p:cNvCxnSpPr>
            <a:cxnSpLocks/>
          </p:cNvCxnSpPr>
          <p:nvPr/>
        </p:nvCxnSpPr>
        <p:spPr>
          <a:xfrm flipH="1" flipV="1">
            <a:off x="4542818" y="3300483"/>
            <a:ext cx="1166937" cy="9419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1D9B1723-09D6-450B-9E11-D91F5AA2A12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327" y="3425627"/>
            <a:ext cx="788309" cy="788309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F74B915B-D94D-4DBE-9493-05E8AB02C793}"/>
              </a:ext>
            </a:extLst>
          </p:cNvPr>
          <p:cNvSpPr txBox="1"/>
          <p:nvPr/>
        </p:nvSpPr>
        <p:spPr>
          <a:xfrm>
            <a:off x="669779" y="3308329"/>
            <a:ext cx="207287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293BEED-CD9D-45CA-ABDC-2C45139BE5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28" y="5683409"/>
            <a:ext cx="852194" cy="85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81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4C17B83E-6839-4DB1-9645-F09297999CE2}"/>
              </a:ext>
            </a:extLst>
          </p:cNvPr>
          <p:cNvSpPr txBox="1"/>
          <p:nvPr/>
        </p:nvSpPr>
        <p:spPr>
          <a:xfrm>
            <a:off x="3655971" y="403435"/>
            <a:ext cx="514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后续：和之前一样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B627EDF-E468-4CE0-9AB0-E3E788C5C8E3}"/>
              </a:ext>
            </a:extLst>
          </p:cNvPr>
          <p:cNvGrpSpPr/>
          <p:nvPr/>
        </p:nvGrpSpPr>
        <p:grpSpPr>
          <a:xfrm>
            <a:off x="7441838" y="1803604"/>
            <a:ext cx="2001428" cy="1909178"/>
            <a:chOff x="4094572" y="2771480"/>
            <a:chExt cx="2001428" cy="1909178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33BFBD4E-F723-41BA-8175-7E4A799B1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47ABFE8-07B9-4E83-995B-7697B9D734A4}"/>
                </a:ext>
              </a:extLst>
            </p:cNvPr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蜘蛛精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5FF0BC7-E291-4594-83D8-A6CE65D63D5B}"/>
              </a:ext>
            </a:extLst>
          </p:cNvPr>
          <p:cNvGrpSpPr/>
          <p:nvPr/>
        </p:nvGrpSpPr>
        <p:grpSpPr>
          <a:xfrm>
            <a:off x="2071223" y="1916475"/>
            <a:ext cx="1622981" cy="1751618"/>
            <a:chOff x="1676400" y="1019862"/>
            <a:chExt cx="1622981" cy="1751618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50AFE8ED-9912-462D-8B02-FCFDBDA51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1ACCB4D-1264-49B2-9796-FDADA23A738A}"/>
                </a:ext>
              </a:extLst>
            </p:cNvPr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八戒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6F5093DD-7A1D-475B-86BB-2202AA345446}"/>
              </a:ext>
            </a:extLst>
          </p:cNvPr>
          <p:cNvSpPr txBox="1"/>
          <p:nvPr/>
        </p:nvSpPr>
        <p:spPr>
          <a:xfrm>
            <a:off x="9479884" y="1467141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B15A619-991F-4A2D-8FB2-C7FE63CA9CA1}"/>
              </a:ext>
            </a:extLst>
          </p:cNvPr>
          <p:cNvSpPr txBox="1"/>
          <p:nvPr/>
        </p:nvSpPr>
        <p:spPr>
          <a:xfrm>
            <a:off x="9479885" y="2099923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052B78F-8482-4EFD-9A54-56E9158A6E02}"/>
              </a:ext>
            </a:extLst>
          </p:cNvPr>
          <p:cNvSpPr txBox="1"/>
          <p:nvPr/>
        </p:nvSpPr>
        <p:spPr>
          <a:xfrm>
            <a:off x="1342669" y="1474085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E45357D-C4F7-437A-8000-2E1A6B8CAD91}"/>
              </a:ext>
            </a:extLst>
          </p:cNvPr>
          <p:cNvSpPr txBox="1"/>
          <p:nvPr/>
        </p:nvSpPr>
        <p:spPr>
          <a:xfrm>
            <a:off x="1004315" y="2389329"/>
            <a:ext cx="89879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09B313B-2C20-4C0B-AF0E-FE3C132F4699}"/>
              </a:ext>
            </a:extLst>
          </p:cNvPr>
          <p:cNvGrpSpPr/>
          <p:nvPr/>
        </p:nvGrpSpPr>
        <p:grpSpPr>
          <a:xfrm>
            <a:off x="3869078" y="1532807"/>
            <a:ext cx="3661835" cy="856522"/>
            <a:chOff x="3295146" y="1226793"/>
            <a:chExt cx="3661835" cy="856522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C55A8D15-E1A5-4864-8854-0D3DF14E4264}"/>
                </a:ext>
              </a:extLst>
            </p:cNvPr>
            <p:cNvCxnSpPr>
              <a:cxnSpLocks/>
            </p:cNvCxnSpPr>
            <p:nvPr/>
          </p:nvCxnSpPr>
          <p:spPr>
            <a:xfrm>
              <a:off x="3295146" y="1655054"/>
              <a:ext cx="366183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98B03BA-A805-4919-AC85-2C984EC1199A}"/>
                </a:ext>
              </a:extLst>
            </p:cNvPr>
            <p:cNvGrpSpPr/>
            <p:nvPr/>
          </p:nvGrpSpPr>
          <p:grpSpPr>
            <a:xfrm>
              <a:off x="4386944" y="1226793"/>
              <a:ext cx="1649691" cy="856522"/>
              <a:chOff x="4621692" y="3400720"/>
              <a:chExt cx="1649691" cy="856522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1F658D6-0CDD-4290-B0BA-DE5B9C99BD8F}"/>
                  </a:ext>
                </a:extLst>
              </p:cNvPr>
              <p:cNvSpPr/>
              <p:nvPr/>
            </p:nvSpPr>
            <p:spPr>
              <a:xfrm>
                <a:off x="4621692" y="3400720"/>
                <a:ext cx="1649691" cy="856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/>
                  <a:t>key1</a:t>
                </a:r>
                <a:endParaRPr lang="zh-CN" altLang="en-US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5014745-17C8-43D3-B926-AFB747A16CC7}"/>
                  </a:ext>
                </a:extLst>
              </p:cNvPr>
              <p:cNvSpPr txBox="1"/>
              <p:nvPr/>
            </p:nvSpPr>
            <p:spPr>
              <a:xfrm>
                <a:off x="4904698" y="3758095"/>
                <a:ext cx="1083677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chemeClr val="bg1"/>
                    </a:solidFill>
                  </a:rPr>
                  <a:t>key2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4F0C8C11-7A2C-4E12-AA7A-8384F45D1615}"/>
              </a:ext>
            </a:extLst>
          </p:cNvPr>
          <p:cNvSpPr txBox="1"/>
          <p:nvPr/>
        </p:nvSpPr>
        <p:spPr>
          <a:xfrm>
            <a:off x="9479884" y="2786933"/>
            <a:ext cx="119958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4B69057-0074-4A3A-8FBB-2A21D39D395B}"/>
              </a:ext>
            </a:extLst>
          </p:cNvPr>
          <p:cNvGrpSpPr/>
          <p:nvPr/>
        </p:nvGrpSpPr>
        <p:grpSpPr>
          <a:xfrm>
            <a:off x="3862316" y="2713752"/>
            <a:ext cx="3661835" cy="856522"/>
            <a:chOff x="3295146" y="1226793"/>
            <a:chExt cx="3661835" cy="856522"/>
          </a:xfrm>
        </p:grpSpPr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E2D136A0-0796-4CDE-892D-4DD5C0E80BFA}"/>
                </a:ext>
              </a:extLst>
            </p:cNvPr>
            <p:cNvCxnSpPr>
              <a:cxnSpLocks/>
            </p:cNvCxnSpPr>
            <p:nvPr/>
          </p:nvCxnSpPr>
          <p:spPr>
            <a:xfrm>
              <a:off x="3295146" y="1655054"/>
              <a:ext cx="366183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1804564C-5CD9-404E-BBCA-104E6D7DBA2E}"/>
                </a:ext>
              </a:extLst>
            </p:cNvPr>
            <p:cNvGrpSpPr/>
            <p:nvPr/>
          </p:nvGrpSpPr>
          <p:grpSpPr>
            <a:xfrm>
              <a:off x="4386944" y="1226793"/>
              <a:ext cx="1649691" cy="856522"/>
              <a:chOff x="4621692" y="3400720"/>
              <a:chExt cx="1649691" cy="856522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D2709CD-BAB6-4CE0-A2C8-D3514CDBCCC1}"/>
                  </a:ext>
                </a:extLst>
              </p:cNvPr>
              <p:cNvSpPr/>
              <p:nvPr/>
            </p:nvSpPr>
            <p:spPr>
              <a:xfrm>
                <a:off x="4621692" y="3400720"/>
                <a:ext cx="1649691" cy="856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/>
                  <a:t>key2</a:t>
                </a:r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1EE0ADB-B45C-44B6-AED1-E4827B5549F0}"/>
                  </a:ext>
                </a:extLst>
              </p:cNvPr>
              <p:cNvSpPr txBox="1"/>
              <p:nvPr/>
            </p:nvSpPr>
            <p:spPr>
              <a:xfrm>
                <a:off x="4904698" y="3758095"/>
                <a:ext cx="1083677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我爱你</a:t>
                </a:r>
              </a:p>
            </p:txBody>
          </p: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63BC4D3-DB6F-4210-A5B1-CED59F7DF809}"/>
              </a:ext>
            </a:extLst>
          </p:cNvPr>
          <p:cNvGrpSpPr/>
          <p:nvPr/>
        </p:nvGrpSpPr>
        <p:grpSpPr>
          <a:xfrm>
            <a:off x="3862316" y="3894696"/>
            <a:ext cx="3661835" cy="856522"/>
            <a:chOff x="3295146" y="1226793"/>
            <a:chExt cx="3661835" cy="856522"/>
          </a:xfrm>
        </p:grpSpPr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A7A2DD8D-CFE2-4C65-B9BB-6A910E193D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5146" y="1655054"/>
              <a:ext cx="366183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A8C4BA9-8025-4C36-857E-2A57883A81DC}"/>
                </a:ext>
              </a:extLst>
            </p:cNvPr>
            <p:cNvGrpSpPr/>
            <p:nvPr/>
          </p:nvGrpSpPr>
          <p:grpSpPr>
            <a:xfrm>
              <a:off x="4386944" y="1226793"/>
              <a:ext cx="1649691" cy="856522"/>
              <a:chOff x="4621692" y="3400720"/>
              <a:chExt cx="1649691" cy="856522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E49F279C-B58B-43B7-8C87-FC3C15949133}"/>
                  </a:ext>
                </a:extLst>
              </p:cNvPr>
              <p:cNvSpPr/>
              <p:nvPr/>
            </p:nvSpPr>
            <p:spPr>
              <a:xfrm>
                <a:off x="4621692" y="3400720"/>
                <a:ext cx="1649691" cy="856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/>
                  <a:t>key2</a:t>
                </a:r>
                <a:endParaRPr lang="zh-CN" altLang="en-US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9E69EB8D-E28C-4CA2-B94C-90BAB3529A54}"/>
                  </a:ext>
                </a:extLst>
              </p:cNvPr>
              <p:cNvSpPr txBox="1"/>
              <p:nvPr/>
            </p:nvSpPr>
            <p:spPr>
              <a:xfrm>
                <a:off x="4780910" y="3758095"/>
                <a:ext cx="1331254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你是个好人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9883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4C17B83E-6839-4DB1-9645-F09297999CE2}"/>
              </a:ext>
            </a:extLst>
          </p:cNvPr>
          <p:cNvSpPr txBox="1"/>
          <p:nvPr/>
        </p:nvSpPr>
        <p:spPr>
          <a:xfrm>
            <a:off x="3193998" y="162994"/>
            <a:ext cx="6285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后续：第三方无法查看和篡改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70E8ED2-C404-473D-8434-36175C32D441}"/>
              </a:ext>
            </a:extLst>
          </p:cNvPr>
          <p:cNvGrpSpPr/>
          <p:nvPr/>
        </p:nvGrpSpPr>
        <p:grpSpPr>
          <a:xfrm>
            <a:off x="7753123" y="1386229"/>
            <a:ext cx="2001428" cy="1909178"/>
            <a:chOff x="4094572" y="2771480"/>
            <a:chExt cx="2001428" cy="1909178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1E330E91-2CF3-46E2-9C59-922B96D59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158CF80-BD42-4CDC-8BF4-E8FC644392BF}"/>
                </a:ext>
              </a:extLst>
            </p:cNvPr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蜘蛛精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F0627C1-9D71-4DED-8045-4FB42CF6D90B}"/>
              </a:ext>
            </a:extLst>
          </p:cNvPr>
          <p:cNvGrpSpPr/>
          <p:nvPr/>
        </p:nvGrpSpPr>
        <p:grpSpPr>
          <a:xfrm>
            <a:off x="2382508" y="1499100"/>
            <a:ext cx="1622981" cy="1751618"/>
            <a:chOff x="1676400" y="1019862"/>
            <a:chExt cx="1622981" cy="1751618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5DE129D9-7339-4B1A-8FD5-4E9D9ACA01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C1350C7-79C7-48F2-A542-0D849A56EA32}"/>
                </a:ext>
              </a:extLst>
            </p:cNvPr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八戒</a:t>
              </a:r>
            </a:p>
          </p:txBody>
        </p: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0AB0161-D557-427A-9E93-0DB67EF87E29}"/>
              </a:ext>
            </a:extLst>
          </p:cNvPr>
          <p:cNvCxnSpPr>
            <a:cxnSpLocks/>
          </p:cNvCxnSpPr>
          <p:nvPr/>
        </p:nvCxnSpPr>
        <p:spPr>
          <a:xfrm>
            <a:off x="3722685" y="3135026"/>
            <a:ext cx="1414021" cy="11972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990031C-82AD-4AA7-A15A-2A34B64D8ABF}"/>
              </a:ext>
            </a:extLst>
          </p:cNvPr>
          <p:cNvSpPr txBox="1"/>
          <p:nvPr/>
        </p:nvSpPr>
        <p:spPr>
          <a:xfrm>
            <a:off x="9791169" y="1049766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CC000CA-D73A-4473-B517-C1C7F801B53A}"/>
              </a:ext>
            </a:extLst>
          </p:cNvPr>
          <p:cNvSpPr txBox="1"/>
          <p:nvPr/>
        </p:nvSpPr>
        <p:spPr>
          <a:xfrm>
            <a:off x="9791170" y="1682548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40C219A-84ED-4CCF-AAAC-AB1655590728}"/>
              </a:ext>
            </a:extLst>
          </p:cNvPr>
          <p:cNvSpPr txBox="1"/>
          <p:nvPr/>
        </p:nvSpPr>
        <p:spPr>
          <a:xfrm>
            <a:off x="1315600" y="1971954"/>
            <a:ext cx="89879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3803FAA-D35C-402F-AC21-EED764718586}"/>
              </a:ext>
            </a:extLst>
          </p:cNvPr>
          <p:cNvSpPr txBox="1"/>
          <p:nvPr/>
        </p:nvSpPr>
        <p:spPr>
          <a:xfrm>
            <a:off x="9791169" y="2369558"/>
            <a:ext cx="119958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BA5ABBD-75B1-4BEA-B0B1-C975D5D44151}"/>
              </a:ext>
            </a:extLst>
          </p:cNvPr>
          <p:cNvGrpSpPr/>
          <p:nvPr/>
        </p:nvGrpSpPr>
        <p:grpSpPr>
          <a:xfrm>
            <a:off x="5363146" y="3978350"/>
            <a:ext cx="1799685" cy="1892941"/>
            <a:chOff x="7664188" y="878539"/>
            <a:chExt cx="1799685" cy="1892941"/>
          </a:xfrm>
        </p:grpSpPr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AD312B77-B0B0-426E-BABF-853390758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98357E77-B11D-4540-836B-6A455A009A5F}"/>
                </a:ext>
              </a:extLst>
            </p:cNvPr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猴哥</a:t>
              </a:r>
            </a:p>
          </p:txBody>
        </p:sp>
      </p:grpSp>
      <p:sp>
        <p:nvSpPr>
          <p:cNvPr id="67" name="矩形 66">
            <a:extLst>
              <a:ext uri="{FF2B5EF4-FFF2-40B4-BE49-F238E27FC236}">
                <a16:creationId xmlns:a16="http://schemas.microsoft.com/office/drawing/2014/main" id="{2A77DA98-D3D6-46BF-8690-7AECF6FAC987}"/>
              </a:ext>
            </a:extLst>
          </p:cNvPr>
          <p:cNvSpPr/>
          <p:nvPr/>
        </p:nvSpPr>
        <p:spPr>
          <a:xfrm>
            <a:off x="3557569" y="3250718"/>
            <a:ext cx="1649691" cy="8565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key1</a:t>
            </a:r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00800E4-E537-4083-9A17-F75E0CD721F4}"/>
              </a:ext>
            </a:extLst>
          </p:cNvPr>
          <p:cNvSpPr txBox="1"/>
          <p:nvPr/>
        </p:nvSpPr>
        <p:spPr>
          <a:xfrm>
            <a:off x="3840575" y="3608093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B8146C5F-B821-4397-8BBE-C8CCDDE71CB3}"/>
              </a:ext>
            </a:extLst>
          </p:cNvPr>
          <p:cNvCxnSpPr>
            <a:cxnSpLocks/>
          </p:cNvCxnSpPr>
          <p:nvPr/>
        </p:nvCxnSpPr>
        <p:spPr>
          <a:xfrm flipV="1">
            <a:off x="7162829" y="3057955"/>
            <a:ext cx="1028161" cy="13281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6629CFF6-1837-47C3-B939-325E87C158CA}"/>
              </a:ext>
            </a:extLst>
          </p:cNvPr>
          <p:cNvSpPr txBox="1"/>
          <p:nvPr/>
        </p:nvSpPr>
        <p:spPr>
          <a:xfrm>
            <a:off x="7202040" y="4899264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A9B6103-DF2E-4A81-ABA9-9EDB0F839D1F}"/>
              </a:ext>
            </a:extLst>
          </p:cNvPr>
          <p:cNvSpPr/>
          <p:nvPr/>
        </p:nvSpPr>
        <p:spPr>
          <a:xfrm>
            <a:off x="6981217" y="3250718"/>
            <a:ext cx="1649691" cy="8565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key1</a:t>
            </a:r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F04332C-1E04-4A71-A761-091F5CCC039B}"/>
              </a:ext>
            </a:extLst>
          </p:cNvPr>
          <p:cNvSpPr txBox="1"/>
          <p:nvPr/>
        </p:nvSpPr>
        <p:spPr>
          <a:xfrm>
            <a:off x="7147197" y="3619114"/>
            <a:ext cx="131772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66483E9-FB09-455A-8D67-834FA23EE081}"/>
              </a:ext>
            </a:extLst>
          </p:cNvPr>
          <p:cNvSpPr txBox="1"/>
          <p:nvPr/>
        </p:nvSpPr>
        <p:spPr>
          <a:xfrm>
            <a:off x="1014815" y="1234432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383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76DF61C-4439-404C-8E3A-BC7A48D77EA1}"/>
              </a:ext>
            </a:extLst>
          </p:cNvPr>
          <p:cNvSpPr/>
          <p:nvPr/>
        </p:nvSpPr>
        <p:spPr>
          <a:xfrm>
            <a:off x="1838528" y="1780162"/>
            <a:ext cx="1906621" cy="729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http</a:t>
            </a:r>
            <a:endParaRPr lang="zh-CN" altLang="en-US" sz="24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861D57E-C08B-4D88-9E12-C21C2CAFEF81}"/>
              </a:ext>
            </a:extLst>
          </p:cNvPr>
          <p:cNvSpPr/>
          <p:nvPr/>
        </p:nvSpPr>
        <p:spPr>
          <a:xfrm>
            <a:off x="1838528" y="2811294"/>
            <a:ext cx="1906621" cy="729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TCP/IP</a:t>
            </a:r>
            <a:endParaRPr lang="zh-CN" altLang="en-US" sz="2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060DDB-3B9A-4E41-8B30-A446C7A4065C}"/>
              </a:ext>
            </a:extLst>
          </p:cNvPr>
          <p:cNvSpPr txBox="1"/>
          <p:nvPr/>
        </p:nvSpPr>
        <p:spPr>
          <a:xfrm>
            <a:off x="1877438" y="110927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0E51112-C911-41EB-9A59-0CE24CC6E4B1}"/>
              </a:ext>
            </a:extLst>
          </p:cNvPr>
          <p:cNvSpPr/>
          <p:nvPr/>
        </p:nvSpPr>
        <p:spPr>
          <a:xfrm>
            <a:off x="5622587" y="1780162"/>
            <a:ext cx="1906621" cy="729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https</a:t>
            </a:r>
            <a:endParaRPr lang="zh-CN" altLang="en-US" sz="240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80A4826-48B3-48BE-BB6A-AE0237AC90D5}"/>
              </a:ext>
            </a:extLst>
          </p:cNvPr>
          <p:cNvSpPr/>
          <p:nvPr/>
        </p:nvSpPr>
        <p:spPr>
          <a:xfrm>
            <a:off x="5622587" y="3526277"/>
            <a:ext cx="1906621" cy="729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TCP/IP</a:t>
            </a:r>
            <a:endParaRPr lang="zh-CN" altLang="en-US" sz="24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F8AB04C-4AC2-448C-9C11-CCCF66E25ACC}"/>
              </a:ext>
            </a:extLst>
          </p:cNvPr>
          <p:cNvSpPr txBox="1"/>
          <p:nvPr/>
        </p:nvSpPr>
        <p:spPr>
          <a:xfrm>
            <a:off x="5661497" y="110927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https</a:t>
            </a:r>
            <a:r>
              <a:rPr lang="zh-CN" altLang="en-US"/>
              <a:t>协议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90A3EE6-26D3-4E08-83F6-A7A5FC3B0B7A}"/>
              </a:ext>
            </a:extLst>
          </p:cNvPr>
          <p:cNvSpPr/>
          <p:nvPr/>
        </p:nvSpPr>
        <p:spPr>
          <a:xfrm>
            <a:off x="5622587" y="2653219"/>
            <a:ext cx="1906621" cy="72957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SSL</a:t>
            </a:r>
            <a:endParaRPr lang="zh-CN" altLang="en-US" sz="2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561FCC-7C6D-46D9-96D4-02368FE4C0CC}"/>
              </a:ext>
            </a:extLst>
          </p:cNvPr>
          <p:cNvSpPr txBox="1"/>
          <p:nvPr/>
        </p:nvSpPr>
        <p:spPr>
          <a:xfrm>
            <a:off x="3365770" y="4659549"/>
            <a:ext cx="6692630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浏览器希望，通过</a:t>
            </a:r>
            <a:r>
              <a:rPr lang="en-US" altLang="zh-CN"/>
              <a:t>https</a:t>
            </a:r>
            <a:r>
              <a:rPr lang="zh-CN" altLang="en-US"/>
              <a:t>协议拿到的网页中，其他资源均应该使用</a:t>
            </a:r>
            <a:r>
              <a:rPr lang="en-US" altLang="zh-CN"/>
              <a:t>https</a:t>
            </a:r>
            <a:r>
              <a:rPr lang="zh-CN" altLang="en-US"/>
              <a:t>协议获取</a:t>
            </a:r>
          </a:p>
        </p:txBody>
      </p:sp>
    </p:spTree>
    <p:extLst>
      <p:ext uri="{BB962C8B-B14F-4D97-AF65-F5344CB8AC3E}">
        <p14:creationId xmlns:p14="http://schemas.microsoft.com/office/powerpoint/2010/main" val="2194719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BFDFEA0D-1BF4-42F8-BA8B-718688D2BF53}"/>
              </a:ext>
            </a:extLst>
          </p:cNvPr>
          <p:cNvSpPr txBox="1"/>
          <p:nvPr/>
        </p:nvSpPr>
        <p:spPr>
          <a:xfrm>
            <a:off x="2180616" y="807395"/>
            <a:ext cx="4229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服务器：申请证书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571ED4-027C-40A0-B43E-B6F369A032BF}"/>
              </a:ext>
            </a:extLst>
          </p:cNvPr>
          <p:cNvSpPr txBox="1"/>
          <p:nvPr/>
        </p:nvSpPr>
        <p:spPr>
          <a:xfrm>
            <a:off x="2180616" y="1960123"/>
            <a:ext cx="751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客户端：访问时，使用 </a:t>
            </a:r>
            <a:r>
              <a:rPr lang="en-US" altLang="zh-CN" sz="3600"/>
              <a:t>https://xxxx</a:t>
            </a:r>
            <a:endParaRPr lang="zh-CN" altLang="en-US" sz="36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88618C1-ADBA-4232-AD96-0A4195511B14}"/>
              </a:ext>
            </a:extLst>
          </p:cNvPr>
          <p:cNvSpPr txBox="1"/>
          <p:nvPr/>
        </p:nvSpPr>
        <p:spPr>
          <a:xfrm>
            <a:off x="2180616" y="3112851"/>
            <a:ext cx="751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https</a:t>
            </a:r>
            <a:r>
              <a:rPr lang="zh-CN" altLang="en-US" sz="3600"/>
              <a:t>的默认端口是</a:t>
            </a:r>
            <a:r>
              <a:rPr lang="en-US" altLang="zh-CN" sz="3600"/>
              <a:t>443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349179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AF59CEF0-8E45-4C67-BF64-1AE8A7686804}"/>
              </a:ext>
            </a:extLst>
          </p:cNvPr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CBC06F4-8F79-4BBE-949B-497D0D157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2998FBA-77C2-49D6-8DB6-126D997E99A0}"/>
                </a:ext>
              </a:extLst>
            </p:cNvPr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八戒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DD95CA-F89F-44EE-86C8-58855E0F785E}"/>
              </a:ext>
            </a:extLst>
          </p:cNvPr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3200BE-5D94-432B-B6E4-20F458A24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2D9277F-293E-4447-9C8D-CF75373E9640}"/>
                </a:ext>
              </a:extLst>
            </p:cNvPr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蜘蛛精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478D028-ABE6-4E79-B7E9-F0613AB53782}"/>
              </a:ext>
            </a:extLst>
          </p:cNvPr>
          <p:cNvGrpSpPr/>
          <p:nvPr/>
        </p:nvGrpSpPr>
        <p:grpSpPr>
          <a:xfrm>
            <a:off x="4477929" y="3529963"/>
            <a:ext cx="1799685" cy="1892941"/>
            <a:chOff x="7664188" y="878539"/>
            <a:chExt cx="1799685" cy="1892941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014205B-721C-4A06-A324-E715668C3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C27D821-B0BD-4462-8363-CDC16F18E5D9}"/>
                </a:ext>
              </a:extLst>
            </p:cNvPr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猴哥</a:t>
              </a: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29133E8-7850-4FBE-9117-821796480DAF}"/>
              </a:ext>
            </a:extLst>
          </p:cNvPr>
          <p:cNvCxnSpPr>
            <a:cxnSpLocks/>
          </p:cNvCxnSpPr>
          <p:nvPr/>
        </p:nvCxnSpPr>
        <p:spPr>
          <a:xfrm>
            <a:off x="3327662" y="1913641"/>
            <a:ext cx="1150267" cy="17062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8EA1FF0-5903-4E6E-8901-FF5A7D72C2B4}"/>
              </a:ext>
            </a:extLst>
          </p:cNvPr>
          <p:cNvSpPr txBox="1"/>
          <p:nvPr/>
        </p:nvSpPr>
        <p:spPr>
          <a:xfrm>
            <a:off x="2785823" y="2847020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我爱你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972AFDD-D06B-4073-BBC6-2AEB9F762D96}"/>
              </a:ext>
            </a:extLst>
          </p:cNvPr>
          <p:cNvCxnSpPr>
            <a:cxnSpLocks/>
          </p:cNvCxnSpPr>
          <p:nvPr/>
        </p:nvCxnSpPr>
        <p:spPr>
          <a:xfrm flipV="1">
            <a:off x="6260913" y="2110228"/>
            <a:ext cx="918765" cy="1717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7AD54BD-DEDD-4581-838C-80750AC182FC}"/>
              </a:ext>
            </a:extLst>
          </p:cNvPr>
          <p:cNvSpPr txBox="1"/>
          <p:nvPr/>
        </p:nvSpPr>
        <p:spPr>
          <a:xfrm>
            <a:off x="5398277" y="2847020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我恨你</a:t>
            </a:r>
          </a:p>
        </p:txBody>
      </p:sp>
    </p:spTree>
    <p:extLst>
      <p:ext uri="{BB962C8B-B14F-4D97-AF65-F5344CB8AC3E}">
        <p14:creationId xmlns:p14="http://schemas.microsoft.com/office/powerpoint/2010/main" val="359054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F03E98-703B-4ABB-BCCD-FD06F85955E7}"/>
              </a:ext>
            </a:extLst>
          </p:cNvPr>
          <p:cNvSpPr txBox="1"/>
          <p:nvPr/>
        </p:nvSpPr>
        <p:spPr>
          <a:xfrm>
            <a:off x="3704733" y="2513805"/>
            <a:ext cx="4939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/>
              <a:t>加密</a:t>
            </a:r>
          </a:p>
        </p:txBody>
      </p:sp>
    </p:spTree>
    <p:extLst>
      <p:ext uri="{BB962C8B-B14F-4D97-AF65-F5344CB8AC3E}">
        <p14:creationId xmlns:p14="http://schemas.microsoft.com/office/powerpoint/2010/main" val="329295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F03E98-703B-4ABB-BCCD-FD06F85955E7}"/>
              </a:ext>
            </a:extLst>
          </p:cNvPr>
          <p:cNvSpPr txBox="1"/>
          <p:nvPr/>
        </p:nvSpPr>
        <p:spPr>
          <a:xfrm>
            <a:off x="794207" y="204238"/>
            <a:ext cx="2043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/>
              <a:t>加密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F8AE2F-3418-4766-AE33-8EC3D64D5195}"/>
              </a:ext>
            </a:extLst>
          </p:cNvPr>
          <p:cNvSpPr txBox="1"/>
          <p:nvPr/>
        </p:nvSpPr>
        <p:spPr>
          <a:xfrm>
            <a:off x="794206" y="1646539"/>
            <a:ext cx="964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对称加密：产生一个密钥，可以用其加密，也可以用其解密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4A8F011-458A-4B97-A56D-C7D7CC5D830E}"/>
              </a:ext>
            </a:extLst>
          </p:cNvPr>
          <p:cNvGrpSpPr/>
          <p:nvPr/>
        </p:nvGrpSpPr>
        <p:grpSpPr>
          <a:xfrm>
            <a:off x="5941444" y="2470276"/>
            <a:ext cx="1649691" cy="1084082"/>
            <a:chOff x="4621692" y="3400720"/>
            <a:chExt cx="1649691" cy="108408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5B2A0D1-A829-4F03-B102-6B4653B7BE59}"/>
                </a:ext>
              </a:extLst>
            </p:cNvPr>
            <p:cNvSpPr/>
            <p:nvPr/>
          </p:nvSpPr>
          <p:spPr>
            <a:xfrm>
              <a:off x="4621692" y="3400720"/>
              <a:ext cx="1649691" cy="10840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/>
                <a:t>key</a:t>
              </a:r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26EE19F-F014-4A21-A6D3-73BF52FC9872}"/>
                </a:ext>
              </a:extLst>
            </p:cNvPr>
            <p:cNvSpPr txBox="1"/>
            <p:nvPr/>
          </p:nvSpPr>
          <p:spPr>
            <a:xfrm>
              <a:off x="4904698" y="3942761"/>
              <a:ext cx="108367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信息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AB7CC160-E6CA-40B4-8A7B-D710A03649E4}"/>
              </a:ext>
            </a:extLst>
          </p:cNvPr>
          <p:cNvSpPr txBox="1"/>
          <p:nvPr/>
        </p:nvSpPr>
        <p:spPr>
          <a:xfrm>
            <a:off x="2187221" y="2796171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信息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2FEB67-208B-41EB-A2F0-5B0A3A7E6296}"/>
              </a:ext>
            </a:extLst>
          </p:cNvPr>
          <p:cNvSpPr txBox="1"/>
          <p:nvPr/>
        </p:nvSpPr>
        <p:spPr>
          <a:xfrm>
            <a:off x="4006695" y="2796171"/>
            <a:ext cx="108367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EC8E6D-CCA4-41DF-96B9-B71CFA89A55C}"/>
              </a:ext>
            </a:extLst>
          </p:cNvPr>
          <p:cNvSpPr txBox="1"/>
          <p:nvPr/>
        </p:nvSpPr>
        <p:spPr>
          <a:xfrm>
            <a:off x="3438630" y="2796171"/>
            <a:ext cx="4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58315F-48BA-4E9F-8DED-666BA9891531}"/>
              </a:ext>
            </a:extLst>
          </p:cNvPr>
          <p:cNvSpPr txBox="1"/>
          <p:nvPr/>
        </p:nvSpPr>
        <p:spPr>
          <a:xfrm>
            <a:off x="5315741" y="2796171"/>
            <a:ext cx="4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=</a:t>
            </a:r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769AA55-E333-4AB7-9483-BE1C6A205E70}"/>
              </a:ext>
            </a:extLst>
          </p:cNvPr>
          <p:cNvGrpSpPr/>
          <p:nvPr/>
        </p:nvGrpSpPr>
        <p:grpSpPr>
          <a:xfrm>
            <a:off x="2187221" y="3566315"/>
            <a:ext cx="1649691" cy="1084082"/>
            <a:chOff x="4621692" y="3400720"/>
            <a:chExt cx="1649691" cy="108408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4C50622-016C-4AE8-8CC1-D020D7FA4235}"/>
                </a:ext>
              </a:extLst>
            </p:cNvPr>
            <p:cNvSpPr/>
            <p:nvPr/>
          </p:nvSpPr>
          <p:spPr>
            <a:xfrm>
              <a:off x="4621692" y="3400720"/>
              <a:ext cx="1649691" cy="10840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/>
                <a:t>key</a:t>
              </a:r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77CFEFE-2C40-4E74-828D-9190DA8F2200}"/>
                </a:ext>
              </a:extLst>
            </p:cNvPr>
            <p:cNvSpPr txBox="1"/>
            <p:nvPr/>
          </p:nvSpPr>
          <p:spPr>
            <a:xfrm>
              <a:off x="4904698" y="3942761"/>
              <a:ext cx="108367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信息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1CBAC7D9-7487-4AC6-BD0C-BAC5A369A5F5}"/>
              </a:ext>
            </a:extLst>
          </p:cNvPr>
          <p:cNvSpPr txBox="1"/>
          <p:nvPr/>
        </p:nvSpPr>
        <p:spPr>
          <a:xfrm>
            <a:off x="4480291" y="3923690"/>
            <a:ext cx="108367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E5C3617-1F58-45B8-95F3-97E065C209E5}"/>
              </a:ext>
            </a:extLst>
          </p:cNvPr>
          <p:cNvSpPr txBox="1"/>
          <p:nvPr/>
        </p:nvSpPr>
        <p:spPr>
          <a:xfrm>
            <a:off x="3912226" y="3923690"/>
            <a:ext cx="4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0E4421-C167-41D9-96A2-8CC968FFD7DA}"/>
              </a:ext>
            </a:extLst>
          </p:cNvPr>
          <p:cNvSpPr txBox="1"/>
          <p:nvPr/>
        </p:nvSpPr>
        <p:spPr>
          <a:xfrm>
            <a:off x="5731700" y="3923690"/>
            <a:ext cx="4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=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CD22392-9776-4094-A998-B3A452A45BEB}"/>
              </a:ext>
            </a:extLst>
          </p:cNvPr>
          <p:cNvSpPr txBox="1"/>
          <p:nvPr/>
        </p:nvSpPr>
        <p:spPr>
          <a:xfrm>
            <a:off x="6297712" y="3923690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信息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BBADE41-2D8A-4CFD-BDC0-164E531C2408}"/>
              </a:ext>
            </a:extLst>
          </p:cNvPr>
          <p:cNvSpPr txBox="1"/>
          <p:nvPr/>
        </p:nvSpPr>
        <p:spPr>
          <a:xfrm>
            <a:off x="833499" y="2779004"/>
            <a:ext cx="122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加密过程：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10A1112-3617-4030-9784-3E9FAE3B9312}"/>
              </a:ext>
            </a:extLst>
          </p:cNvPr>
          <p:cNvSpPr txBox="1"/>
          <p:nvPr/>
        </p:nvSpPr>
        <p:spPr>
          <a:xfrm>
            <a:off x="833499" y="3912360"/>
            <a:ext cx="122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解密过程：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336A8E8-A376-4096-93A7-4DBA77AE2336}"/>
              </a:ext>
            </a:extLst>
          </p:cNvPr>
          <p:cNvSpPr txBox="1"/>
          <p:nvPr/>
        </p:nvSpPr>
        <p:spPr>
          <a:xfrm>
            <a:off x="794206" y="4954930"/>
            <a:ext cx="600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常用算法：</a:t>
            </a:r>
            <a:r>
              <a:rPr lang="en-US" altLang="zh-CN" sz="2400"/>
              <a:t>DES</a:t>
            </a:r>
            <a:r>
              <a:rPr lang="zh-CN" altLang="en-US" sz="2400"/>
              <a:t>、</a:t>
            </a:r>
            <a:r>
              <a:rPr lang="en-US" altLang="zh-CN" sz="2400"/>
              <a:t>3DES</a:t>
            </a:r>
            <a:r>
              <a:rPr lang="zh-CN" altLang="en-US" sz="2400"/>
              <a:t>、</a:t>
            </a:r>
            <a:r>
              <a:rPr lang="en-US" altLang="zh-CN" sz="2400"/>
              <a:t>AES</a:t>
            </a:r>
            <a:r>
              <a:rPr lang="zh-CN" altLang="en-US" sz="2400"/>
              <a:t>、</a:t>
            </a:r>
            <a:r>
              <a:rPr lang="en-US" altLang="zh-CN" sz="2400"/>
              <a:t>Blowfish</a:t>
            </a:r>
            <a:r>
              <a:rPr lang="zh-CN" altLang="en-US" sz="240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263564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ADD95CA-F89F-44EE-86C8-58855E0F785E}"/>
              </a:ext>
            </a:extLst>
          </p:cNvPr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3200BE-5D94-432B-B6E4-20F458A24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2D9277F-293E-4447-9C8D-CF75373E9640}"/>
                </a:ext>
              </a:extLst>
            </p:cNvPr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蜘蛛精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F59CEF0-8E45-4C67-BF64-1AE8A7686804}"/>
              </a:ext>
            </a:extLst>
          </p:cNvPr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CBC06F4-8F79-4BBE-949B-497D0D157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2998FBA-77C2-49D6-8DB6-126D997E99A0}"/>
                </a:ext>
              </a:extLst>
            </p:cNvPr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八戒</a:t>
              </a: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29133E8-7850-4FBE-9117-821796480DAF}"/>
              </a:ext>
            </a:extLst>
          </p:cNvPr>
          <p:cNvCxnSpPr>
            <a:cxnSpLocks/>
          </p:cNvCxnSpPr>
          <p:nvPr/>
        </p:nvCxnSpPr>
        <p:spPr>
          <a:xfrm flipH="1">
            <a:off x="3487918" y="1097847"/>
            <a:ext cx="32051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C55C0FE-D27C-407E-B4B6-F69A591909AE}"/>
              </a:ext>
            </a:extLst>
          </p:cNvPr>
          <p:cNvSpPr txBox="1"/>
          <p:nvPr/>
        </p:nvSpPr>
        <p:spPr>
          <a:xfrm>
            <a:off x="3869500" y="599570"/>
            <a:ext cx="268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我们使用</a:t>
            </a:r>
            <a:r>
              <a:rPr lang="en-US" altLang="zh-CN"/>
              <a:t>                </a:t>
            </a:r>
            <a:r>
              <a:rPr lang="zh-CN" altLang="en-US"/>
              <a:t>通信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D05B3F6-DC96-45AD-93B6-88E5A339673D}"/>
              </a:ext>
            </a:extLst>
          </p:cNvPr>
          <p:cNvSpPr txBox="1"/>
          <p:nvPr/>
        </p:nvSpPr>
        <p:spPr>
          <a:xfrm>
            <a:off x="4980444" y="59957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5AFB689-E21A-4607-9023-263B49FF49BF}"/>
              </a:ext>
            </a:extLst>
          </p:cNvPr>
          <p:cNvSpPr txBox="1"/>
          <p:nvPr/>
        </p:nvSpPr>
        <p:spPr>
          <a:xfrm>
            <a:off x="8405333" y="56851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417B2AB-D9B2-416F-8048-8E570A049A4B}"/>
              </a:ext>
            </a:extLst>
          </p:cNvPr>
          <p:cNvSpPr txBox="1"/>
          <p:nvPr/>
        </p:nvSpPr>
        <p:spPr>
          <a:xfrm>
            <a:off x="929877" y="59957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0823828-E572-4303-B7C5-EFFC0699B781}"/>
              </a:ext>
            </a:extLst>
          </p:cNvPr>
          <p:cNvGrpSpPr/>
          <p:nvPr/>
        </p:nvGrpSpPr>
        <p:grpSpPr>
          <a:xfrm>
            <a:off x="3295146" y="1226793"/>
            <a:ext cx="3661835" cy="856522"/>
            <a:chOff x="3295146" y="1226793"/>
            <a:chExt cx="3661835" cy="856522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BC05903-0EA7-42CE-9B3D-B13869472F16}"/>
                </a:ext>
              </a:extLst>
            </p:cNvPr>
            <p:cNvCxnSpPr>
              <a:cxnSpLocks/>
            </p:cNvCxnSpPr>
            <p:nvPr/>
          </p:nvCxnSpPr>
          <p:spPr>
            <a:xfrm>
              <a:off x="3295146" y="1655054"/>
              <a:ext cx="366183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3238454-2595-4DED-8E23-2C8916272020}"/>
                </a:ext>
              </a:extLst>
            </p:cNvPr>
            <p:cNvGrpSpPr/>
            <p:nvPr/>
          </p:nvGrpSpPr>
          <p:grpSpPr>
            <a:xfrm>
              <a:off x="4386944" y="1226793"/>
              <a:ext cx="1649691" cy="856522"/>
              <a:chOff x="4621692" y="3400720"/>
              <a:chExt cx="1649691" cy="856522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F121934-E14B-47E3-AFB8-2EBBBDC4307D}"/>
                  </a:ext>
                </a:extLst>
              </p:cNvPr>
              <p:cNvSpPr/>
              <p:nvPr/>
            </p:nvSpPr>
            <p:spPr>
              <a:xfrm>
                <a:off x="4621692" y="3400720"/>
                <a:ext cx="1649691" cy="856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/>
                  <a:t>key1</a:t>
                </a:r>
                <a:endParaRPr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0CB4A9F-BFC8-4BA8-9E95-1CFF3C078AE7}"/>
                  </a:ext>
                </a:extLst>
              </p:cNvPr>
              <p:cNvSpPr txBox="1"/>
              <p:nvPr/>
            </p:nvSpPr>
            <p:spPr>
              <a:xfrm>
                <a:off x="4904698" y="3758095"/>
                <a:ext cx="1083677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我爱你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78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CCA29EB3-9A8E-42EF-82C6-8FBA09412E70}"/>
              </a:ext>
            </a:extLst>
          </p:cNvPr>
          <p:cNvGrpSpPr/>
          <p:nvPr/>
        </p:nvGrpSpPr>
        <p:grpSpPr>
          <a:xfrm>
            <a:off x="4477929" y="3529963"/>
            <a:ext cx="1799685" cy="1892941"/>
            <a:chOff x="7664188" y="878539"/>
            <a:chExt cx="1799685" cy="1892941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0CA51264-3F31-4D05-A54F-568A25763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AF8820F-30BF-4399-A95E-EA67B55DB17F}"/>
                </a:ext>
              </a:extLst>
            </p:cNvPr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猴哥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DD95CA-F89F-44EE-86C8-58855E0F785E}"/>
              </a:ext>
            </a:extLst>
          </p:cNvPr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3200BE-5D94-432B-B6E4-20F458A24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2D9277F-293E-4447-9C8D-CF75373E9640}"/>
                </a:ext>
              </a:extLst>
            </p:cNvPr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蜘蛛精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F59CEF0-8E45-4C67-BF64-1AE8A7686804}"/>
              </a:ext>
            </a:extLst>
          </p:cNvPr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CBC06F4-8F79-4BBE-949B-497D0D157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2998FBA-77C2-49D6-8DB6-126D997E99A0}"/>
                </a:ext>
              </a:extLst>
            </p:cNvPr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八戒</a:t>
              </a: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29133E8-7850-4FBE-9117-821796480DAF}"/>
              </a:ext>
            </a:extLst>
          </p:cNvPr>
          <p:cNvCxnSpPr>
            <a:cxnSpLocks/>
          </p:cNvCxnSpPr>
          <p:nvPr/>
        </p:nvCxnSpPr>
        <p:spPr>
          <a:xfrm flipH="1">
            <a:off x="6277614" y="2520669"/>
            <a:ext cx="1009306" cy="11275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173F4D20-CD73-4973-89B9-0A0837E32080}"/>
              </a:ext>
            </a:extLst>
          </p:cNvPr>
          <p:cNvGrpSpPr/>
          <p:nvPr/>
        </p:nvGrpSpPr>
        <p:grpSpPr>
          <a:xfrm>
            <a:off x="5292214" y="3047591"/>
            <a:ext cx="2684580" cy="381409"/>
            <a:chOff x="5292214" y="2866187"/>
            <a:chExt cx="2684580" cy="381409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C55C0FE-D27C-407E-B4B6-F69A591909AE}"/>
                </a:ext>
              </a:extLst>
            </p:cNvPr>
            <p:cNvSpPr txBox="1"/>
            <p:nvPr/>
          </p:nvSpPr>
          <p:spPr>
            <a:xfrm>
              <a:off x="5292214" y="2878264"/>
              <a:ext cx="2684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我们使用</a:t>
              </a:r>
              <a:r>
                <a:rPr lang="en-US" altLang="zh-CN"/>
                <a:t>                </a:t>
              </a:r>
              <a:r>
                <a:rPr lang="zh-CN" altLang="en-US"/>
                <a:t>通信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D05B3F6-DC96-45AD-93B6-88E5A339673D}"/>
                </a:ext>
              </a:extLst>
            </p:cNvPr>
            <p:cNvSpPr txBox="1"/>
            <p:nvPr/>
          </p:nvSpPr>
          <p:spPr>
            <a:xfrm>
              <a:off x="6393150" y="2866187"/>
              <a:ext cx="794652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key1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2B2DDF66-7FAB-4B21-ACAE-6B101527CFC5}"/>
              </a:ext>
            </a:extLst>
          </p:cNvPr>
          <p:cNvSpPr txBox="1"/>
          <p:nvPr/>
        </p:nvSpPr>
        <p:spPr>
          <a:xfrm>
            <a:off x="6036635" y="453279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5AFB689-E21A-4607-9023-263B49FF49BF}"/>
              </a:ext>
            </a:extLst>
          </p:cNvPr>
          <p:cNvSpPr txBox="1"/>
          <p:nvPr/>
        </p:nvSpPr>
        <p:spPr>
          <a:xfrm>
            <a:off x="8405333" y="56851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417B2AB-D9B2-416F-8048-8E570A049A4B}"/>
              </a:ext>
            </a:extLst>
          </p:cNvPr>
          <p:cNvSpPr txBox="1"/>
          <p:nvPr/>
        </p:nvSpPr>
        <p:spPr>
          <a:xfrm>
            <a:off x="929877" y="59957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787B884-7DB3-4B17-A4BA-18EE813C35F6}"/>
              </a:ext>
            </a:extLst>
          </p:cNvPr>
          <p:cNvCxnSpPr>
            <a:cxnSpLocks/>
          </p:cNvCxnSpPr>
          <p:nvPr/>
        </p:nvCxnSpPr>
        <p:spPr>
          <a:xfrm flipH="1" flipV="1">
            <a:off x="2790335" y="2618134"/>
            <a:ext cx="1620919" cy="1030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3D45FFDD-05BA-4857-BEF7-FB7C2B934534}"/>
              </a:ext>
            </a:extLst>
          </p:cNvPr>
          <p:cNvSpPr txBox="1"/>
          <p:nvPr/>
        </p:nvSpPr>
        <p:spPr>
          <a:xfrm>
            <a:off x="2039169" y="3077888"/>
            <a:ext cx="268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我们使用</a:t>
            </a:r>
            <a:r>
              <a:rPr lang="en-US" altLang="zh-CN"/>
              <a:t>                </a:t>
            </a:r>
            <a:r>
              <a:rPr lang="zh-CN" altLang="en-US"/>
              <a:t>通信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D140038-EFFF-4916-824A-2C98CF29466D}"/>
              </a:ext>
            </a:extLst>
          </p:cNvPr>
          <p:cNvSpPr txBox="1"/>
          <p:nvPr/>
        </p:nvSpPr>
        <p:spPr>
          <a:xfrm>
            <a:off x="3120272" y="307742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46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CCA29EB3-9A8E-42EF-82C6-8FBA09412E70}"/>
              </a:ext>
            </a:extLst>
          </p:cNvPr>
          <p:cNvGrpSpPr/>
          <p:nvPr/>
        </p:nvGrpSpPr>
        <p:grpSpPr>
          <a:xfrm>
            <a:off x="4477929" y="3529963"/>
            <a:ext cx="1799685" cy="1892941"/>
            <a:chOff x="7664188" y="878539"/>
            <a:chExt cx="1799685" cy="1892941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0CA51264-3F31-4D05-A54F-568A25763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AF8820F-30BF-4399-A95E-EA67B55DB17F}"/>
                </a:ext>
              </a:extLst>
            </p:cNvPr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猴哥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DD95CA-F89F-44EE-86C8-58855E0F785E}"/>
              </a:ext>
            </a:extLst>
          </p:cNvPr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3200BE-5D94-432B-B6E4-20F458A24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2D9277F-293E-4447-9C8D-CF75373E9640}"/>
                </a:ext>
              </a:extLst>
            </p:cNvPr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蜘蛛精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F59CEF0-8E45-4C67-BF64-1AE8A7686804}"/>
              </a:ext>
            </a:extLst>
          </p:cNvPr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CBC06F4-8F79-4BBE-949B-497D0D157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2998FBA-77C2-49D6-8DB6-126D997E99A0}"/>
                </a:ext>
              </a:extLst>
            </p:cNvPr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八戒</a:t>
              </a: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2B2DDF66-7FAB-4B21-ACAE-6B101527CFC5}"/>
              </a:ext>
            </a:extLst>
          </p:cNvPr>
          <p:cNvSpPr txBox="1"/>
          <p:nvPr/>
        </p:nvSpPr>
        <p:spPr>
          <a:xfrm>
            <a:off x="6036635" y="453279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5AFB689-E21A-4607-9023-263B49FF49BF}"/>
              </a:ext>
            </a:extLst>
          </p:cNvPr>
          <p:cNvSpPr txBox="1"/>
          <p:nvPr/>
        </p:nvSpPr>
        <p:spPr>
          <a:xfrm>
            <a:off x="8405333" y="56851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417B2AB-D9B2-416F-8048-8E570A049A4B}"/>
              </a:ext>
            </a:extLst>
          </p:cNvPr>
          <p:cNvSpPr txBox="1"/>
          <p:nvPr/>
        </p:nvSpPr>
        <p:spPr>
          <a:xfrm>
            <a:off x="929877" y="59957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C05971F-0CC0-4794-A7F6-693CF22AB7B6}"/>
              </a:ext>
            </a:extLst>
          </p:cNvPr>
          <p:cNvCxnSpPr>
            <a:cxnSpLocks/>
          </p:cNvCxnSpPr>
          <p:nvPr/>
        </p:nvCxnSpPr>
        <p:spPr>
          <a:xfrm>
            <a:off x="2735362" y="2618133"/>
            <a:ext cx="1675892" cy="1322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F39D0AB-3AC2-4FDD-8190-5585F904702A}"/>
              </a:ext>
            </a:extLst>
          </p:cNvPr>
          <p:cNvGrpSpPr/>
          <p:nvPr/>
        </p:nvGrpSpPr>
        <p:grpSpPr>
          <a:xfrm>
            <a:off x="2662976" y="2775593"/>
            <a:ext cx="1649691" cy="856522"/>
            <a:chOff x="4621692" y="3400720"/>
            <a:chExt cx="1649691" cy="856522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86F3976-7B1F-434A-B9FC-DE0D6E73266C}"/>
                </a:ext>
              </a:extLst>
            </p:cNvPr>
            <p:cNvSpPr/>
            <p:nvPr/>
          </p:nvSpPr>
          <p:spPr>
            <a:xfrm>
              <a:off x="4621692" y="3400720"/>
              <a:ext cx="1649691" cy="856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/>
                <a:t>key1</a:t>
              </a:r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AFB34C8-736D-4B0F-BC26-99FE04AFEA2C}"/>
                </a:ext>
              </a:extLst>
            </p:cNvPr>
            <p:cNvSpPr txBox="1"/>
            <p:nvPr/>
          </p:nvSpPr>
          <p:spPr>
            <a:xfrm>
              <a:off x="4904698" y="3758095"/>
              <a:ext cx="108367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我爱你</a:t>
              </a: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96793EE-6830-4B87-8D09-4C6D40AE64B3}"/>
              </a:ext>
            </a:extLst>
          </p:cNvPr>
          <p:cNvCxnSpPr>
            <a:cxnSpLocks/>
          </p:cNvCxnSpPr>
          <p:nvPr/>
        </p:nvCxnSpPr>
        <p:spPr>
          <a:xfrm flipV="1">
            <a:off x="6192728" y="2524462"/>
            <a:ext cx="1188460" cy="13681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04A7E85-4B23-43A0-A7B8-D6BCBDC85BE3}"/>
              </a:ext>
            </a:extLst>
          </p:cNvPr>
          <p:cNvGrpSpPr/>
          <p:nvPr/>
        </p:nvGrpSpPr>
        <p:grpSpPr>
          <a:xfrm>
            <a:off x="6096000" y="2775593"/>
            <a:ext cx="1649691" cy="856522"/>
            <a:chOff x="4621692" y="3400720"/>
            <a:chExt cx="1649691" cy="856522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A47BED5-92A1-4437-BDFF-788EAE39C78D}"/>
                </a:ext>
              </a:extLst>
            </p:cNvPr>
            <p:cNvSpPr/>
            <p:nvPr/>
          </p:nvSpPr>
          <p:spPr>
            <a:xfrm>
              <a:off x="4621692" y="3400720"/>
              <a:ext cx="1649691" cy="856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/>
                <a:t>key1</a:t>
              </a:r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FA553D8-DF50-4F7F-8EC3-47231521F7E4}"/>
                </a:ext>
              </a:extLst>
            </p:cNvPr>
            <p:cNvSpPr txBox="1"/>
            <p:nvPr/>
          </p:nvSpPr>
          <p:spPr>
            <a:xfrm>
              <a:off x="4904698" y="3758095"/>
              <a:ext cx="108367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我恨你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666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F03E98-703B-4ABB-BCCD-FD06F85955E7}"/>
              </a:ext>
            </a:extLst>
          </p:cNvPr>
          <p:cNvSpPr txBox="1"/>
          <p:nvPr/>
        </p:nvSpPr>
        <p:spPr>
          <a:xfrm>
            <a:off x="794207" y="204238"/>
            <a:ext cx="2043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/>
              <a:t>加密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F8AE2F-3418-4766-AE33-8EC3D64D5195}"/>
              </a:ext>
            </a:extLst>
          </p:cNvPr>
          <p:cNvSpPr txBox="1"/>
          <p:nvPr/>
        </p:nvSpPr>
        <p:spPr>
          <a:xfrm>
            <a:off x="794206" y="1586046"/>
            <a:ext cx="10244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非对称加密：产生一对密钥，一个用于加密，一个用于解密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4A8F011-458A-4B97-A56D-C7D7CC5D830E}"/>
              </a:ext>
            </a:extLst>
          </p:cNvPr>
          <p:cNvGrpSpPr/>
          <p:nvPr/>
        </p:nvGrpSpPr>
        <p:grpSpPr>
          <a:xfrm>
            <a:off x="5941444" y="2970979"/>
            <a:ext cx="1649691" cy="1084082"/>
            <a:chOff x="4621692" y="3400720"/>
            <a:chExt cx="1649691" cy="108408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5B2A0D1-A829-4F03-B102-6B4653B7BE59}"/>
                </a:ext>
              </a:extLst>
            </p:cNvPr>
            <p:cNvSpPr/>
            <p:nvPr/>
          </p:nvSpPr>
          <p:spPr>
            <a:xfrm>
              <a:off x="4621692" y="3400720"/>
              <a:ext cx="1649691" cy="10840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/>
                <a:t>key</a:t>
              </a:r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26EE19F-F014-4A21-A6D3-73BF52FC9872}"/>
                </a:ext>
              </a:extLst>
            </p:cNvPr>
            <p:cNvSpPr txBox="1"/>
            <p:nvPr/>
          </p:nvSpPr>
          <p:spPr>
            <a:xfrm>
              <a:off x="4904698" y="3942761"/>
              <a:ext cx="108367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信息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AB7CC160-E6CA-40B4-8A7B-D710A03649E4}"/>
              </a:ext>
            </a:extLst>
          </p:cNvPr>
          <p:cNvSpPr txBox="1"/>
          <p:nvPr/>
        </p:nvSpPr>
        <p:spPr>
          <a:xfrm>
            <a:off x="2187221" y="3296874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信息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2FEB67-208B-41EB-A2F0-5B0A3A7E6296}"/>
              </a:ext>
            </a:extLst>
          </p:cNvPr>
          <p:cNvSpPr txBox="1"/>
          <p:nvPr/>
        </p:nvSpPr>
        <p:spPr>
          <a:xfrm>
            <a:off x="3912227" y="3296874"/>
            <a:ext cx="127261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EC8E6D-CCA4-41DF-96B9-B71CFA89A55C}"/>
              </a:ext>
            </a:extLst>
          </p:cNvPr>
          <p:cNvSpPr txBox="1"/>
          <p:nvPr/>
        </p:nvSpPr>
        <p:spPr>
          <a:xfrm>
            <a:off x="3438630" y="3296874"/>
            <a:ext cx="4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58315F-48BA-4E9F-8DED-666BA9891531}"/>
              </a:ext>
            </a:extLst>
          </p:cNvPr>
          <p:cNvSpPr txBox="1"/>
          <p:nvPr/>
        </p:nvSpPr>
        <p:spPr>
          <a:xfrm>
            <a:off x="5315741" y="3296874"/>
            <a:ext cx="4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=</a:t>
            </a:r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769AA55-E333-4AB7-9483-BE1C6A205E70}"/>
              </a:ext>
            </a:extLst>
          </p:cNvPr>
          <p:cNvGrpSpPr/>
          <p:nvPr/>
        </p:nvGrpSpPr>
        <p:grpSpPr>
          <a:xfrm>
            <a:off x="2187221" y="3986071"/>
            <a:ext cx="1649691" cy="1084082"/>
            <a:chOff x="4621692" y="3400720"/>
            <a:chExt cx="1649691" cy="108408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4C50622-016C-4AE8-8CC1-D020D7FA4235}"/>
                </a:ext>
              </a:extLst>
            </p:cNvPr>
            <p:cNvSpPr/>
            <p:nvPr/>
          </p:nvSpPr>
          <p:spPr>
            <a:xfrm>
              <a:off x="4621692" y="3400720"/>
              <a:ext cx="1649691" cy="10840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/>
                <a:t>key</a:t>
              </a:r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77CFEFE-2C40-4E74-828D-9190DA8F2200}"/>
                </a:ext>
              </a:extLst>
            </p:cNvPr>
            <p:cNvSpPr txBox="1"/>
            <p:nvPr/>
          </p:nvSpPr>
          <p:spPr>
            <a:xfrm>
              <a:off x="4904698" y="3942761"/>
              <a:ext cx="108367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信息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1CBAC7D9-7487-4AC6-BD0C-BAC5A369A5F5}"/>
              </a:ext>
            </a:extLst>
          </p:cNvPr>
          <p:cNvSpPr txBox="1"/>
          <p:nvPr/>
        </p:nvSpPr>
        <p:spPr>
          <a:xfrm>
            <a:off x="4407030" y="4343446"/>
            <a:ext cx="12302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E5C3617-1F58-45B8-95F3-97E065C209E5}"/>
              </a:ext>
            </a:extLst>
          </p:cNvPr>
          <p:cNvSpPr txBox="1"/>
          <p:nvPr/>
        </p:nvSpPr>
        <p:spPr>
          <a:xfrm>
            <a:off x="3912226" y="4343446"/>
            <a:ext cx="4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0E4421-C167-41D9-96A2-8CC968FFD7DA}"/>
              </a:ext>
            </a:extLst>
          </p:cNvPr>
          <p:cNvSpPr txBox="1"/>
          <p:nvPr/>
        </p:nvSpPr>
        <p:spPr>
          <a:xfrm>
            <a:off x="5731700" y="4343446"/>
            <a:ext cx="4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=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CD22392-9776-4094-A998-B3A452A45BEB}"/>
              </a:ext>
            </a:extLst>
          </p:cNvPr>
          <p:cNvSpPr txBox="1"/>
          <p:nvPr/>
        </p:nvSpPr>
        <p:spPr>
          <a:xfrm>
            <a:off x="6297712" y="4343446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信息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BBADE41-2D8A-4CFD-BDC0-164E531C2408}"/>
              </a:ext>
            </a:extLst>
          </p:cNvPr>
          <p:cNvSpPr txBox="1"/>
          <p:nvPr/>
        </p:nvSpPr>
        <p:spPr>
          <a:xfrm>
            <a:off x="833499" y="3279707"/>
            <a:ext cx="122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加密过程：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10A1112-3617-4030-9784-3E9FAE3B9312}"/>
              </a:ext>
            </a:extLst>
          </p:cNvPr>
          <p:cNvSpPr txBox="1"/>
          <p:nvPr/>
        </p:nvSpPr>
        <p:spPr>
          <a:xfrm>
            <a:off x="833499" y="4332116"/>
            <a:ext cx="122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解密过程：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E8DFFA1-C47C-43B8-8659-7C833B20BFD6}"/>
              </a:ext>
            </a:extLst>
          </p:cNvPr>
          <p:cNvSpPr txBox="1"/>
          <p:nvPr/>
        </p:nvSpPr>
        <p:spPr>
          <a:xfrm>
            <a:off x="794206" y="2435854"/>
            <a:ext cx="139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产生密钥对：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44D2B54-44BE-442B-874A-08980D55B731}"/>
              </a:ext>
            </a:extLst>
          </p:cNvPr>
          <p:cNvSpPr txBox="1"/>
          <p:nvPr/>
        </p:nvSpPr>
        <p:spPr>
          <a:xfrm>
            <a:off x="2187220" y="2454491"/>
            <a:ext cx="108367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D34F123-A95E-4F5C-BC7E-4B10868D62F2}"/>
              </a:ext>
            </a:extLst>
          </p:cNvPr>
          <p:cNvSpPr txBox="1"/>
          <p:nvPr/>
        </p:nvSpPr>
        <p:spPr>
          <a:xfrm>
            <a:off x="3770720" y="2454491"/>
            <a:ext cx="108367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ABF4E86-4608-45EC-BF00-D0970C41E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5692">
            <a:off x="3191883" y="2340727"/>
            <a:ext cx="596857" cy="596857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548B2323-5CBA-444D-90BC-088C5BEA22F4}"/>
              </a:ext>
            </a:extLst>
          </p:cNvPr>
          <p:cNvSpPr txBox="1"/>
          <p:nvPr/>
        </p:nvSpPr>
        <p:spPr>
          <a:xfrm>
            <a:off x="794205" y="5337436"/>
            <a:ext cx="679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常用算法：</a:t>
            </a:r>
            <a:r>
              <a:rPr lang="en-US" altLang="zh-CN" sz="2400"/>
              <a:t>RSA</a:t>
            </a:r>
            <a:r>
              <a:rPr lang="zh-CN" altLang="en-US" sz="2400"/>
              <a:t>、</a:t>
            </a:r>
            <a:r>
              <a:rPr lang="en-US" altLang="zh-CN" sz="2400"/>
              <a:t>Elgamal</a:t>
            </a:r>
            <a:r>
              <a:rPr lang="zh-CN" altLang="en-US" sz="2400"/>
              <a:t>、</a:t>
            </a:r>
            <a:r>
              <a:rPr lang="en-US" altLang="zh-CN" sz="2400"/>
              <a:t>Rabin</a:t>
            </a:r>
            <a:r>
              <a:rPr lang="zh-CN" altLang="en-US" sz="2400"/>
              <a:t>、</a:t>
            </a:r>
            <a:r>
              <a:rPr lang="en-US" altLang="zh-CN" sz="2400"/>
              <a:t>D-H</a:t>
            </a:r>
            <a:r>
              <a:rPr lang="zh-CN" altLang="en-US" sz="2400"/>
              <a:t>、</a:t>
            </a:r>
            <a:r>
              <a:rPr lang="en-US" altLang="zh-CN" sz="2400"/>
              <a:t>ECC</a:t>
            </a:r>
            <a:r>
              <a:rPr lang="zh-CN" altLang="en-US" sz="240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3500878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667</Words>
  <Application>Microsoft Office PowerPoint</Application>
  <PresentationFormat>宽屏</PresentationFormat>
  <Paragraphs>234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yuan</dc:creator>
  <cp:lastModifiedBy>zheng zhiyu</cp:lastModifiedBy>
  <cp:revision>38</cp:revision>
  <dcterms:created xsi:type="dcterms:W3CDTF">2020-03-23T05:19:04Z</dcterms:created>
  <dcterms:modified xsi:type="dcterms:W3CDTF">2020-09-04T11:50:23Z</dcterms:modified>
</cp:coreProperties>
</file>