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7032" autoAdjust="0"/>
    <p:restoredTop sz="94660"/>
  </p:normalViewPr>
  <p:slideViewPr>
    <p:cSldViewPr>
      <p:cViewPr varScale="1">
        <p:scale>
          <a:sx n="82" d="100"/>
          <a:sy n="82" d="100"/>
        </p:scale>
        <p:origin x="62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14600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dirty="0" sz="2400" lang="en-US" err="1" smtClean="0"/>
              <a:t>S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n</a:t>
            </a:r>
            <a:r>
              <a:rPr dirty="0" sz="2400" lang="en-US" err="1" smtClean="0"/>
              <a:t>g</a:t>
            </a:r>
            <a:r>
              <a:rPr dirty="0" sz="2400" lang="en-US" err="1" smtClean="0"/>
              <a:t>eet</a:t>
            </a:r>
            <a:r>
              <a:rPr dirty="0" sz="2400" lang="en-US" err="1" smtClean="0"/>
              <a:t>h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 </a:t>
            </a:r>
            <a:r>
              <a:rPr dirty="0" sz="2400" lang="en-US" err="1" smtClean="0"/>
              <a:t>R</a:t>
            </a:r>
            <a:r>
              <a:rPr dirty="0" sz="2400" lang="en-US" err="1" smtClean="0"/>
              <a:t>.</a:t>
            </a:r>
            <a:r>
              <a:rPr dirty="0" sz="2400" lang="en-US" err="1" smtClean="0"/>
              <a:t>I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dirty="0" sz="2400" lang="en-US" smtClean="0"/>
              <a:t>NO:3122111</a:t>
            </a:r>
            <a:r>
              <a:rPr dirty="0" sz="2400" lang="en-US" smtClean="0"/>
              <a:t>9</a:t>
            </a:r>
            <a:r>
              <a:rPr dirty="0" sz="2400" lang="en-US" smtClean="0"/>
              <a:t>7</a:t>
            </a:r>
            <a:r>
              <a:rPr dirty="0" sz="2400" lang="en-US" smtClean="0"/>
              <a:t> </a:t>
            </a:r>
            <a:r>
              <a:rPr dirty="0" sz="2400" lang="en-US" smtClean="0"/>
              <a:t>asunm14233122111</a:t>
            </a:r>
            <a:r>
              <a:rPr dirty="0" sz="2400" lang="en-US" smtClean="0"/>
              <a:t>9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</a:t>
            </a:r>
            <a:r>
              <a:rPr dirty="0" sz="2400" lang="en-US" err="1" smtClean="0"/>
              <a:t>B.Com</a:t>
            </a:r>
            <a:r>
              <a:rPr dirty="0" sz="2400" lang="en-US" smtClean="0"/>
              <a:t> Bank Management 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err="1" smtClean="0"/>
              <a:t>Dr.MGR</a:t>
            </a:r>
            <a:r>
              <a:rPr dirty="0" sz="2400" lang="en-US" smtClean="0"/>
              <a:t> Janaki College Of Arts And Science For Women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4" y="291147"/>
            <a:ext cx="5889626" cy="663322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 smtClean="0">
                <a:latin typeface="Trebuchet MS"/>
                <a:cs typeface="Trebuchet MS"/>
              </a:rPr>
              <a:t>M</a:t>
            </a:r>
            <a:r>
              <a:rPr b="1" dirty="0" sz="4800" smtClean="0">
                <a:latin typeface="Trebuchet MS"/>
                <a:cs typeface="Trebuchet MS"/>
              </a:rPr>
              <a:t>O</a:t>
            </a:r>
            <a:r>
              <a:rPr b="1" dirty="0" sz="4800" spc="-15" smtClean="0">
                <a:latin typeface="Trebuchet MS"/>
                <a:cs typeface="Trebuchet MS"/>
              </a:rPr>
              <a:t>D</a:t>
            </a:r>
            <a:r>
              <a:rPr b="1" dirty="0" sz="4800" spc="-35" smtClean="0">
                <a:latin typeface="Trebuchet MS"/>
                <a:cs typeface="Trebuchet MS"/>
              </a:rPr>
              <a:t>E</a:t>
            </a:r>
            <a:r>
              <a:rPr b="1" dirty="0" sz="4800" spc="-30" smtClean="0">
                <a:latin typeface="Trebuchet MS"/>
                <a:cs typeface="Trebuchet MS"/>
              </a:rPr>
              <a:t>LL</a:t>
            </a:r>
            <a:r>
              <a:rPr b="1" dirty="0" sz="4800" spc="-5" smtClean="0">
                <a:latin typeface="Trebuchet MS"/>
                <a:cs typeface="Trebuchet MS"/>
              </a:rPr>
              <a:t>I</a:t>
            </a:r>
            <a:r>
              <a:rPr b="1" dirty="0" sz="4800" spc="30" smtClean="0">
                <a:latin typeface="Trebuchet MS"/>
                <a:cs typeface="Trebuchet MS"/>
              </a:rPr>
              <a:t>N</a:t>
            </a:r>
            <a:r>
              <a:rPr b="1" dirty="0" sz="4800" spc="5" smtClean="0">
                <a:latin typeface="Trebuchet MS"/>
                <a:cs typeface="Trebuchet MS"/>
              </a:rPr>
              <a:t>G</a:t>
            </a:r>
            <a:endParaRPr b="1" dirty="0" sz="4800" lang="en-US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dirty="0" sz="4800" lang="en-US" spc="5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>
                <a:latin typeface="Trebuchet MS"/>
                <a:cs typeface="Trebuchet MS"/>
              </a:rPr>
              <a:t>Data </a:t>
            </a:r>
            <a:r>
              <a:rPr dirty="0" sz="2000" lang="en-US" smtClean="0">
                <a:latin typeface="Trebuchet MS"/>
                <a:cs typeface="Trebuchet MS"/>
              </a:rPr>
              <a:t>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dirty="0" sz="2000" lang="en-US" smtClean="0">
                <a:latin typeface="Trebuchet MS"/>
                <a:cs typeface="Trebuchet MS"/>
              </a:rPr>
              <a:t>From </a:t>
            </a:r>
            <a:r>
              <a:rPr dirty="0" sz="2000" lang="en-US" err="1" smtClean="0">
                <a:latin typeface="Trebuchet MS"/>
                <a:cs typeface="Trebuchet MS"/>
              </a:rPr>
              <a:t>kaggle</a:t>
            </a: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2</a:t>
            </a:r>
            <a:r>
              <a:rPr dirty="0" sz="2000" lang="en-US">
                <a:latin typeface="Trebuchet MS"/>
                <a:cs typeface="Trebuchet MS"/>
              </a:rPr>
              <a:t>) From </a:t>
            </a:r>
            <a:r>
              <a:rPr dirty="0" sz="2000" lang="en-US" err="1" smtClean="0">
                <a:latin typeface="Trebuchet MS"/>
                <a:cs typeface="Trebuchet MS"/>
              </a:rPr>
              <a:t>edunetdashboard</a:t>
            </a: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dirty="0" sz="2000" lang="en-US" smtClean="0">
                <a:latin typeface="Trebuchet MS"/>
                <a:cs typeface="Trebuchet MS"/>
              </a:rPr>
              <a:t>Identified </a:t>
            </a:r>
            <a:r>
              <a:rPr dirty="0" sz="2000" lang="en-US">
                <a:latin typeface="Trebuchet MS"/>
                <a:cs typeface="Trebuchet MS"/>
              </a:rPr>
              <a:t>missing </a:t>
            </a:r>
            <a:r>
              <a:rPr dirty="0" sz="2000" lang="en-US" smtClean="0">
                <a:latin typeface="Trebuchet MS"/>
                <a:cs typeface="Trebuchet MS"/>
              </a:rPr>
              <a:t>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dirty="0" sz="2000" lang="en-US" smtClean="0">
                <a:latin typeface="Trebuchet MS"/>
                <a:cs typeface="Trebuchet MS"/>
              </a:rPr>
              <a:t>Filtered </a:t>
            </a:r>
            <a:r>
              <a:rPr dirty="0" sz="2000" lang="en-US">
                <a:latin typeface="Trebuchet MS"/>
                <a:cs typeface="Trebuchet MS"/>
              </a:rPr>
              <a:t>out the </a:t>
            </a:r>
            <a:r>
              <a:rPr dirty="0" sz="2000" lang="en-US" smtClean="0">
                <a:latin typeface="Trebuchet MS"/>
                <a:cs typeface="Trebuchet MS"/>
              </a:rPr>
              <a:t>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AutoNum type="arabicParenR"/>
            </a:pP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Performance </a:t>
            </a:r>
            <a:r>
              <a:rPr dirty="0" sz="2000" lang="en-US">
                <a:latin typeface="Trebuchet MS"/>
                <a:cs typeface="Trebuchet MS"/>
              </a:rPr>
              <a:t>level </a:t>
            </a:r>
            <a:r>
              <a:rPr dirty="0" sz="2000" lang="en-US" smtClean="0">
                <a:latin typeface="Trebuchet MS"/>
                <a:cs typeface="Trebuchet MS"/>
              </a:rPr>
              <a:t>calculation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dirty="0" sz="2000" lang="en-US" smtClean="0">
                <a:latin typeface="Trebuchet MS"/>
                <a:cs typeface="Trebuchet MS"/>
              </a:rPr>
              <a:t>Through attendance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2</a:t>
            </a:r>
            <a:r>
              <a:rPr dirty="0" sz="2000" lang="en-US">
                <a:latin typeface="Trebuchet MS"/>
                <a:cs typeface="Trebuchet MS"/>
              </a:rPr>
              <a:t>) </a:t>
            </a:r>
            <a:r>
              <a:rPr dirty="0" sz="2000" lang="en-US" smtClean="0">
                <a:latin typeface="Trebuchet MS"/>
                <a:cs typeface="Trebuchet MS"/>
              </a:rPr>
              <a:t>Ratings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1</a:t>
            </a:r>
            <a:r>
              <a:rPr dirty="0" sz="2000" lang="en-US">
                <a:latin typeface="Trebuchet MS"/>
                <a:cs typeface="Trebuchet MS"/>
              </a:rPr>
              <a:t>) Visualization</a:t>
            </a:r>
            <a:endParaRPr dirty="0" sz="20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04671" y="1174736"/>
            <a:ext cx="5705475" cy="554355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09310"/>
          </a:xfrm>
        </p:spPr>
        <p:txBody>
          <a:bodyPr/>
          <a:p>
            <a: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the performance of the employee's Number of employees </a:t>
            </a:r>
            <a:r>
              <a:rPr b="0" dirty="0" sz="36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performaning</a:t>
            </a:r>
            <a:r>
              <a:rPr b="0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average are higher in number and so we should motivate them to do better. As the graph shows employees who perform well are very low in number here</a:t>
            </a:r>
            <a:r>
              <a:rPr b="0"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6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b="0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should motivate the employee's by giving out tasked based on there performance to get better output</a:t>
            </a:r>
            <a:endParaRPr b="0" dirty="0" sz="36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232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b="0" dirty="0" sz="20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20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600" lang="en-US" spc="1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b="0" dirty="0" sz="360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is done in order track the employee's performance for the betterment of the company</a:t>
            </a:r>
            <a:endParaRPr dirty="0" sz="3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36474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Evaluate employee performance to align individual contributions with organizational goals</a:t>
            </a: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Areas: Productivity, efficiency, skill gaps, and alignment with </a:t>
            </a: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performance metrics, feedback systems, and data analytics to assess and track </a:t>
            </a: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Identify strengths and areas for improvement while enhancing employee engagement and </a:t>
            </a: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Develop targeted training, recognition programs, and performance improvement plans.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851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b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Department</a:t>
            </a:r>
            <a:b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  <a:b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and System Administrator</a:t>
            </a:r>
            <a:b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Payroll and Finance Teams</a:t>
            </a:r>
            <a:b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and Compline Teams</a:t>
            </a:r>
            <a:b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Communication Teams</a:t>
            </a:r>
            <a:b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Vendors or </a:t>
            </a:r>
            <a:r>
              <a:rPr b="0" dirty="0" sz="2000" lang="en-US" spc="5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Parners</a:t>
            </a: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000" lang="en-US" spc="5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Empolyess</a:t>
            </a: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themselves</a:t>
            </a:r>
            <a:b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000" lang="en-US" spc="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Auditors or Regulators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381500" y="1714500"/>
            <a:ext cx="3429000" cy="3429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70678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/>
              <a:t/>
            </a:r>
            <a:br>
              <a:rPr dirty="0" sz="3600" lang="en-US"/>
            </a:br>
            <a:r>
              <a:rPr dirty="0" sz="3600" lang="en-US" smtClean="0"/>
              <a:t>                         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missing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Filter - remove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Formula - performance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Pivot – summary</a:t>
            </a:r>
            <a:b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Graph 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data visualization</a:t>
            </a:r>
            <a:endParaRPr b="0"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09310"/>
          </a:xfrm>
        </p:spPr>
        <p:txBody>
          <a:bodyPr/>
          <a:p>
            <a:r>
              <a:rPr dirty="0" lang="en-IN"/>
              <a:t>Dataset </a:t>
            </a:r>
            <a:r>
              <a:rPr dirty="0" lang="en-IN" smtClean="0"/>
              <a:t>Description</a:t>
            </a: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Employee-</a:t>
            </a:r>
            <a:r>
              <a:rPr b="0" dirty="0" sz="32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  <a:b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b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2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</a:t>
            </a:r>
            <a:r>
              <a:rPr b="0" dirty="0" sz="32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b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2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b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b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</a:t>
            </a:r>
            <a:r>
              <a:rPr b="0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male </a:t>
            </a: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  <a:b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32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0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rating-</a:t>
            </a:r>
            <a:r>
              <a:rPr b="0" dirty="0" sz="32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b="0"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=IFS(Z8&gt;=5,"VERY HIGH",Z8&gt;=4,"HIGH",Z8&gt;=3,"MED", TRUE, "LOW")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User</cp:lastModifiedBy>
  <dcterms:created xsi:type="dcterms:W3CDTF">2024-03-29T04:07:22Z</dcterms:created>
  <dcterms:modified xsi:type="dcterms:W3CDTF">2024-11-29T06:48:52Z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df4455a9856b4a8cac79f72122cdacfd</vt:lpwstr>
  </property>
</Properties>
</file>