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790692" y="281650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Keerthi.S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312211169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Bank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Dr.M.G.R.Janaki arts and science college for women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-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1124211" y="1342480"/>
            <a:ext cx="12192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kaggle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edunet dashboard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collection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Identified missing values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Filtered out the missing values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level calculation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attendance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75" y="1695450"/>
            <a:ext cx="70034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70176" y="1720506"/>
            <a:ext cx="1219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By comparing the performance of the employee's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Number of employees performaning average are higher 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number and so we should motivate them to do better.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As the graph shows employees who perform well are very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low in number here.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we should motivate the employee's by giving out tasked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based on there performance to get better output.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4" name="Google Shape;124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"/>
          <p:cNvSpPr txBox="1"/>
          <p:nvPr/>
        </p:nvSpPr>
        <p:spPr>
          <a:xfrm flipH="1">
            <a:off x="1065375" y="2404815"/>
            <a:ext cx="692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employee data analysis is done in order track the employee's performance for the betterment of the company.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990600" y="2133600"/>
            <a:ext cx="7924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None/>
            </a:pPr>
            <a:r>
              <a:rPr lang="en-US" sz="3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Analysing the performance of the employee by considering various factors like Gender, performance score, ratings, achievements ect., is called employee data analysis.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2038100" y="2371950"/>
            <a:ext cx="686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CEO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MANAGER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EMPLOYEES 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345037" y="2281544"/>
            <a:ext cx="7016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formatting - missing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 - remove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 - performance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 - summary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- data visualization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2338882" y="1679341"/>
            <a:ext cx="9578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Employee=- kaggle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26- features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9 - features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 id-num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Name-text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 type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Gender- male female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 rating -num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15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4" name="Google Shape;184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132468" y="1695450"/>
            <a:ext cx="8751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 =IFS(Z8&gt;=5, "VERY HIGH", Z8&gt;=4,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“HIGH", Z8&gt;=3, "MED", TRUE, "LOW")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