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9" r:id="rId4"/>
    <p:sldId id="292" r:id="rId5"/>
    <p:sldId id="273" r:id="rId6"/>
    <p:sldId id="295" r:id="rId7"/>
    <p:sldId id="293" r:id="rId8"/>
    <p:sldId id="318" r:id="rId9"/>
    <p:sldId id="294" r:id="rId10"/>
    <p:sldId id="281" r:id="rId11"/>
    <p:sldId id="288" r:id="rId12"/>
    <p:sldId id="283" r:id="rId13"/>
    <p:sldId id="31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前置部分" id="{E51481FA-7153-4520-8AAE-7F7F74FB6327}">
          <p14:sldIdLst>
            <p14:sldId id="257"/>
            <p14:sldId id="259"/>
            <p14:sldId id="292"/>
          </p14:sldIdLst>
        </p14:section>
        <p14:section name="01-小程序介绍" id="{4C832947-2092-B242-8FF3-4D96B6007803}">
          <p14:sldIdLst>
            <p14:sldId id="273"/>
            <p14:sldId id="295"/>
            <p14:sldId id="293"/>
            <p14:sldId id="318"/>
            <p14:sldId id="294"/>
          </p14:sldIdLst>
        </p14:section>
        <p14:section name="02-小程序的特色" id="{B7D5C882-39DB-4992-B5C3-311FDDDCB968}">
          <p14:sldIdLst>
            <p14:sldId id="281"/>
            <p14:sldId id="288"/>
          </p14:sldIdLst>
        </p14:section>
        <p14:section name="03-小程序的建立" id="{765215D0-00CB-4139-A301-BEE152817895}">
          <p14:sldIdLst>
            <p14:sldId id="283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4" autoAdjust="0"/>
    <p:restoredTop sz="96764" autoAdjust="0"/>
  </p:normalViewPr>
  <p:slideViewPr>
    <p:cSldViewPr snapToGrid="0">
      <p:cViewPr varScale="1">
        <p:scale>
          <a:sx n="125" d="100"/>
          <a:sy n="125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2020/7/21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78EC335-4299-4578-9A32-C78E142965A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226093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0" indent="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p.weixin.qq.com/debug/wxadoc/dev/devtools/download.html" TargetMode="External"/><Relationship Id="rId2" Type="http://schemas.openxmlformats.org/officeDocument/2006/relationships/hyperlink" Target="https://mp.weixin.qq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miniprogram/dev/devtools/download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4%BB%B7%E5%80%BC%E8%A7%82/2447914" TargetMode="External"/><Relationship Id="rId2" Type="http://schemas.openxmlformats.org/officeDocument/2006/relationships/hyperlink" Target="https://baike.baidu.com/item/%E5%BE%AE%E4%BF%A1/390597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ike.baidu.com/item/%E8%B7%B3%E4%B8%80%E8%B7%B3/22302702" TargetMode="External"/><Relationship Id="rId5" Type="http://schemas.openxmlformats.org/officeDocument/2006/relationships/hyperlink" Target="https://baike.baidu.com/item/%E8%85%BE%E8%AE%AF%E4%BA%91" TargetMode="External"/><Relationship Id="rId4" Type="http://schemas.openxmlformats.org/officeDocument/2006/relationships/hyperlink" Target="https://baike.baidu.com/item/%E5%BC%A0%E5%B0%8F%E9%BE%99/2479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微信小程序简介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小程序的特色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DF530F-2197-40A9-88EC-BE029B8B6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用户：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触手可及：可以通过</a:t>
            </a:r>
            <a:r>
              <a:rPr lang="zh-CN" altLang="en-US" dirty="0"/>
              <a:t>扫描二维码</a:t>
            </a:r>
            <a:r>
              <a:rPr lang="zh-CN" altLang="en-US"/>
              <a:t>、搜索、朋友的分享等方式打开。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体验度优秀：小</a:t>
            </a:r>
            <a:r>
              <a:rPr lang="zh-CN" altLang="en-US" dirty="0"/>
              <a:t>程序使得服务提供者的</a:t>
            </a:r>
            <a:r>
              <a:rPr lang="zh-CN" altLang="en-US" dirty="0">
                <a:solidFill>
                  <a:srgbClr val="00B0F0"/>
                </a:solidFill>
              </a:rPr>
              <a:t>触达</a:t>
            </a:r>
            <a:r>
              <a:rPr lang="zh-CN" altLang="en-US" dirty="0"/>
              <a:t>能力变得更</a:t>
            </a:r>
            <a:r>
              <a:rPr lang="zh-CN" altLang="en-US"/>
              <a:t>强。</a:t>
            </a:r>
            <a:endParaRPr lang="en-US" altLang="zh-CN"/>
          </a:p>
          <a:p>
            <a:endParaRPr lang="zh-CN" altLang="en-US" dirty="0"/>
          </a:p>
          <a:p>
            <a:r>
              <a:rPr lang="zh-CN" altLang="en-US"/>
              <a:t>开发者：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加载速度快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渲染速度快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开发速度快（云能力、运维能力和数据汇总能力）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用户资源丰富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666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小程序适用场景：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DF530F-2197-40A9-88EC-BE029B8B6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业务逻辑简单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使用频率低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性能要求低</a:t>
            </a:r>
          </a:p>
        </p:txBody>
      </p:sp>
    </p:spTree>
    <p:extLst>
      <p:ext uri="{BB962C8B-B14F-4D97-AF65-F5344CB8AC3E}">
        <p14:creationId xmlns:p14="http://schemas.microsoft.com/office/powerpoint/2010/main" val="484934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小程序的建立步骤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hlinkClick r:id="rId2"/>
              </a:rPr>
              <a:t>申请</a:t>
            </a:r>
            <a:r>
              <a:rPr lang="en-US" altLang="zh-CN">
                <a:hlinkClick r:id="rId2"/>
              </a:rPr>
              <a:t>AppID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hlinkClick r:id="rId3"/>
              </a:rPr>
              <a:t>安装开发者工具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新建项目</a:t>
            </a:r>
            <a:endParaRPr lang="en-US" altLang="zh-CN"/>
          </a:p>
          <a:p>
            <a:endParaRPr lang="en-US" altLang="zh-CN"/>
          </a:p>
          <a:p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640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总结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DF530F-2197-40A9-88EC-BE029B8B6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通过一章的学习可以看出小程序优点多多，功能强大，上手快速，接下来就让我们开始具体的学习微信小程序里的各种功能吧！</a:t>
            </a:r>
          </a:p>
        </p:txBody>
      </p:sp>
    </p:spTree>
    <p:extLst>
      <p:ext uri="{BB962C8B-B14F-4D97-AF65-F5344CB8AC3E}">
        <p14:creationId xmlns:p14="http://schemas.microsoft.com/office/powerpoint/2010/main" val="3694844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9A352-1354-4838-A1D3-4E2283F5D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课前准备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CBD3F3-22CF-4038-88AD-A2401A3D5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注册自己的微信小程序账号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安装</a:t>
            </a:r>
            <a:r>
              <a:rPr lang="zh-CN" altLang="en-US">
                <a:hlinkClick r:id="rId2"/>
              </a:rPr>
              <a:t>小程序开发工具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具备</a:t>
            </a:r>
            <a:r>
              <a:rPr lang="en-US" altLang="zh-CN"/>
              <a:t>html</a:t>
            </a:r>
            <a:r>
              <a:rPr lang="zh-CN" altLang="en-US"/>
              <a:t>、</a:t>
            </a:r>
            <a:r>
              <a:rPr lang="en-US" altLang="zh-CN"/>
              <a:t>css</a:t>
            </a:r>
            <a:r>
              <a:rPr lang="zh-CN" altLang="en-US"/>
              <a:t>、</a:t>
            </a:r>
            <a:r>
              <a:rPr lang="en-US" altLang="zh-CN"/>
              <a:t>es6 </a:t>
            </a:r>
            <a:r>
              <a:rPr lang="zh-CN" altLang="en-US"/>
              <a:t>基础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323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知道微信小程序是什么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学会建立微信小程序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小程序介绍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小程序的特色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小程序的建立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837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B01E1975-8EA8-422C-8B45-3759B7BA8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766" y="417543"/>
            <a:ext cx="3648344" cy="585086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</a:t>
            </a:r>
            <a:r>
              <a:rPr lang="zh-CN" altLang="en-US" dirty="0"/>
              <a:t>程序</a:t>
            </a:r>
            <a:r>
              <a:rPr lang="zh-CN" altLang="en-US"/>
              <a:t>是什么 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2848452" cy="4961480"/>
          </a:xfrm>
        </p:spPr>
        <p:txBody>
          <a:bodyPr/>
          <a:lstStyle/>
          <a:p>
            <a:r>
              <a:rPr lang="zh-CN" altLang="en-US"/>
              <a:t>微信小程序是一种全新的连接</a:t>
            </a:r>
            <a:r>
              <a:rPr lang="zh-CN" altLang="en-US">
                <a:solidFill>
                  <a:srgbClr val="00A5E3"/>
                </a:solidFill>
              </a:rPr>
              <a:t>用户端</a:t>
            </a:r>
            <a:r>
              <a:rPr lang="zh-CN" altLang="en-US"/>
              <a:t>与</a:t>
            </a:r>
            <a:r>
              <a:rPr lang="zh-CN" altLang="en-US">
                <a:solidFill>
                  <a:srgbClr val="00A5E3"/>
                </a:solidFill>
              </a:rPr>
              <a:t>服务端</a:t>
            </a:r>
            <a:r>
              <a:rPr lang="zh-CN" altLang="en-US"/>
              <a:t>的方式。</a:t>
            </a:r>
            <a:endParaRPr lang="en-US" altLang="zh-CN"/>
          </a:p>
          <a:p>
            <a:r>
              <a:rPr lang="zh-CN" altLang="en-US"/>
              <a:t>小程序可以在微信内被便捷地获取和传播。</a:t>
            </a:r>
            <a:endParaRPr lang="en-US" altLang="zh-CN"/>
          </a:p>
          <a:p>
            <a:r>
              <a:rPr lang="zh-CN" altLang="en-US"/>
              <a:t>小程序具有出色的用户体验。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B7D3FEEB-AC80-4C81-99BD-2BEE1F1CEA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54239D3-540E-463A-A768-8CBA9A0B6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10640" y="4574858"/>
            <a:ext cx="2376012" cy="18383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B4B5791-FDB6-4CB8-B1B1-FA16DD5DE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967" y="1013459"/>
            <a:ext cx="2954833" cy="525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为什么要学习小程序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微信小程序开发成本低、使用方便、用户量大、营销便捷。</a:t>
            </a:r>
            <a:endParaRPr lang="en-US" altLang="zh-CN"/>
          </a:p>
          <a:p>
            <a:r>
              <a:rPr lang="zh-CN" altLang="en-US"/>
              <a:t>微信小程序简单易学、薪资可观，可以提高自己的综合实力，为工作加分 。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988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03DE6E7-93BE-4610-A1BC-1768F68D1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681" y="1673775"/>
            <a:ext cx="5478780" cy="406241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小程序与普通网页的区别 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线程</a:t>
            </a:r>
          </a:p>
          <a:p>
            <a:pPr lvl="1"/>
            <a:r>
              <a:rPr lang="zh-CN" altLang="en-US"/>
              <a:t>网页开发是单线程的，</a:t>
            </a:r>
            <a:r>
              <a:rPr lang="en-US" altLang="zh-CN"/>
              <a:t>js</a:t>
            </a:r>
            <a:r>
              <a:rPr lang="zh-CN" altLang="en-US"/>
              <a:t>线程和渲染线程是互斥的。</a:t>
            </a:r>
          </a:p>
          <a:p>
            <a:pPr lvl="1"/>
            <a:r>
              <a:rPr lang="zh-CN" altLang="en-US"/>
              <a:t>小程序有一条</a:t>
            </a:r>
            <a:r>
              <a:rPr lang="en-US" altLang="zh-CN">
                <a:solidFill>
                  <a:srgbClr val="00B0F0"/>
                </a:solidFill>
              </a:rPr>
              <a:t>js</a:t>
            </a:r>
            <a:r>
              <a:rPr lang="zh-CN" altLang="en-US">
                <a:solidFill>
                  <a:srgbClr val="00B0F0"/>
                </a:solidFill>
              </a:rPr>
              <a:t>逻辑线程</a:t>
            </a:r>
            <a:r>
              <a:rPr lang="zh-CN" altLang="en-US"/>
              <a:t>和多条</a:t>
            </a:r>
            <a:r>
              <a:rPr lang="zh-CN" altLang="en-US">
                <a:solidFill>
                  <a:srgbClr val="00B0F0"/>
                </a:solidFill>
              </a:rPr>
              <a:t>渲染线程</a:t>
            </a:r>
            <a:r>
              <a:rPr lang="zh-CN" altLang="en-US"/>
              <a:t>两种线程。</a:t>
            </a:r>
          </a:p>
          <a:p>
            <a:r>
              <a:rPr lang="en-US" altLang="zh-CN"/>
              <a:t>2.DOM</a:t>
            </a:r>
          </a:p>
          <a:p>
            <a:pPr lvl="1"/>
            <a:r>
              <a:rPr lang="zh-CN" altLang="en-US"/>
              <a:t>网页开发可以操作</a:t>
            </a:r>
            <a:r>
              <a:rPr lang="en-US" altLang="zh-CN"/>
              <a:t>DOM</a:t>
            </a:r>
            <a:r>
              <a:rPr lang="zh-CN" altLang="en-US"/>
              <a:t>。</a:t>
            </a:r>
            <a:endParaRPr lang="en-US" altLang="zh-CN"/>
          </a:p>
          <a:p>
            <a:pPr lvl="1"/>
            <a:r>
              <a:rPr lang="zh-CN" altLang="en-US"/>
              <a:t>小程序中不能操作</a:t>
            </a:r>
            <a:r>
              <a:rPr lang="en-US" altLang="zh-CN"/>
              <a:t>DOM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3.</a:t>
            </a:r>
            <a:r>
              <a:rPr lang="zh-CN" altLang="en-US"/>
              <a:t>运行环境</a:t>
            </a:r>
          </a:p>
          <a:p>
            <a:pPr lvl="1"/>
            <a:r>
              <a:rPr lang="zh-CN" altLang="en-US"/>
              <a:t>网页是在</a:t>
            </a:r>
            <a:r>
              <a:rPr lang="en-US" altLang="zh-CN"/>
              <a:t>PC </a:t>
            </a:r>
            <a:r>
              <a:rPr lang="zh-CN" altLang="en-US"/>
              <a:t>端和移动端的浏览器上运行</a:t>
            </a:r>
          </a:p>
          <a:p>
            <a:pPr lvl="1"/>
            <a:r>
              <a:rPr lang="zh-CN" altLang="en-US"/>
              <a:t>小程序是在</a:t>
            </a:r>
            <a:r>
              <a:rPr lang="en-US" altLang="zh-CN"/>
              <a:t>android</a:t>
            </a:r>
            <a:r>
              <a:rPr lang="zh-CN" altLang="en-US"/>
              <a:t>、</a:t>
            </a:r>
            <a:r>
              <a:rPr lang="en-US" altLang="zh-CN"/>
              <a:t>iOS</a:t>
            </a:r>
            <a:r>
              <a:rPr lang="zh-CN" altLang="en-US"/>
              <a:t>、小程序开发者工具上运行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773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7460CDD-9ED2-4F9F-87BB-50851C5AC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334" y="825670"/>
            <a:ext cx="6694550" cy="496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通信</a:t>
            </a:r>
            <a:r>
              <a:rPr lang="zh-CN" altLang="en-US" dirty="0"/>
              <a:t>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4567989" cy="496148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渲染层、逻辑层和服务端的通信都要由微信用户端转发。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小程序的渲染层由</a:t>
            </a:r>
            <a:r>
              <a:rPr lang="en-US" altLang="zh-CN" sz="1400"/>
              <a:t>WebView </a:t>
            </a:r>
            <a:r>
              <a:rPr lang="zh-CN" altLang="en-US" sz="1400"/>
              <a:t>线程运行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小程序的逻辑层由</a:t>
            </a:r>
            <a:r>
              <a:rPr lang="en-US" altLang="zh-CN" sz="1400"/>
              <a:t>JsCore </a:t>
            </a:r>
            <a:r>
              <a:rPr lang="zh-CN" altLang="en-US" sz="1400"/>
              <a:t>线程运行。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小程序的渲染层里有多个界面，一个界面对应一个</a:t>
            </a:r>
            <a:r>
              <a:rPr lang="en-US" altLang="zh-CN" sz="1400"/>
              <a:t>WebView </a:t>
            </a:r>
            <a:r>
              <a:rPr lang="zh-CN" altLang="en-US" sz="1400"/>
              <a:t>线程。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逻辑层是单线程，只有的一个</a:t>
            </a:r>
            <a:r>
              <a:rPr lang="en-US" altLang="zh-CN" sz="1400"/>
              <a:t>JsCore </a:t>
            </a:r>
            <a:r>
              <a:rPr lang="zh-CN" altLang="en-US" sz="1400"/>
              <a:t>线程。</a:t>
            </a:r>
            <a:endParaRPr lang="en-US" altLang="zh-CN" sz="1400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7268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扩展：小程序的发展史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200"/>
            <a:ext cx="10515600" cy="56388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日，</a:t>
            </a:r>
            <a:r>
              <a:rPr lang="zh-CN" altLang="en-US" dirty="0">
                <a:hlinkClick r:id="rId2"/>
              </a:rPr>
              <a:t>微信</a:t>
            </a:r>
            <a:r>
              <a:rPr lang="zh-CN" altLang="en-US" dirty="0"/>
              <a:t>之父张小龙时隔多年的公开亮相，解读了微信的四大</a:t>
            </a:r>
            <a:r>
              <a:rPr lang="zh-CN" altLang="en-US" dirty="0">
                <a:hlinkClick r:id="rId3"/>
              </a:rPr>
              <a:t>价值观</a:t>
            </a:r>
            <a:r>
              <a:rPr lang="zh-CN" altLang="en-US" dirty="0"/>
              <a:t>。</a:t>
            </a:r>
            <a:r>
              <a:rPr lang="zh-CN" altLang="en-US" dirty="0">
                <a:hlinkClick r:id="rId4"/>
              </a:rPr>
              <a:t>张小龙</a:t>
            </a:r>
            <a:r>
              <a:rPr lang="zh-CN" altLang="en-US" dirty="0"/>
              <a:t>指出，越来越多产品通过公众号来做，因为这里开发、获取用户和传播成本更低。拆分出来的服务号并没有提供更好的服务，所以微信内部正在研究新的形态，叫「</a:t>
            </a:r>
            <a:r>
              <a:rPr lang="zh-CN" altLang="en-US" dirty="0">
                <a:solidFill>
                  <a:schemeClr val="accent2"/>
                </a:solidFill>
              </a:rPr>
              <a:t>微信小程序</a:t>
            </a:r>
            <a:r>
              <a:rPr lang="zh-CN" altLang="en-US" dirty="0"/>
              <a:t>」。</a:t>
            </a:r>
          </a:p>
          <a:p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21</a:t>
            </a:r>
            <a:r>
              <a:rPr lang="zh-CN" altLang="en-US" dirty="0"/>
              <a:t>日，微信小程序正式开启内测。在微信生态下，触手可及、用完即走的微信小程序引起广泛关注。</a:t>
            </a:r>
            <a:r>
              <a:rPr lang="zh-CN" altLang="en-US" dirty="0">
                <a:hlinkClick r:id="rId5"/>
              </a:rPr>
              <a:t>腾讯云</a:t>
            </a:r>
            <a:r>
              <a:rPr lang="zh-CN" altLang="en-US" dirty="0"/>
              <a:t>正式上线微信小程序解决方案，提供小程序在云端服务器的技术方案。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2017</a:t>
            </a:r>
            <a:r>
              <a:rPr lang="zh-CN" altLang="en-US" dirty="0">
                <a:solidFill>
                  <a:schemeClr val="accent2"/>
                </a:solidFill>
              </a:rPr>
              <a:t>年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zh-CN" altLang="en-US" dirty="0">
                <a:solidFill>
                  <a:schemeClr val="accent2"/>
                </a:solidFill>
              </a:rPr>
              <a:t>月</a:t>
            </a:r>
            <a:r>
              <a:rPr lang="en-US" altLang="zh-CN" dirty="0">
                <a:solidFill>
                  <a:schemeClr val="accent2"/>
                </a:solidFill>
              </a:rPr>
              <a:t>9</a:t>
            </a:r>
            <a:r>
              <a:rPr lang="zh-CN" altLang="en-US" dirty="0">
                <a:solidFill>
                  <a:schemeClr val="accent2"/>
                </a:solidFill>
              </a:rPr>
              <a:t>日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zh-CN" altLang="en-US" dirty="0">
                <a:solidFill>
                  <a:schemeClr val="accent2"/>
                </a:solidFill>
              </a:rPr>
              <a:t>点</a:t>
            </a:r>
            <a:r>
              <a:rPr lang="zh-CN" altLang="en-US" dirty="0"/>
              <a:t>，万众瞩目的微信第一批</a:t>
            </a:r>
            <a:r>
              <a:rPr lang="zh-CN" altLang="en-US" dirty="0">
                <a:solidFill>
                  <a:schemeClr val="accent2"/>
                </a:solidFill>
              </a:rPr>
              <a:t>小程序正式低调上线</a:t>
            </a:r>
            <a:r>
              <a:rPr lang="zh-CN" altLang="en-US" dirty="0"/>
              <a:t>，用户可以体验到各种各样小程序提供的</a:t>
            </a:r>
            <a:r>
              <a:rPr lang="zh-CN" altLang="en-US"/>
              <a:t>服务。 </a:t>
            </a:r>
            <a:endParaRPr lang="zh-CN" altLang="en-US" dirty="0"/>
          </a:p>
          <a:p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28</a:t>
            </a:r>
            <a:r>
              <a:rPr lang="zh-CN" altLang="en-US" dirty="0"/>
              <a:t>日，微信更新的 </a:t>
            </a:r>
            <a:r>
              <a:rPr lang="en-US" altLang="zh-CN" dirty="0"/>
              <a:t>6.6.1 </a:t>
            </a:r>
            <a:r>
              <a:rPr lang="zh-CN" altLang="en-US" dirty="0"/>
              <a:t>版本开放了小游戏，微信启动页面还重点推荐了小游戏「</a:t>
            </a:r>
            <a:r>
              <a:rPr lang="zh-CN" altLang="en-US" dirty="0">
                <a:hlinkClick r:id="rId6"/>
              </a:rPr>
              <a:t>跳一跳</a:t>
            </a:r>
            <a:r>
              <a:rPr lang="zh-CN" altLang="en-US" dirty="0"/>
              <a:t>」，你可以通过「小程序」找到已经玩过的小</a:t>
            </a:r>
            <a:r>
              <a:rPr lang="zh-CN" altLang="en-US"/>
              <a:t>游戏。 </a:t>
            </a:r>
            <a:endParaRPr lang="zh-CN" altLang="en-US" dirty="0"/>
          </a:p>
          <a:p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18</a:t>
            </a:r>
            <a:r>
              <a:rPr lang="zh-CN" altLang="en-US" dirty="0"/>
              <a:t>日，微信提供了电子化的侵权投诉渠道，用户或者企业可以在微信公众平台以及微信客户端入口进行</a:t>
            </a:r>
            <a:r>
              <a:rPr lang="zh-CN" altLang="en-US"/>
              <a:t>投诉。</a:t>
            </a:r>
            <a:endParaRPr lang="zh-CN" altLang="en-US" dirty="0"/>
          </a:p>
          <a:p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，微信团队在“微信公众平台”发布公告称，“从移动应用分享至微信的小程序页面，用户访问时支持打开来源应用。同时，为提升用户使用体验，开发者可以设置小程序菜单的颜色风格，并根据业务需求，对小程序菜单外的标题栏区域进行</a:t>
            </a:r>
            <a:r>
              <a:rPr lang="zh-CN" altLang="en-US"/>
              <a:t>自定义。</a:t>
            </a:r>
            <a:endParaRPr lang="en-US" altLang="zh-CN"/>
          </a:p>
          <a:p>
            <a:r>
              <a:rPr lang="en-US" altLang="zh-CN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月，微信正式宣布小程序广告组件启动内测，内容还包括第三方可以快速创建并认证小程序、新增小程序插件管理接口和更新基础能力，开发者可以通过小程序来赚取广告收入。</a:t>
            </a:r>
            <a:r>
              <a:rPr lang="zh-CN" altLang="en-US" baseline="30000" dirty="0"/>
              <a:t> </a:t>
            </a:r>
            <a:r>
              <a:rPr lang="en-US" altLang="zh-CN" baseline="30000" dirty="0"/>
              <a:t>[7]</a:t>
            </a:r>
            <a:r>
              <a:rPr lang="zh-CN" altLang="en-US" dirty="0"/>
              <a:t>  除了公众号文中、朋友圈广告以及公众号底部的广告位都支持小程序落地页投放广告，小程序广告位也可以直达小</a:t>
            </a:r>
            <a:r>
              <a:rPr lang="zh-CN" altLang="en-US"/>
              <a:t>程序。</a:t>
            </a:r>
            <a:endParaRPr lang="en-US" altLang="zh-CN"/>
          </a:p>
          <a:p>
            <a:r>
              <a:rPr lang="en-US" altLang="zh-CN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13</a:t>
            </a:r>
            <a:r>
              <a:rPr lang="zh-CN" altLang="en-US" dirty="0"/>
              <a:t>日，小程序任务栏功能升级，新增“我的小程序”板块；而小程序原有的“星标”功能升级，可以将喜欢的小程序直接添加到“我的小程序</a:t>
            </a:r>
            <a:r>
              <a:rPr lang="zh-CN" altLang="en-US"/>
              <a:t>”。</a:t>
            </a:r>
            <a:endParaRPr lang="zh-CN" altLang="en-US" dirty="0"/>
          </a:p>
          <a:p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日，微信宣布，小程序后台数据分析及插件功能升级，开发者可查看已添加「我的小程序」的用户数。此外，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日至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31</a:t>
            </a:r>
            <a:r>
              <a:rPr lang="zh-CN" altLang="en-US" dirty="0"/>
              <a:t>日期间，小程序（含小游戏）流量主的广告收入分成比例优化上调，单日广告流水</a:t>
            </a:r>
            <a:r>
              <a:rPr lang="en-US" altLang="zh-CN" dirty="0"/>
              <a:t>10-100</a:t>
            </a:r>
            <a:r>
              <a:rPr lang="zh-CN" altLang="en-US" dirty="0"/>
              <a:t>万区间的部分，开发者可获得的分成由原来流水的</a:t>
            </a:r>
            <a:r>
              <a:rPr lang="en-US" altLang="zh-CN" dirty="0"/>
              <a:t>30%</a:t>
            </a:r>
            <a:r>
              <a:rPr lang="zh-CN" altLang="en-US" dirty="0"/>
              <a:t>上调到</a:t>
            </a:r>
            <a:r>
              <a:rPr lang="en-US" altLang="zh-CN" dirty="0"/>
              <a:t>50%</a:t>
            </a:r>
            <a:r>
              <a:rPr lang="zh-CN" altLang="en-US" dirty="0"/>
              <a:t>，优质小程序流量主可获得更高</a:t>
            </a:r>
            <a:r>
              <a:rPr lang="zh-CN" altLang="en-US"/>
              <a:t>收益。</a:t>
            </a:r>
            <a:endParaRPr lang="zh-CN" altLang="en-US" dirty="0"/>
          </a:p>
          <a:p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28</a:t>
            </a:r>
            <a:r>
              <a:rPr lang="zh-CN" altLang="en-US" dirty="0"/>
              <a:t>日，微信“功能直达”正式开放，商家与用户的距离可以更“近”一步：用户微信搜一搜功能词，搜索页面将呈现相关服务的小程序，点击搜索结果，可直达小程序相关服务</a:t>
            </a:r>
            <a:r>
              <a:rPr lang="zh-CN" altLang="en-US"/>
              <a:t>页面。</a:t>
            </a:r>
            <a:endParaRPr lang="zh-CN" altLang="en-US" dirty="0"/>
          </a:p>
          <a:p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9</a:t>
            </a:r>
            <a:r>
              <a:rPr lang="zh-CN" altLang="en-US" dirty="0"/>
              <a:t>日，微信向开发者发布新能力公测与更新公告，微信 </a:t>
            </a:r>
            <a:r>
              <a:rPr lang="en-US" altLang="zh-CN" dirty="0"/>
              <a:t>PC </a:t>
            </a:r>
            <a:r>
              <a:rPr lang="zh-CN" altLang="en-US" dirty="0"/>
              <a:t>版新版本中，支持打开聊天中分享的小程序。安装最新</a:t>
            </a:r>
            <a:r>
              <a:rPr lang="en-US" altLang="zh-CN" dirty="0"/>
              <a:t>PC</a:t>
            </a:r>
            <a:r>
              <a:rPr lang="zh-CN" altLang="en-US" dirty="0"/>
              <a:t>端测试版微信后，点击聊天中的小程序，便会弹出小程序浮窗。而在小程序右上角的操作选项中，可以进行“最小化”操作，让微信小程序像其他</a:t>
            </a:r>
            <a:r>
              <a:rPr lang="en-US" altLang="zh-CN" dirty="0"/>
              <a:t>PC</a:t>
            </a:r>
            <a:r>
              <a:rPr lang="zh-CN" altLang="en-US" dirty="0"/>
              <a:t>软件一样最小化，排列于</a:t>
            </a:r>
            <a:r>
              <a:rPr lang="en-US" altLang="zh-CN" dirty="0"/>
              <a:t>Windows</a:t>
            </a:r>
            <a:r>
              <a:rPr lang="zh-CN" altLang="en-US" dirty="0"/>
              <a:t>系统的任务栏</a:t>
            </a:r>
            <a:r>
              <a:rPr lang="zh-CN" altLang="en-US"/>
              <a:t>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6841312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2877</TotalTime>
  <Words>1175</Words>
  <Application>Microsoft Office PowerPoint</Application>
  <PresentationFormat>宽屏</PresentationFormat>
  <Paragraphs>69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Microsoft YaHei</vt:lpstr>
      <vt:lpstr>Arial</vt:lpstr>
      <vt:lpstr>主题1</vt:lpstr>
      <vt:lpstr>微信小程序简介</vt:lpstr>
      <vt:lpstr>课前准备</vt:lpstr>
      <vt:lpstr>课堂目标</vt:lpstr>
      <vt:lpstr>知识点</vt:lpstr>
      <vt:lpstr>小程序是什么 </vt:lpstr>
      <vt:lpstr>为什么要学习小程序</vt:lpstr>
      <vt:lpstr>小程序与普通网页的区别 </vt:lpstr>
      <vt:lpstr>通信模型</vt:lpstr>
      <vt:lpstr>扩展：小程序的发展史</vt:lpstr>
      <vt:lpstr>小程序的特色</vt:lpstr>
      <vt:lpstr>小程序适用场景：</vt:lpstr>
      <vt:lpstr>小程序的建立步骤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335</cp:revision>
  <dcterms:created xsi:type="dcterms:W3CDTF">2019-05-19T07:46:27Z</dcterms:created>
  <dcterms:modified xsi:type="dcterms:W3CDTF">2020-07-21T01:14:01Z</dcterms:modified>
</cp:coreProperties>
</file>