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92" r:id="rId4"/>
    <p:sldId id="372" r:id="rId5"/>
    <p:sldId id="273" r:id="rId6"/>
    <p:sldId id="373" r:id="rId7"/>
    <p:sldId id="374" r:id="rId8"/>
    <p:sldId id="377" r:id="rId9"/>
    <p:sldId id="320" r:id="rId10"/>
    <p:sldId id="298" r:id="rId11"/>
    <p:sldId id="375" r:id="rId12"/>
    <p:sldId id="357" r:id="rId13"/>
    <p:sldId id="376" r:id="rId14"/>
    <p:sldId id="324" r:id="rId15"/>
    <p:sldId id="31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9"/>
            <p14:sldId id="292"/>
          </p14:sldIdLst>
        </p14:section>
        <p14:section name="01-协同工作" id="{4C832947-2092-B242-8FF3-4D96B6007803}">
          <p14:sldIdLst>
            <p14:sldId id="372"/>
            <p14:sldId id="273"/>
            <p14:sldId id="373"/>
            <p14:sldId id="374"/>
            <p14:sldId id="377"/>
          </p14:sldIdLst>
        </p14:section>
        <p14:section name="02-用户体验" id="{B246245B-75F7-4F7B-B71E-6CC6FD8E8CA7}">
          <p14:sldIdLst>
            <p14:sldId id="320"/>
            <p14:sldId id="298"/>
            <p14:sldId id="375"/>
          </p14:sldIdLst>
        </p14:section>
        <p14:section name="03-发布" id="{869D91EC-7E77-4C03-AC68-55529489F4ED}">
          <p14:sldIdLst>
            <p14:sldId id="357"/>
            <p14:sldId id="376"/>
            <p14:sldId id="324"/>
          </p14:sldIdLst>
        </p14:section>
        <p14:section name="总结" id="{378FA1C4-70FB-4E13-BA6D-BA86308BDC03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6F6F6"/>
    <a:srgbClr val="E3E3E3"/>
    <a:srgbClr val="00A5E3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6764" autoAdjust="0"/>
  </p:normalViewPr>
  <p:slideViewPr>
    <p:cSldViewPr snapToGrid="0">
      <p:cViewPr varScale="1">
        <p:scale>
          <a:sx n="114" d="100"/>
          <a:sy n="114" d="100"/>
        </p:scale>
        <p:origin x="13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2020/9/2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doc/oplatform/Third-party_Platforms/Mini_Programs/code/grayrelease.html" TargetMode="External"/><Relationship Id="rId2" Type="http://schemas.openxmlformats.org/officeDocument/2006/relationships/hyperlink" Target="https://developers.weixin.qq.com/doc/oplatform/Third-party_Platforms/Mini_Programs/code/releas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f.qq.com/faq/170302zeQryI170302beuEV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微信小程序协同工作和发布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小程序体验的评估原则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导航清晰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流程明确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重点突出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符合预期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等待与反馈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异常处理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内容和文案准确友好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和谐统一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平台适配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97C7D2-7F3F-4737-A9EE-C6FB83FDA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40" y="204893"/>
            <a:ext cx="3627120" cy="64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8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提高用户体验的建议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用户</a:t>
            </a:r>
            <a:r>
              <a:rPr lang="zh-CN" altLang="en-US">
                <a:solidFill>
                  <a:srgbClr val="00B0F0"/>
                </a:solidFill>
              </a:rPr>
              <a:t>体验测试</a:t>
            </a:r>
            <a:r>
              <a:rPr lang="zh-CN" altLang="en-US"/>
              <a:t>，可以在设计、开发、测试等全部阶段运行。是一种低成本检测设计质量的方法。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00B0F0"/>
                </a:solidFill>
              </a:rPr>
              <a:t>尽早</a:t>
            </a:r>
            <a:r>
              <a:rPr lang="zh-CN" altLang="en-US"/>
              <a:t>进行用户体验测试。在产品设计过程中，便要进行用户体验测试，以检测设计质量。这样更有利于及早发现问题并进行调整，减少开发成本。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用户测试之前需要</a:t>
            </a:r>
            <a:r>
              <a:rPr lang="zh-CN" altLang="en-US">
                <a:solidFill>
                  <a:srgbClr val="00B0F0"/>
                </a:solidFill>
              </a:rPr>
              <a:t>确定好需要检验流程和任务</a:t>
            </a:r>
            <a:r>
              <a:rPr lang="zh-CN" altLang="en-US"/>
              <a:t>，为用户构建明确的目标，提示用户以完成任务的方式完成目标。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最好选择产品</a:t>
            </a:r>
            <a:r>
              <a:rPr lang="zh-CN" altLang="en-US">
                <a:solidFill>
                  <a:srgbClr val="00B0F0"/>
                </a:solidFill>
              </a:rPr>
              <a:t>真实的受众</a:t>
            </a:r>
            <a:r>
              <a:rPr lang="zh-CN" altLang="en-US"/>
              <a:t>，作为被测试的用户。并在测试时，使用户处于</a:t>
            </a:r>
            <a:r>
              <a:rPr lang="zh-CN" altLang="en-US">
                <a:solidFill>
                  <a:srgbClr val="00B0F0"/>
                </a:solidFill>
              </a:rPr>
              <a:t>真实的场景</a:t>
            </a:r>
            <a:r>
              <a:rPr lang="zh-CN" altLang="en-US"/>
              <a:t>和</a:t>
            </a:r>
            <a:r>
              <a:rPr lang="zh-CN" altLang="en-US">
                <a:solidFill>
                  <a:srgbClr val="00B0F0"/>
                </a:solidFill>
              </a:rPr>
              <a:t>时间</a:t>
            </a:r>
            <a:r>
              <a:rPr lang="zh-CN" altLang="en-US"/>
              <a:t>下。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设计</a:t>
            </a:r>
            <a:r>
              <a:rPr lang="zh-CN" altLang="en-US">
                <a:solidFill>
                  <a:srgbClr val="00B0F0"/>
                </a:solidFill>
              </a:rPr>
              <a:t>开放性的问题</a:t>
            </a:r>
            <a:r>
              <a:rPr lang="zh-CN" altLang="en-US"/>
              <a:t>让用户回答。不用带有主观性的询问语言，引导用户回答。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在用户测试过程中，需要全程做好</a:t>
            </a:r>
            <a:r>
              <a:rPr lang="zh-CN" altLang="en-US">
                <a:solidFill>
                  <a:srgbClr val="00B0F0"/>
                </a:solidFill>
              </a:rPr>
              <a:t>记录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5094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发布前常常遗漏</a:t>
            </a:r>
            <a:r>
              <a:rPr lang="zh-CN" altLang="en-US"/>
              <a:t>的点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如果小程序使用到</a:t>
            </a:r>
            <a:r>
              <a:rPr lang="en-US" altLang="zh-CN"/>
              <a:t>Flex</a:t>
            </a:r>
            <a:r>
              <a:rPr lang="zh-CN" altLang="en-US"/>
              <a:t>布局，并且需要兼容</a:t>
            </a:r>
            <a:r>
              <a:rPr lang="en-US" altLang="zh-CN"/>
              <a:t>iOS8</a:t>
            </a:r>
            <a:r>
              <a:rPr lang="zh-CN" altLang="en-US"/>
              <a:t>以下系统时，请检查上传小程序包时，开发者工具是否已经开启“</a:t>
            </a:r>
            <a:r>
              <a:rPr lang="zh-CN" altLang="en-US">
                <a:solidFill>
                  <a:srgbClr val="00B0F0"/>
                </a:solidFill>
              </a:rPr>
              <a:t>上传代码时样式自动补全</a:t>
            </a:r>
            <a:r>
              <a:rPr lang="zh-CN" altLang="en-US"/>
              <a:t>”。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小程序使用的服务器接口应该走</a:t>
            </a:r>
            <a:r>
              <a:rPr lang="en-US" altLang="zh-CN">
                <a:solidFill>
                  <a:srgbClr val="00B0F0"/>
                </a:solidFill>
              </a:rPr>
              <a:t>HTTPS</a:t>
            </a:r>
            <a:r>
              <a:rPr lang="zh-CN" altLang="en-US">
                <a:solidFill>
                  <a:srgbClr val="00B0F0"/>
                </a:solidFill>
              </a:rPr>
              <a:t>协议</a:t>
            </a:r>
            <a:r>
              <a:rPr lang="zh-CN" altLang="en-US"/>
              <a:t>，并且对应的网络域名确保已经在小程序管理平台配置好。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在测试阶段要</a:t>
            </a:r>
            <a:r>
              <a:rPr lang="zh-CN" altLang="en-US">
                <a:solidFill>
                  <a:srgbClr val="00B0F0"/>
                </a:solidFill>
              </a:rPr>
              <a:t>校验域名合法性</a:t>
            </a:r>
            <a:r>
              <a:rPr lang="zh-CN" altLang="en-US"/>
              <a:t>，因为若不校验容易导致开发者误以为测试通过，让正式版小程序因为遇到非法域名无法正常工作。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发布前请检查小程序使用到的</a:t>
            </a:r>
            <a:r>
              <a:rPr lang="zh-CN" altLang="en-US">
                <a:solidFill>
                  <a:srgbClr val="00B0F0"/>
                </a:solidFill>
              </a:rPr>
              <a:t>网络接口</a:t>
            </a:r>
            <a:r>
              <a:rPr lang="zh-CN" altLang="en-US"/>
              <a:t>已经部署好，并且评估好服务器的</a:t>
            </a:r>
            <a:r>
              <a:rPr lang="zh-CN" altLang="en-US">
                <a:solidFill>
                  <a:srgbClr val="00B0F0"/>
                </a:solidFill>
              </a:rPr>
              <a:t>负载</a:t>
            </a:r>
            <a:r>
              <a:rPr lang="zh-CN" altLang="en-US"/>
              <a:t>情况。</a:t>
            </a:r>
          </a:p>
        </p:txBody>
      </p:sp>
    </p:spTree>
    <p:extLst>
      <p:ext uri="{BB962C8B-B14F-4D97-AF65-F5344CB8AC3E}">
        <p14:creationId xmlns:p14="http://schemas.microsoft.com/office/powerpoint/2010/main" val="334744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小程序提供了两种发布模式：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2"/>
              </a:rPr>
              <a:t>全量发布</a:t>
            </a:r>
            <a:r>
              <a:rPr lang="zh-CN" altLang="en-US"/>
              <a:t>：所有用户访问小程序时都会使用当前最新的发布版本。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3"/>
              </a:rPr>
              <a:t>分阶段发布</a:t>
            </a:r>
            <a:r>
              <a:rPr lang="zh-CN" altLang="en-US"/>
              <a:t>：不同时间段来控制部分用户使用最新的发布版本。</a:t>
            </a:r>
            <a:endParaRPr lang="en-US" altLang="zh-CN"/>
          </a:p>
          <a:p>
            <a:r>
              <a:rPr lang="zh-CN" altLang="en-US"/>
              <a:t>当小程序承载的功能越来越多，使用的用户数越来越多时，采用分阶段发布是一个非常好的控制风险的办法。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注意：一般全量发布的</a:t>
            </a:r>
            <a:r>
              <a:rPr lang="en-US" altLang="zh-CN">
                <a:solidFill>
                  <a:srgbClr val="00B0F0"/>
                </a:solidFill>
              </a:rPr>
              <a:t>24</a:t>
            </a:r>
            <a:r>
              <a:rPr lang="zh-CN" altLang="en-US"/>
              <a:t>小时后，所有用户才会真正使用到最新版的小程序，因为微信客户端存有旧版本小程序包缓存。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3229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小程序码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4876800" cy="4961480"/>
          </a:xfrm>
        </p:spPr>
        <p:txBody>
          <a:bodyPr/>
          <a:lstStyle/>
          <a:p>
            <a:r>
              <a:rPr lang="zh-CN" altLang="en-US"/>
              <a:t>在发布小程序之后，小程序管理平台会提供对应的小程序码的预览和下载，开发者可以自行下载用于线上和线下的小程序服务推广。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小程序码的优势：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在样式上更具辨识度和视觉冲击力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小程序主题的品牌形象更加清晰明显，可以帮助开发者更好地推广小程序。</a:t>
            </a:r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0539D3-AF59-48D1-9D0E-A29E06FA0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1215483"/>
            <a:ext cx="3855108" cy="38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88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本章主要阐述了一个项目从立项到发布的整体流程和协作方式。</a:t>
            </a:r>
            <a:endParaRPr lang="en-US" altLang="zh-CN"/>
          </a:p>
          <a:p>
            <a:r>
              <a:rPr lang="zh-CN" altLang="en-US"/>
              <a:t>给大家提出一些产品优化的原则和建议。</a:t>
            </a:r>
            <a:endParaRPr lang="en-US" altLang="zh-CN"/>
          </a:p>
          <a:p>
            <a:r>
              <a:rPr lang="zh-CN" altLang="en-US"/>
              <a:t>接下来，我们会对小程序框架的设计背景和运行原理再做进一步的讲解。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5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理解开发小程序时，团队之间的协作方式。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理解小程序的发布流程。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协同工作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用户体验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发布</a:t>
            </a:r>
            <a:endParaRPr lang="en-US" altLang="zh-CN"/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协同工作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451"/>
            <a:ext cx="4581698" cy="5015512"/>
          </a:xfrm>
        </p:spPr>
        <p:txBody>
          <a:bodyPr/>
          <a:lstStyle/>
          <a:p>
            <a:r>
              <a:rPr lang="zh-CN" altLang="en-US"/>
              <a:t>大型公司，分工很细，一个项目要多人协作。</a:t>
            </a:r>
            <a:endParaRPr lang="en-US" altLang="zh-CN"/>
          </a:p>
          <a:p>
            <a:r>
              <a:rPr lang="zh-CN" altLang="en-US"/>
              <a:t>因此，微信平台提供了</a:t>
            </a:r>
            <a:r>
              <a:rPr lang="zh-CN" altLang="en-US">
                <a:solidFill>
                  <a:srgbClr val="00B0F0"/>
                </a:solidFill>
              </a:rPr>
              <a:t>权限管理</a:t>
            </a:r>
            <a:r>
              <a:rPr lang="zh-CN" altLang="en-US"/>
              <a:t>，让整个团队更好的协同工作。</a:t>
            </a:r>
          </a:p>
          <a:p>
            <a:r>
              <a:rPr lang="zh-CN" altLang="en-US"/>
              <a:t>在开发者完成开发之后，就可以</a:t>
            </a:r>
            <a:r>
              <a:rPr lang="zh-CN" altLang="en-US">
                <a:solidFill>
                  <a:srgbClr val="00B0F0"/>
                </a:solidFill>
              </a:rPr>
              <a:t>开发者工具</a:t>
            </a:r>
            <a:r>
              <a:rPr lang="zh-CN" altLang="en-US"/>
              <a:t>提交小程序的</a:t>
            </a:r>
            <a:r>
              <a:rPr lang="zh-CN" altLang="en-US">
                <a:solidFill>
                  <a:srgbClr val="00B0F0"/>
                </a:solidFill>
              </a:rPr>
              <a:t>代码包</a:t>
            </a:r>
            <a:r>
              <a:rPr lang="zh-CN" altLang="en-US"/>
              <a:t>，然后在</a:t>
            </a:r>
            <a:r>
              <a:rPr lang="zh-CN" altLang="en-US">
                <a:solidFill>
                  <a:srgbClr val="00B0F0"/>
                </a:solidFill>
              </a:rPr>
              <a:t>小程序管理平台发布</a:t>
            </a:r>
            <a:r>
              <a:rPr lang="zh-CN" altLang="en-US"/>
              <a:t>小程序。</a:t>
            </a:r>
            <a:endParaRPr lang="en-US" altLang="zh-CN"/>
          </a:p>
          <a:p>
            <a:r>
              <a:rPr lang="zh-CN" altLang="en-US"/>
              <a:t>这样，用户就可以通过搜索、扫码等方式进入小程序。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7569FE-1F6D-4018-99D1-21857137A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811" y="1188467"/>
            <a:ext cx="6098572" cy="5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人员组织结构和权限分配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9391"/>
            <a:ext cx="10515600" cy="1902087"/>
          </a:xfrm>
        </p:spPr>
        <p:txBody>
          <a:bodyPr>
            <a:normAutofit/>
          </a:bodyPr>
          <a:lstStyle/>
          <a:p>
            <a:r>
              <a:rPr lang="zh-CN" altLang="en-US" sz="1400"/>
              <a:t>项目管理人员：负责</a:t>
            </a:r>
            <a:r>
              <a:rPr lang="zh-CN" altLang="en-US" sz="1400">
                <a:solidFill>
                  <a:srgbClr val="00B0F0"/>
                </a:solidFill>
              </a:rPr>
              <a:t>统筹</a:t>
            </a:r>
            <a:r>
              <a:rPr lang="zh-CN" altLang="en-US" sz="1400"/>
              <a:t>整个项目的进展和风险、</a:t>
            </a:r>
            <a:r>
              <a:rPr lang="zh-CN" altLang="en-US" sz="1400">
                <a:solidFill>
                  <a:srgbClr val="00B0F0"/>
                </a:solidFill>
              </a:rPr>
              <a:t>把控</a:t>
            </a:r>
            <a:r>
              <a:rPr lang="zh-CN" altLang="en-US" sz="1400"/>
              <a:t>小程序对外发布的节奏。</a:t>
            </a:r>
            <a:endParaRPr lang="en-US" altLang="zh-CN" sz="1400"/>
          </a:p>
          <a:p>
            <a:r>
              <a:rPr lang="zh-CN" altLang="en-US" sz="1400"/>
              <a:t>产品组：提出需求，设计产品原型</a:t>
            </a:r>
            <a:endParaRPr lang="en-US" altLang="zh-CN" sz="1400"/>
          </a:p>
          <a:p>
            <a:r>
              <a:rPr lang="zh-CN" altLang="en-US" sz="1400"/>
              <a:t>设计组：与产品组交流沟通，设计出可视化流程与图形，输出设计方案。</a:t>
            </a:r>
            <a:endParaRPr lang="en-US" altLang="zh-CN" sz="1400"/>
          </a:p>
          <a:p>
            <a:r>
              <a:rPr lang="zh-CN" altLang="en-US" sz="1400"/>
              <a:t>开发组：依据设计方案编写代码。</a:t>
            </a:r>
            <a:endParaRPr lang="en-US" altLang="zh-CN" sz="1400"/>
          </a:p>
          <a:p>
            <a:r>
              <a:rPr lang="zh-CN" altLang="en-US" sz="1400"/>
              <a:t>测试组：对小程序进行各种边界测试。</a:t>
            </a:r>
            <a:endParaRPr lang="en-US" altLang="zh-CN" sz="1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C6249F-6FC2-48D7-A6CE-9829385FD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94927"/>
            <a:ext cx="5313463" cy="1587313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672F037-B19A-4853-A1FA-F6D63E5F85F2}"/>
              </a:ext>
            </a:extLst>
          </p:cNvPr>
          <p:cNvSpPr txBox="1">
            <a:spLocks/>
          </p:cNvSpPr>
          <p:nvPr/>
        </p:nvSpPr>
        <p:spPr>
          <a:xfrm>
            <a:off x="838200" y="5304164"/>
            <a:ext cx="1539240" cy="458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项目开发流程：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769FCC-2B1B-4044-9047-DA1FF8609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27" y="5019924"/>
            <a:ext cx="7947313" cy="116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4F8827-F950-4EFB-AED7-3E305C90F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项目成员权限：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运营者权限：管理、推广、设置等模块权限，可使用体验版小程序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开发者权限：开发模块权限，可使用体验版小程序、开发者工具（</a:t>
            </a:r>
            <a:r>
              <a:rPr lang="en-US" altLang="zh-CN"/>
              <a:t>IDE</a:t>
            </a:r>
            <a:r>
              <a:rPr lang="zh-CN" altLang="en-US"/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数据分析者（基础分析）：统计模块权限，可使用体验版小程序</a:t>
            </a:r>
            <a:endParaRPr lang="en-US" altLang="zh-CN"/>
          </a:p>
          <a:p>
            <a:r>
              <a:rPr lang="zh-CN" altLang="en-US"/>
              <a:t>体验成员：</a:t>
            </a:r>
            <a:r>
              <a:rPr lang="zh-CN" altLang="en-US" b="0" i="0">
                <a:solidFill>
                  <a:srgbClr val="666666"/>
                </a:solidFill>
                <a:effectLst/>
                <a:latin typeface="PingFang SC"/>
              </a:rPr>
              <a:t>使用体验版小程序内侧</a:t>
            </a:r>
            <a:endParaRPr lang="en-US" altLang="zh-CN">
              <a:solidFill>
                <a:srgbClr val="666666"/>
              </a:solidFill>
              <a:latin typeface="PingFang SC"/>
            </a:endParaRPr>
          </a:p>
          <a:p>
            <a:r>
              <a:rPr lang="zh-CN" altLang="en-US">
                <a:hlinkClick r:id="rId2"/>
              </a:rPr>
              <a:t>更多详细</a:t>
            </a:r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/>
              <a:t>程序平台的权限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90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小程序的版本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94EAB58-EC92-491F-8998-C9AE8F144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934870"/>
              </p:ext>
            </p:extLst>
          </p:nvPr>
        </p:nvGraphicFramePr>
        <p:xfrm>
          <a:off x="838200" y="982981"/>
          <a:ext cx="10515600" cy="2537459"/>
        </p:xfrm>
        <a:graphic>
          <a:graphicData uri="http://schemas.openxmlformats.org/drawingml/2006/table">
            <a:tbl>
              <a:tblPr/>
              <a:tblGrid>
                <a:gridCol w="1432560">
                  <a:extLst>
                    <a:ext uri="{9D8B030D-6E8A-4147-A177-3AD203B41FA5}">
                      <a16:colId xmlns:a16="http://schemas.microsoft.com/office/drawing/2014/main" val="4168708355"/>
                    </a:ext>
                  </a:extLst>
                </a:gridCol>
                <a:gridCol w="9083040">
                  <a:extLst>
                    <a:ext uri="{9D8B030D-6E8A-4147-A177-3AD203B41FA5}">
                      <a16:colId xmlns:a16="http://schemas.microsoft.com/office/drawing/2014/main" val="3123118714"/>
                    </a:ext>
                  </a:extLst>
                </a:gridCol>
              </a:tblGrid>
              <a:tr h="940409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开发版本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使用开发者工具，可将代码上传到开发版本中。 开发版本只保留每人最新的一份上传的代码。点击提交审核，可将代码提交审核。开发版本可删除，不影响线上版本和审核中版本的代码。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110519"/>
                  </a:ext>
                </a:extLst>
              </a:tr>
              <a:tr h="500172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体验版本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可以选择某个开发版本作为体验版，并且选取一份体验版。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199288"/>
                  </a:ext>
                </a:extLst>
              </a:tr>
              <a:tr h="548439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审核中版本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只能有一份代码处于审核中。有审核结果后可以发布到线上，也可直接重新提交审核，覆盖原审核版本。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031173"/>
                  </a:ext>
                </a:extLst>
              </a:tr>
              <a:tr h="548439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线上版本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线上所有用户使用的代码版本，该版本代码在新版本代码发布后被覆盖更新。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57946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9E8C742-6133-4107-AA8F-6073C14806C6}"/>
              </a:ext>
            </a:extLst>
          </p:cNvPr>
          <p:cNvSpPr txBox="1">
            <a:spLocks/>
          </p:cNvSpPr>
          <p:nvPr/>
        </p:nvSpPr>
        <p:spPr>
          <a:xfrm>
            <a:off x="838200" y="3810000"/>
            <a:ext cx="10515600" cy="2680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一个小程序，可能由多人开发，所以每个开发者都一个开发版本。</a:t>
            </a:r>
            <a:endParaRPr lang="en-US" altLang="zh-CN"/>
          </a:p>
          <a:p>
            <a:r>
              <a:rPr lang="zh-CN" altLang="en-US"/>
              <a:t>另外，我们还需要将一个开发版本当做体验版，用于上传稳定的测试代码。</a:t>
            </a:r>
          </a:p>
        </p:txBody>
      </p:sp>
    </p:spTree>
    <p:extLst>
      <p:ext uri="{BB962C8B-B14F-4D97-AF65-F5344CB8AC3E}">
        <p14:creationId xmlns:p14="http://schemas.microsoft.com/office/powerpoint/2010/main" val="370804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FA0967-63C1-4FCA-B0DC-6EC3A3822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微信小程序提供了一个版本管理工具，我们可以自己写的代码提交到</a:t>
            </a:r>
            <a:r>
              <a:rPr lang="en-US" altLang="zh-CN"/>
              <a:t>github </a:t>
            </a:r>
            <a:r>
              <a:rPr lang="zh-CN" altLang="en-US"/>
              <a:t>上，进行团队协作。</a:t>
            </a:r>
            <a:endParaRPr lang="en-US" altLang="zh-CN"/>
          </a:p>
          <a:p>
            <a:r>
              <a:rPr lang="zh-CN" altLang="en-US"/>
              <a:t>比如李伟和张三要开发一个小程序的项目</a:t>
            </a:r>
            <a:r>
              <a:rPr lang="en-US" altLang="zh-CN">
                <a:solidFill>
                  <a:srgbClr val="00B0F0"/>
                </a:solidFill>
              </a:rPr>
              <a:t>wx-game</a:t>
            </a:r>
            <a:r>
              <a:rPr lang="zh-CN" altLang="en-US"/>
              <a:t>，这个项目由李伟主导：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进入版本管理工具，设置认证方式，如用户名、密码验证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在代码管理平台建立远程仓库</a:t>
            </a:r>
            <a:r>
              <a:rPr lang="en-US" altLang="zh-CN">
                <a:solidFill>
                  <a:srgbClr val="00B0F0"/>
                </a:solidFill>
              </a:rPr>
              <a:t>wx-game</a:t>
            </a:r>
          </a:p>
          <a:p>
            <a:r>
              <a:rPr lang="en-US" altLang="zh-CN"/>
              <a:t>3.</a:t>
            </a:r>
            <a:r>
              <a:rPr lang="zh-CN" altLang="en-US"/>
              <a:t>李伟要在</a:t>
            </a:r>
            <a:r>
              <a:rPr lang="en-US" altLang="zh-CN"/>
              <a:t>master </a:t>
            </a:r>
            <a:r>
              <a:rPr lang="zh-CN" altLang="en-US"/>
              <a:t>搭建一个简单的项目目录，并推送到</a:t>
            </a:r>
            <a:r>
              <a:rPr lang="en-US" altLang="zh-CN"/>
              <a:t>github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4.</a:t>
            </a:r>
            <a:r>
              <a:rPr lang="zh-CN" altLang="en-US"/>
              <a:t>李伟要基于</a:t>
            </a:r>
            <a:r>
              <a:rPr lang="en-US" altLang="zh-CN"/>
              <a:t>master </a:t>
            </a:r>
            <a:r>
              <a:rPr lang="zh-CN" altLang="en-US"/>
              <a:t>建立一个新的分支</a:t>
            </a:r>
            <a:r>
              <a:rPr lang="en-US" altLang="zh-CN">
                <a:solidFill>
                  <a:srgbClr val="00B0F0"/>
                </a:solidFill>
              </a:rPr>
              <a:t>dev_liwei</a:t>
            </a:r>
            <a:r>
              <a:rPr lang="zh-CN" altLang="en-US"/>
              <a:t>，用于自己开发，并推送。</a:t>
            </a:r>
            <a:endParaRPr lang="en-US" altLang="zh-CN"/>
          </a:p>
          <a:p>
            <a:r>
              <a:rPr lang="en-US" altLang="zh-CN"/>
              <a:t>5.</a:t>
            </a:r>
            <a:r>
              <a:rPr lang="zh-CN" altLang="en-US"/>
              <a:t>让张三在他自己的开发工具里，把项目拉下来，从</a:t>
            </a:r>
            <a:r>
              <a:rPr lang="en-US" altLang="zh-CN"/>
              <a:t>master</a:t>
            </a:r>
            <a:r>
              <a:rPr lang="zh-CN" altLang="en-US"/>
              <a:t>上拉一个新的分支</a:t>
            </a:r>
            <a:r>
              <a:rPr lang="en-US" altLang="zh-CN">
                <a:solidFill>
                  <a:srgbClr val="00B0F0"/>
                </a:solidFill>
              </a:rPr>
              <a:t>dev_zhangsan</a:t>
            </a:r>
            <a:r>
              <a:rPr lang="zh-CN" altLang="en-US"/>
              <a:t>，并推送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6.</a:t>
            </a:r>
            <a:r>
              <a:rPr lang="zh-CN" altLang="en-US"/>
              <a:t>在</a:t>
            </a:r>
            <a:r>
              <a:rPr lang="en-US" altLang="zh-CN"/>
              <a:t>master</a:t>
            </a:r>
            <a:r>
              <a:rPr lang="zh-CN" altLang="en-US"/>
              <a:t>的基础上开一个新的分支作为测试分支</a:t>
            </a:r>
            <a:r>
              <a:rPr lang="en-US" altLang="zh-CN">
                <a:solidFill>
                  <a:srgbClr val="00B0F0"/>
                </a:solidFill>
              </a:rPr>
              <a:t>test</a:t>
            </a:r>
            <a:r>
              <a:rPr lang="zh-CN" altLang="en-US"/>
              <a:t>，并推送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7.</a:t>
            </a:r>
            <a:r>
              <a:rPr lang="zh-CN" altLang="en-US"/>
              <a:t>在项目开发到一定阶段的时候，李伟就可以在</a:t>
            </a:r>
            <a:r>
              <a:rPr lang="en-US" altLang="zh-CN">
                <a:solidFill>
                  <a:srgbClr val="00B0F0"/>
                </a:solidFill>
              </a:rPr>
              <a:t>test</a:t>
            </a:r>
            <a:r>
              <a:rPr lang="en-US" altLang="zh-CN"/>
              <a:t> </a:t>
            </a:r>
            <a:r>
              <a:rPr lang="zh-CN" altLang="en-US"/>
              <a:t>中将所有开发者的分支的代码合并一下，然后发布，进行测试。</a:t>
            </a:r>
            <a:endParaRPr lang="en-US" altLang="zh-CN"/>
          </a:p>
          <a:p>
            <a:r>
              <a:rPr lang="en-US" altLang="zh-CN"/>
              <a:t>8.</a:t>
            </a:r>
            <a:r>
              <a:rPr lang="zh-CN" altLang="en-US"/>
              <a:t>当项目开发完了，测试也没问题了。就在</a:t>
            </a:r>
            <a:r>
              <a:rPr lang="en-US" altLang="zh-CN">
                <a:solidFill>
                  <a:srgbClr val="00B0F0"/>
                </a:solidFill>
              </a:rPr>
              <a:t>test</a:t>
            </a:r>
            <a:r>
              <a:rPr lang="en-US" altLang="zh-CN"/>
              <a:t> </a:t>
            </a:r>
            <a:r>
              <a:rPr lang="zh-CN" altLang="en-US"/>
              <a:t>基础上新建一个</a:t>
            </a:r>
            <a:r>
              <a:rPr lang="zh-CN" altLang="en-US">
                <a:solidFill>
                  <a:srgbClr val="00B0F0"/>
                </a:solidFill>
              </a:rPr>
              <a:t>审核版</a:t>
            </a:r>
            <a:r>
              <a:rPr lang="en-US" altLang="zh-CN">
                <a:solidFill>
                  <a:srgbClr val="00B0F0"/>
                </a:solidFill>
              </a:rPr>
              <a:t>review </a:t>
            </a:r>
            <a:r>
              <a:rPr lang="zh-CN" altLang="en-US"/>
              <a:t>分支，将其推送，并提交审核。</a:t>
            </a:r>
            <a:endParaRPr lang="en-US" altLang="zh-CN"/>
          </a:p>
          <a:p>
            <a:r>
              <a:rPr lang="en-US" altLang="zh-CN"/>
              <a:t>9.</a:t>
            </a:r>
            <a:r>
              <a:rPr lang="zh-CN" altLang="en-US"/>
              <a:t>若</a:t>
            </a:r>
            <a:r>
              <a:rPr lang="en-US" altLang="zh-CN">
                <a:solidFill>
                  <a:srgbClr val="00B0F0"/>
                </a:solidFill>
              </a:rPr>
              <a:t>review </a:t>
            </a:r>
            <a:r>
              <a:rPr lang="zh-CN" altLang="en-US"/>
              <a:t>审核通过，就将</a:t>
            </a:r>
            <a:r>
              <a:rPr lang="en-US" altLang="zh-CN">
                <a:solidFill>
                  <a:srgbClr val="00B0F0"/>
                </a:solidFill>
              </a:rPr>
              <a:t>review </a:t>
            </a:r>
            <a:r>
              <a:rPr lang="zh-CN" altLang="en-US"/>
              <a:t>同步到线上版</a:t>
            </a:r>
            <a:r>
              <a:rPr lang="en-US" altLang="zh-CN">
                <a:solidFill>
                  <a:srgbClr val="00B0F0"/>
                </a:solidFill>
              </a:rPr>
              <a:t>master </a:t>
            </a:r>
            <a:r>
              <a:rPr lang="zh-CN" altLang="en-US"/>
              <a:t>分支上。</a:t>
            </a:r>
            <a:endParaRPr lang="en-US" altLang="zh-CN"/>
          </a:p>
          <a:p>
            <a:r>
              <a:rPr lang="en-US" altLang="zh-CN"/>
              <a:t>10.</a:t>
            </a:r>
            <a:r>
              <a:rPr lang="zh-CN" altLang="en-US"/>
              <a:t>若</a:t>
            </a:r>
            <a:r>
              <a:rPr lang="en-US" altLang="zh-CN">
                <a:solidFill>
                  <a:srgbClr val="00B0F0"/>
                </a:solidFill>
              </a:rPr>
              <a:t>review </a:t>
            </a:r>
            <a:r>
              <a:rPr lang="zh-CN" altLang="en-US"/>
              <a:t>审核没有通过，那就继续开发、测试，然后提交审核，直到审核通过。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版本管理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92DBC3-B49E-4DE8-B226-991E96F03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823" y="1854950"/>
            <a:ext cx="1771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如何打造优秀的小程序</a:t>
            </a:r>
            <a:endParaRPr lang="en-US" alt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一款优秀小程序要有以下三个特点：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有创造性的产品思路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友好流畅的用户体验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稳定谨慎的运营</a:t>
            </a:r>
            <a:endParaRPr lang="en-US" altLang="zh-CN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产品和运营思路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产品观：一切以用户价值为依托。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运营行为：遵从微信小程序运营规范。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979262-89DD-4F60-8855-984595991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13120" y="4651753"/>
            <a:ext cx="2376012" cy="1838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E1532F-7F75-45BD-A5E4-35AD88F0A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67" y="1069704"/>
            <a:ext cx="2954833" cy="52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2926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12711</TotalTime>
  <Words>1350</Words>
  <Application>Microsoft Office PowerPoint</Application>
  <PresentationFormat>宽屏</PresentationFormat>
  <Paragraphs>101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PingFang SC</vt:lpstr>
      <vt:lpstr>等线</vt:lpstr>
      <vt:lpstr>Microsoft YaHei</vt:lpstr>
      <vt:lpstr>Microsoft YaHei</vt:lpstr>
      <vt:lpstr>Arial</vt:lpstr>
      <vt:lpstr>主题1</vt:lpstr>
      <vt:lpstr>微信小程序协同工作和发布</vt:lpstr>
      <vt:lpstr>课堂目标</vt:lpstr>
      <vt:lpstr>知识点</vt:lpstr>
      <vt:lpstr>协同工作</vt:lpstr>
      <vt:lpstr>人员组织结构和权限分配</vt:lpstr>
      <vt:lpstr>小程序平台的权限</vt:lpstr>
      <vt:lpstr>小程序的版本</vt:lpstr>
      <vt:lpstr>版本管理</vt:lpstr>
      <vt:lpstr>如何打造优秀的小程序</vt:lpstr>
      <vt:lpstr>小程序体验的评估原则</vt:lpstr>
      <vt:lpstr>提高用户体验的建议</vt:lpstr>
      <vt:lpstr>发布前常常遗漏的点</vt:lpstr>
      <vt:lpstr>发布模式</vt:lpstr>
      <vt:lpstr>小程序码</vt:lpstr>
      <vt:lpstr>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582</cp:revision>
  <dcterms:created xsi:type="dcterms:W3CDTF">2019-05-19T07:46:27Z</dcterms:created>
  <dcterms:modified xsi:type="dcterms:W3CDTF">2020-09-02T07:59:16Z</dcterms:modified>
</cp:coreProperties>
</file>