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92" r:id="rId3"/>
    <p:sldId id="400" r:id="rId4"/>
    <p:sldId id="379" r:id="rId5"/>
    <p:sldId id="381" r:id="rId6"/>
    <p:sldId id="394" r:id="rId7"/>
    <p:sldId id="403" r:id="rId8"/>
    <p:sldId id="409" r:id="rId9"/>
    <p:sldId id="408" r:id="rId10"/>
    <p:sldId id="410"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一、首页" id="{35617BEE-A331-4298-8E40-D3507A08CC2F}">
          <p14:sldIdLst>
            <p14:sldId id="256"/>
          </p14:sldIdLst>
        </p14:section>
        <p14:section name="二、前置部分" id="{E51481FA-7153-4520-8AAE-7F7F74FB6327}">
          <p14:sldIdLst>
            <p14:sldId id="292"/>
            <p14:sldId id="400"/>
          </p14:sldIdLst>
        </p14:section>
        <p14:section name="01-微信开发者工具存在的意义" id="{4C832947-2092-B242-8FF3-4D96B6007803}">
          <p14:sldIdLst>
            <p14:sldId id="379"/>
            <p14:sldId id="381"/>
          </p14:sldIdLst>
        </p14:section>
        <p14:section name="02-代码编译" id="{B246245B-75F7-4F7B-B71E-6CC6FD8E8CA7}">
          <p14:sldIdLst>
            <p14:sldId id="394"/>
          </p14:sldIdLst>
        </p14:section>
        <p14:section name="03-模拟器" id="{0A866420-32B0-4CA0-BF69-B42CFFC06F6A}">
          <p14:sldIdLst>
            <p14:sldId id="403"/>
            <p14:sldId id="409"/>
          </p14:sldIdLst>
        </p14:section>
        <p14:section name="总结" id="{378FA1C4-70FB-4E13-BA6D-BA86308BDC03}">
          <p14:sldIdLst>
            <p14:sldId id="408"/>
          </p14:sldIdLst>
        </p14:section>
        <p14:section name="作业" id="{AF388A57-0C63-4746-BA96-58A211C40275}">
          <p14:sldIdLst>
            <p14:sldId id="41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DEDEDE"/>
    <a:srgbClr val="F6F6F6"/>
    <a:srgbClr val="E3E3E3"/>
    <a:srgbClr val="00A5E3"/>
    <a:srgbClr val="3FB1F1"/>
    <a:srgbClr val="009C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6764" autoAdjust="0"/>
  </p:normalViewPr>
  <p:slideViewPr>
    <p:cSldViewPr snapToGrid="0">
      <p:cViewPr varScale="1">
        <p:scale>
          <a:sx n="113" d="100"/>
          <a:sy n="113" d="100"/>
        </p:scale>
        <p:origin x="138" y="5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D2F9A9-6227-8A44-9772-286E30E69980}" type="datetimeFigureOut">
              <a:rPr kumimoji="1" lang="zh-CN" altLang="en-US" smtClean="0"/>
              <a:t>2020/9/2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C0A84E-B558-7040-A1FC-87D304809FDD}" type="slidenum">
              <a:rPr kumimoji="1" lang="zh-CN" altLang="en-US" smtClean="0"/>
              <a:t>‹#›</a:t>
            </a:fld>
            <a:endParaRPr kumimoji="1" lang="zh-CN" altLang="en-US"/>
          </a:p>
        </p:txBody>
      </p:sp>
    </p:spTree>
    <p:extLst>
      <p:ext uri="{BB962C8B-B14F-4D97-AF65-F5344CB8AC3E}">
        <p14:creationId xmlns:p14="http://schemas.microsoft.com/office/powerpoint/2010/main" val="1553086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9857AE-34D6-4FD2-AC0E-0C1FE17EB8D9}"/>
              </a:ext>
            </a:extLst>
          </p:cNvPr>
          <p:cNvSpPr>
            <a:spLocks noGrp="1"/>
          </p:cNvSpPr>
          <p:nvPr>
            <p:ph type="ctrTitle"/>
          </p:nvPr>
        </p:nvSpPr>
        <p:spPr>
          <a:xfrm>
            <a:off x="1524000" y="1122362"/>
            <a:ext cx="9144000" cy="2459037"/>
          </a:xfrm>
        </p:spPr>
        <p:txBody>
          <a:bodyPr anchor="b">
            <a:normAutofit/>
          </a:bodyPr>
          <a:lstStyle>
            <a:lvl1pPr marL="0" algn="ctr" defTabSz="457200" rtl="0" eaLnBrk="1" latinLnBrk="0" hangingPunct="1">
              <a:defRPr lang="zh-CN" altLang="en-US" sz="3600" b="1" kern="1200" dirty="0">
                <a:solidFill>
                  <a:srgbClr val="00B0F0"/>
                </a:solidFill>
                <a:latin typeface="Arial"/>
                <a:ea typeface="Microsoft YaHei"/>
                <a:cs typeface="Arial"/>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8CD06EF9-DD59-4648-A167-72FA8E47274A}"/>
              </a:ext>
            </a:extLst>
          </p:cNvPr>
          <p:cNvSpPr>
            <a:spLocks noGrp="1"/>
          </p:cNvSpPr>
          <p:nvPr>
            <p:ph type="subTitle" idx="1"/>
          </p:nvPr>
        </p:nvSpPr>
        <p:spPr>
          <a:xfrm>
            <a:off x="1524000" y="3975780"/>
            <a:ext cx="9144000" cy="1282019"/>
          </a:xfrm>
        </p:spPr>
        <p:txBody>
          <a:bodyPr>
            <a:normAutofit/>
          </a:bodyPr>
          <a:lstStyle>
            <a:lvl1pPr marL="0" indent="0" algn="ctr" defTabSz="457200" rtl="0" eaLnBrk="1" latinLnBrk="0" hangingPunct="1">
              <a:buNone/>
              <a:defRPr lang="zh-CN" altLang="en-US" sz="1400" b="0" kern="1200" dirty="0">
                <a:solidFill>
                  <a:schemeClr val="tx1">
                    <a:lumMod val="65000"/>
                    <a:lumOff val="35000"/>
                  </a:schemeClr>
                </a:solidFill>
                <a:latin typeface="Arial"/>
                <a:ea typeface="Microsoft YaHei"/>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AA12F226-4752-47AD-9F33-6BA58B45711E}"/>
              </a:ext>
            </a:extLst>
          </p:cNvPr>
          <p:cNvSpPr>
            <a:spLocks noGrp="1"/>
          </p:cNvSpPr>
          <p:nvPr>
            <p:ph type="dt" sz="half" idx="10"/>
          </p:nvPr>
        </p:nvSpPr>
        <p:spPr/>
        <p:txBody>
          <a:bodyPr/>
          <a:lstStyle/>
          <a:p>
            <a:fld id="{A2471D6F-EBCB-4AF5-B61E-6ABD99B4C266}" type="datetimeFigureOut">
              <a:rPr lang="zh-CN" altLang="en-US" smtClean="0"/>
              <a:t>2020/9/2</a:t>
            </a:fld>
            <a:endParaRPr lang="zh-CN" altLang="en-US"/>
          </a:p>
        </p:txBody>
      </p:sp>
      <p:sp>
        <p:nvSpPr>
          <p:cNvPr id="5" name="页脚占位符 4">
            <a:extLst>
              <a:ext uri="{FF2B5EF4-FFF2-40B4-BE49-F238E27FC236}">
                <a16:creationId xmlns:a16="http://schemas.microsoft.com/office/drawing/2014/main" id="{604D8100-DE57-4E16-863D-3519CFEBB8D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D62D5C-377A-468E-ABCA-B4BF8B9BAB43}"/>
              </a:ext>
            </a:extLst>
          </p:cNvPr>
          <p:cNvSpPr>
            <a:spLocks noGrp="1"/>
          </p:cNvSpPr>
          <p:nvPr>
            <p:ph type="sldNum" sz="quarter" idx="12"/>
          </p:nvPr>
        </p:nvSpPr>
        <p:spPr/>
        <p:txBody>
          <a:bodyPr/>
          <a:lstStyle/>
          <a:p>
            <a:fld id="{25AE4EFE-52C9-4CF1-9E65-9D977C9F0DC7}" type="slidenum">
              <a:rPr lang="zh-CN" altLang="en-US" smtClean="0"/>
              <a:t>‹#›</a:t>
            </a:fld>
            <a:endParaRPr lang="zh-CN" altLang="en-US"/>
          </a:p>
        </p:txBody>
      </p:sp>
      <p:cxnSp>
        <p:nvCxnSpPr>
          <p:cNvPr id="20" name="直线连接符 2">
            <a:extLst>
              <a:ext uri="{FF2B5EF4-FFF2-40B4-BE49-F238E27FC236}">
                <a16:creationId xmlns:a16="http://schemas.microsoft.com/office/drawing/2014/main" id="{9931CC72-F3E0-4722-B70A-462086C6F39F}"/>
              </a:ext>
            </a:extLst>
          </p:cNvPr>
          <p:cNvCxnSpPr/>
          <p:nvPr/>
        </p:nvCxnSpPr>
        <p:spPr>
          <a:xfrm flipV="1">
            <a:off x="0" y="1835357"/>
            <a:ext cx="417285" cy="439964"/>
          </a:xfrm>
          <a:prstGeom prst="line">
            <a:avLst/>
          </a:prstGeom>
          <a:noFill/>
          <a:ln w="25400" cap="flat" cmpd="sng" algn="ctr">
            <a:solidFill>
              <a:srgbClr val="F79646"/>
            </a:solidFill>
            <a:prstDash val="solid"/>
          </a:ln>
          <a:effectLst>
            <a:outerShdw blurRad="40000" dist="20000" dir="5400000" rotWithShape="0">
              <a:srgbClr val="000000">
                <a:alpha val="38000"/>
              </a:srgbClr>
            </a:outerShdw>
          </a:effectLst>
        </p:spPr>
      </p:cxnSp>
      <p:cxnSp>
        <p:nvCxnSpPr>
          <p:cNvPr id="21" name="直线连接符 3">
            <a:extLst>
              <a:ext uri="{FF2B5EF4-FFF2-40B4-BE49-F238E27FC236}">
                <a16:creationId xmlns:a16="http://schemas.microsoft.com/office/drawing/2014/main" id="{4A4202A4-11B3-42A1-AC11-426CBE474E62}"/>
              </a:ext>
            </a:extLst>
          </p:cNvPr>
          <p:cNvCxnSpPr/>
          <p:nvPr/>
        </p:nvCxnSpPr>
        <p:spPr>
          <a:xfrm flipV="1">
            <a:off x="0" y="1617642"/>
            <a:ext cx="852714" cy="877661"/>
          </a:xfrm>
          <a:prstGeom prst="line">
            <a:avLst/>
          </a:prstGeom>
          <a:noFill/>
          <a:ln w="25400" cap="flat" cmpd="sng" algn="ctr">
            <a:solidFill>
              <a:srgbClr val="0F8DE4"/>
            </a:solidFill>
            <a:prstDash val="solid"/>
          </a:ln>
          <a:effectLst>
            <a:outerShdw blurRad="40000" dist="20000" dir="5400000" rotWithShape="0">
              <a:srgbClr val="000000">
                <a:alpha val="38000"/>
              </a:srgbClr>
            </a:outerShdw>
          </a:effectLst>
        </p:spPr>
      </p:cxnSp>
      <p:cxnSp>
        <p:nvCxnSpPr>
          <p:cNvPr id="22" name="直线连接符 4">
            <a:extLst>
              <a:ext uri="{FF2B5EF4-FFF2-40B4-BE49-F238E27FC236}">
                <a16:creationId xmlns:a16="http://schemas.microsoft.com/office/drawing/2014/main" id="{F65A231A-756A-4F47-9EF4-D29CC8C285AC}"/>
              </a:ext>
            </a:extLst>
          </p:cNvPr>
          <p:cNvCxnSpPr>
            <a:cxnSpLocks/>
          </p:cNvCxnSpPr>
          <p:nvPr/>
        </p:nvCxnSpPr>
        <p:spPr>
          <a:xfrm flipV="1">
            <a:off x="11761296" y="2899064"/>
            <a:ext cx="426357" cy="417905"/>
          </a:xfrm>
          <a:prstGeom prst="line">
            <a:avLst/>
          </a:prstGeom>
          <a:noFill/>
          <a:ln w="25400" cap="flat" cmpd="sng" algn="ctr">
            <a:solidFill>
              <a:sysClr val="window" lastClr="FFFFFF">
                <a:lumMod val="65000"/>
              </a:sysClr>
            </a:solidFill>
            <a:prstDash val="solid"/>
          </a:ln>
          <a:effectLst>
            <a:outerShdw blurRad="40000" dist="20000" dir="5400000" rotWithShape="0">
              <a:srgbClr val="000000">
                <a:alpha val="38000"/>
              </a:srgbClr>
            </a:outerShdw>
          </a:effectLst>
        </p:spPr>
      </p:cxnSp>
      <p:cxnSp>
        <p:nvCxnSpPr>
          <p:cNvPr id="23" name="直线连接符 5">
            <a:extLst>
              <a:ext uri="{FF2B5EF4-FFF2-40B4-BE49-F238E27FC236}">
                <a16:creationId xmlns:a16="http://schemas.microsoft.com/office/drawing/2014/main" id="{90509B3E-E95F-4F57-9BF9-F626C691792F}"/>
              </a:ext>
            </a:extLst>
          </p:cNvPr>
          <p:cNvCxnSpPr/>
          <p:nvPr/>
        </p:nvCxnSpPr>
        <p:spPr>
          <a:xfrm flipV="1">
            <a:off x="11334939" y="3098120"/>
            <a:ext cx="852714" cy="877661"/>
          </a:xfrm>
          <a:prstGeom prst="line">
            <a:avLst/>
          </a:prstGeom>
          <a:noFill/>
          <a:ln w="25400" cap="flat" cmpd="sng" algn="ctr">
            <a:solidFill>
              <a:srgbClr val="7DBA18"/>
            </a:solidFill>
            <a:prstDash val="solid"/>
          </a:ln>
          <a:effectLst>
            <a:outerShdw blurRad="40000" dist="20000" dir="5400000" rotWithShape="0">
              <a:srgbClr val="000000">
                <a:alpha val="38000"/>
              </a:srgbClr>
            </a:outerShdw>
          </a:effectLst>
        </p:spPr>
      </p:cxnSp>
      <p:cxnSp>
        <p:nvCxnSpPr>
          <p:cNvPr id="11" name="直线连接符 10">
            <a:extLst>
              <a:ext uri="{FF2B5EF4-FFF2-40B4-BE49-F238E27FC236}">
                <a16:creationId xmlns:a16="http://schemas.microsoft.com/office/drawing/2014/main" id="{DB7AD254-B35D-C54E-86B5-E0815BBD7ED8}"/>
              </a:ext>
            </a:extLst>
          </p:cNvPr>
          <p:cNvCxnSpPr>
            <a:cxnSpLocks/>
          </p:cNvCxnSpPr>
          <p:nvPr userDrawn="1"/>
        </p:nvCxnSpPr>
        <p:spPr>
          <a:xfrm>
            <a:off x="2857500" y="3802063"/>
            <a:ext cx="6489700" cy="0"/>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2814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8B1C00-E3E4-49B3-9C35-483BF62202D3}"/>
              </a:ext>
            </a:extLst>
          </p:cNvPr>
          <p:cNvSpPr>
            <a:spLocks noGrp="1"/>
          </p:cNvSpPr>
          <p:nvPr>
            <p:ph type="title"/>
          </p:nvPr>
        </p:nvSpPr>
        <p:spPr/>
        <p:txBody>
          <a:bodyPr/>
          <a:lstStyle/>
          <a:p>
            <a:r>
              <a:rPr lang="zh-CN" altLang="en-US"/>
              <a:t>单击此处编辑母版标题样式</a:t>
            </a:r>
            <a:endParaRPr lang="zh-CN" altLang="en-US" dirty="0"/>
          </a:p>
        </p:txBody>
      </p:sp>
      <p:sp>
        <p:nvSpPr>
          <p:cNvPr id="3" name="内容占位符 2">
            <a:extLst>
              <a:ext uri="{FF2B5EF4-FFF2-40B4-BE49-F238E27FC236}">
                <a16:creationId xmlns:a16="http://schemas.microsoft.com/office/drawing/2014/main" id="{15621A84-5A5A-4173-8228-8BA6516FB578}"/>
              </a:ext>
            </a:extLst>
          </p:cNvPr>
          <p:cNvSpPr>
            <a:spLocks noGrp="1"/>
          </p:cNvSpPr>
          <p:nvPr>
            <p:ph idx="1"/>
          </p:nvPr>
        </p:nvSpPr>
        <p:spPr/>
        <p:txBody>
          <a:bodyPr/>
          <a:lstStyle>
            <a:lvl1pPr marL="0" indent="0">
              <a:buNone/>
              <a:defRPr/>
            </a:lvl1pPr>
          </a:lstStyle>
          <a:p>
            <a:pPr lvl="0"/>
            <a:endParaRPr lang="zh-CN" altLang="en-US"/>
          </a:p>
        </p:txBody>
      </p:sp>
      <p:sp>
        <p:nvSpPr>
          <p:cNvPr id="4" name="日期占位符 3">
            <a:extLst>
              <a:ext uri="{FF2B5EF4-FFF2-40B4-BE49-F238E27FC236}">
                <a16:creationId xmlns:a16="http://schemas.microsoft.com/office/drawing/2014/main" id="{6CD048A2-812D-4C24-8A8E-338120FB548C}"/>
              </a:ext>
            </a:extLst>
          </p:cNvPr>
          <p:cNvSpPr>
            <a:spLocks noGrp="1"/>
          </p:cNvSpPr>
          <p:nvPr>
            <p:ph type="dt" sz="half" idx="10"/>
          </p:nvPr>
        </p:nvSpPr>
        <p:spPr/>
        <p:txBody>
          <a:bodyPr/>
          <a:lstStyle/>
          <a:p>
            <a:fld id="{A2471D6F-EBCB-4AF5-B61E-6ABD99B4C266}" type="datetimeFigureOut">
              <a:rPr lang="zh-CN" altLang="en-US" smtClean="0"/>
              <a:t>2020/9/2</a:t>
            </a:fld>
            <a:endParaRPr lang="zh-CN" altLang="en-US"/>
          </a:p>
        </p:txBody>
      </p:sp>
      <p:sp>
        <p:nvSpPr>
          <p:cNvPr id="5" name="页脚占位符 4">
            <a:extLst>
              <a:ext uri="{FF2B5EF4-FFF2-40B4-BE49-F238E27FC236}">
                <a16:creationId xmlns:a16="http://schemas.microsoft.com/office/drawing/2014/main" id="{9B7A6A80-1146-47F5-9C26-C3C10AF65C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8B2A0E-537C-4C2A-9791-DE2DDBABC8A6}"/>
              </a:ext>
            </a:extLst>
          </p:cNvPr>
          <p:cNvSpPr>
            <a:spLocks noGrp="1"/>
          </p:cNvSpPr>
          <p:nvPr>
            <p:ph type="sldNum" sz="quarter" idx="12"/>
          </p:nvPr>
        </p:nvSpPr>
        <p:spPr/>
        <p:txBody>
          <a:bodyPr/>
          <a:lstStyle/>
          <a:p>
            <a:fld id="{25AE4EFE-52C9-4CF1-9E65-9D977C9F0DC7}" type="slidenum">
              <a:rPr lang="zh-CN" altLang="en-US" smtClean="0"/>
              <a:t>‹#›</a:t>
            </a:fld>
            <a:endParaRPr lang="zh-CN" altLang="en-US"/>
          </a:p>
        </p:txBody>
      </p:sp>
      <p:sp>
        <p:nvSpPr>
          <p:cNvPr id="7" name="矩形 6">
            <a:extLst>
              <a:ext uri="{FF2B5EF4-FFF2-40B4-BE49-F238E27FC236}">
                <a16:creationId xmlns:a16="http://schemas.microsoft.com/office/drawing/2014/main" id="{10735397-265B-4B0F-9F9B-41A8667D1A6D}"/>
              </a:ext>
            </a:extLst>
          </p:cNvPr>
          <p:cNvSpPr/>
          <p:nvPr/>
        </p:nvSpPr>
        <p:spPr>
          <a:xfrm>
            <a:off x="804016" y="448435"/>
            <a:ext cx="45719" cy="335113"/>
          </a:xfrm>
          <a:prstGeom prst="rect">
            <a:avLst/>
          </a:prstGeom>
          <a:solidFill>
            <a:srgbClr val="009CE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233436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2F3AAB-37EE-42B7-B1AD-154ABE733E07}"/>
              </a:ext>
            </a:extLst>
          </p:cNvPr>
          <p:cNvSpPr>
            <a:spLocks noGrp="1"/>
          </p:cNvSpPr>
          <p:nvPr>
            <p:ph type="title"/>
          </p:nvPr>
        </p:nvSpPr>
        <p:spPr/>
        <p:txBody>
          <a:bodyPr/>
          <a:lstStyle/>
          <a:p>
            <a:r>
              <a:rPr lang="zh-CN" altLang="en-US"/>
              <a:t>单击此处编辑母版标题样式</a:t>
            </a:r>
            <a:endParaRPr lang="zh-CN" altLang="en-US" dirty="0"/>
          </a:p>
        </p:txBody>
      </p:sp>
      <p:sp>
        <p:nvSpPr>
          <p:cNvPr id="3" name="内容占位符 2">
            <a:extLst>
              <a:ext uri="{FF2B5EF4-FFF2-40B4-BE49-F238E27FC236}">
                <a16:creationId xmlns:a16="http://schemas.microsoft.com/office/drawing/2014/main" id="{8D5D722E-086E-48AC-8D2F-A33B5BF669CD}"/>
              </a:ext>
            </a:extLst>
          </p:cNvPr>
          <p:cNvSpPr>
            <a:spLocks noGrp="1"/>
          </p:cNvSpPr>
          <p:nvPr>
            <p:ph sz="half" idx="1"/>
          </p:nvPr>
        </p:nvSpPr>
        <p:spPr>
          <a:xfrm>
            <a:off x="838200" y="1215483"/>
            <a:ext cx="5181600" cy="4961480"/>
          </a:xfrm>
        </p:spPr>
        <p:txBody>
          <a:bodyPr/>
          <a:lstStyle/>
          <a:p>
            <a:pPr lvl="0"/>
            <a:r>
              <a:rPr lang="zh-CN" altLang="en-US"/>
              <a:t>单击此处编辑母版文本样式</a:t>
            </a:r>
          </a:p>
        </p:txBody>
      </p:sp>
      <p:sp>
        <p:nvSpPr>
          <p:cNvPr id="4" name="内容占位符 3">
            <a:extLst>
              <a:ext uri="{FF2B5EF4-FFF2-40B4-BE49-F238E27FC236}">
                <a16:creationId xmlns:a16="http://schemas.microsoft.com/office/drawing/2014/main" id="{F0A91AE1-4986-40C1-AA03-FC7F11C26B7D}"/>
              </a:ext>
            </a:extLst>
          </p:cNvPr>
          <p:cNvSpPr>
            <a:spLocks noGrp="1"/>
          </p:cNvSpPr>
          <p:nvPr>
            <p:ph sz="half" idx="2"/>
          </p:nvPr>
        </p:nvSpPr>
        <p:spPr>
          <a:xfrm>
            <a:off x="6172200" y="1215483"/>
            <a:ext cx="5181600" cy="4961480"/>
          </a:xfrm>
        </p:spPr>
        <p:txBody>
          <a:bodyPr/>
          <a:lstStyle/>
          <a:p>
            <a:pPr lvl="0"/>
            <a:r>
              <a:rPr lang="zh-CN" altLang="en-US"/>
              <a:t>单击此处编辑母版文本样式</a:t>
            </a:r>
          </a:p>
        </p:txBody>
      </p:sp>
      <p:sp>
        <p:nvSpPr>
          <p:cNvPr id="5" name="日期占位符 4">
            <a:extLst>
              <a:ext uri="{FF2B5EF4-FFF2-40B4-BE49-F238E27FC236}">
                <a16:creationId xmlns:a16="http://schemas.microsoft.com/office/drawing/2014/main" id="{0270BC58-BC7D-4DF6-874B-F50A93BFDDFF}"/>
              </a:ext>
            </a:extLst>
          </p:cNvPr>
          <p:cNvSpPr>
            <a:spLocks noGrp="1"/>
          </p:cNvSpPr>
          <p:nvPr>
            <p:ph type="dt" sz="half" idx="10"/>
          </p:nvPr>
        </p:nvSpPr>
        <p:spPr/>
        <p:txBody>
          <a:bodyPr/>
          <a:lstStyle/>
          <a:p>
            <a:fld id="{A2471D6F-EBCB-4AF5-B61E-6ABD99B4C266}" type="datetimeFigureOut">
              <a:rPr lang="zh-CN" altLang="en-US" smtClean="0"/>
              <a:t>2020/9/2</a:t>
            </a:fld>
            <a:endParaRPr lang="zh-CN" altLang="en-US"/>
          </a:p>
        </p:txBody>
      </p:sp>
      <p:sp>
        <p:nvSpPr>
          <p:cNvPr id="6" name="页脚占位符 5">
            <a:extLst>
              <a:ext uri="{FF2B5EF4-FFF2-40B4-BE49-F238E27FC236}">
                <a16:creationId xmlns:a16="http://schemas.microsoft.com/office/drawing/2014/main" id="{D36B4663-2591-4DA2-A950-617BE645C0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DF9F09C-87F7-4126-8774-3043D2F3D7FD}"/>
              </a:ext>
            </a:extLst>
          </p:cNvPr>
          <p:cNvSpPr>
            <a:spLocks noGrp="1"/>
          </p:cNvSpPr>
          <p:nvPr>
            <p:ph type="sldNum" sz="quarter" idx="12"/>
          </p:nvPr>
        </p:nvSpPr>
        <p:spPr/>
        <p:txBody>
          <a:bodyPr/>
          <a:lstStyle/>
          <a:p>
            <a:fld id="{25AE4EFE-52C9-4CF1-9E65-9D977C9F0DC7}" type="slidenum">
              <a:rPr lang="zh-CN" altLang="en-US" smtClean="0"/>
              <a:t>‹#›</a:t>
            </a:fld>
            <a:endParaRPr lang="zh-CN" altLang="en-US"/>
          </a:p>
        </p:txBody>
      </p:sp>
      <p:sp>
        <p:nvSpPr>
          <p:cNvPr id="8" name="矩形 7">
            <a:extLst>
              <a:ext uri="{FF2B5EF4-FFF2-40B4-BE49-F238E27FC236}">
                <a16:creationId xmlns:a16="http://schemas.microsoft.com/office/drawing/2014/main" id="{58079601-3473-274C-8DAF-BA399B10C6CB}"/>
              </a:ext>
            </a:extLst>
          </p:cNvPr>
          <p:cNvSpPr/>
          <p:nvPr/>
        </p:nvSpPr>
        <p:spPr>
          <a:xfrm>
            <a:off x="804016" y="448435"/>
            <a:ext cx="45719" cy="335113"/>
          </a:xfrm>
          <a:prstGeom prst="rect">
            <a:avLst/>
          </a:prstGeom>
          <a:solidFill>
            <a:srgbClr val="009CE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23383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81784B-2DD8-4EBF-ACEB-ED3C8B2E243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C9E6715-0BA9-41D1-B20D-5CC669F5B727}"/>
              </a:ext>
            </a:extLst>
          </p:cNvPr>
          <p:cNvSpPr>
            <a:spLocks noGrp="1"/>
          </p:cNvSpPr>
          <p:nvPr>
            <p:ph type="dt" sz="half" idx="10"/>
          </p:nvPr>
        </p:nvSpPr>
        <p:spPr/>
        <p:txBody>
          <a:bodyPr/>
          <a:lstStyle/>
          <a:p>
            <a:fld id="{A2471D6F-EBCB-4AF5-B61E-6ABD99B4C266}" type="datetimeFigureOut">
              <a:rPr lang="zh-CN" altLang="en-US" smtClean="0"/>
              <a:t>2020/9/2</a:t>
            </a:fld>
            <a:endParaRPr lang="zh-CN" altLang="en-US"/>
          </a:p>
        </p:txBody>
      </p:sp>
      <p:sp>
        <p:nvSpPr>
          <p:cNvPr id="4" name="页脚占位符 3">
            <a:extLst>
              <a:ext uri="{FF2B5EF4-FFF2-40B4-BE49-F238E27FC236}">
                <a16:creationId xmlns:a16="http://schemas.microsoft.com/office/drawing/2014/main" id="{D9BDB650-FC69-402E-85EA-1F644C77420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3BCE715-5016-4689-ADBC-8EFD81306B92}"/>
              </a:ext>
            </a:extLst>
          </p:cNvPr>
          <p:cNvSpPr>
            <a:spLocks noGrp="1"/>
          </p:cNvSpPr>
          <p:nvPr>
            <p:ph type="sldNum" sz="quarter" idx="12"/>
          </p:nvPr>
        </p:nvSpPr>
        <p:spPr/>
        <p:txBody>
          <a:bodyPr/>
          <a:lstStyle/>
          <a:p>
            <a:fld id="{25AE4EFE-52C9-4CF1-9E65-9D977C9F0DC7}" type="slidenum">
              <a:rPr lang="zh-CN" altLang="en-US" smtClean="0"/>
              <a:t>‹#›</a:t>
            </a:fld>
            <a:endParaRPr lang="zh-CN" altLang="en-US"/>
          </a:p>
        </p:txBody>
      </p:sp>
      <p:sp>
        <p:nvSpPr>
          <p:cNvPr id="6" name="矩形 5">
            <a:extLst>
              <a:ext uri="{FF2B5EF4-FFF2-40B4-BE49-F238E27FC236}">
                <a16:creationId xmlns:a16="http://schemas.microsoft.com/office/drawing/2014/main" id="{EECC1602-8C49-44B0-AE30-B85DA58D503B}"/>
              </a:ext>
            </a:extLst>
          </p:cNvPr>
          <p:cNvSpPr/>
          <p:nvPr/>
        </p:nvSpPr>
        <p:spPr>
          <a:xfrm>
            <a:off x="804016" y="448435"/>
            <a:ext cx="45719" cy="335113"/>
          </a:xfrm>
          <a:prstGeom prst="rect">
            <a:avLst/>
          </a:prstGeom>
          <a:solidFill>
            <a:srgbClr val="009CE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89894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FD2F79A-AEB1-4453-8D4C-019B041F2B83}"/>
              </a:ext>
            </a:extLst>
          </p:cNvPr>
          <p:cNvSpPr>
            <a:spLocks noGrp="1"/>
          </p:cNvSpPr>
          <p:nvPr>
            <p:ph type="dt" sz="half" idx="10"/>
          </p:nvPr>
        </p:nvSpPr>
        <p:spPr/>
        <p:txBody>
          <a:bodyPr/>
          <a:lstStyle/>
          <a:p>
            <a:fld id="{A2471D6F-EBCB-4AF5-B61E-6ABD99B4C266}" type="datetimeFigureOut">
              <a:rPr lang="zh-CN" altLang="en-US" smtClean="0"/>
              <a:t>2020/9/2</a:t>
            </a:fld>
            <a:endParaRPr lang="zh-CN" altLang="en-US"/>
          </a:p>
        </p:txBody>
      </p:sp>
      <p:sp>
        <p:nvSpPr>
          <p:cNvPr id="3" name="页脚占位符 2">
            <a:extLst>
              <a:ext uri="{FF2B5EF4-FFF2-40B4-BE49-F238E27FC236}">
                <a16:creationId xmlns:a16="http://schemas.microsoft.com/office/drawing/2014/main" id="{66064D08-45C5-462F-9289-7BDBFAB3137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2E85466-A6EC-418B-8977-4C961D946878}"/>
              </a:ext>
            </a:extLst>
          </p:cNvPr>
          <p:cNvSpPr>
            <a:spLocks noGrp="1"/>
          </p:cNvSpPr>
          <p:nvPr>
            <p:ph type="sldNum" sz="quarter" idx="12"/>
          </p:nvPr>
        </p:nvSpPr>
        <p:spPr/>
        <p:txBody>
          <a:bodyPr/>
          <a:lstStyle/>
          <a:p>
            <a:fld id="{25AE4EFE-52C9-4CF1-9E65-9D977C9F0DC7}" type="slidenum">
              <a:rPr lang="zh-CN" altLang="en-US" smtClean="0"/>
              <a:t>‹#›</a:t>
            </a:fld>
            <a:endParaRPr lang="zh-CN" altLang="en-US"/>
          </a:p>
        </p:txBody>
      </p:sp>
    </p:spTree>
    <p:extLst>
      <p:ext uri="{BB962C8B-B14F-4D97-AF65-F5344CB8AC3E}">
        <p14:creationId xmlns:p14="http://schemas.microsoft.com/office/powerpoint/2010/main" val="394224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2440D-F75C-435C-B7C0-D0F8326DECF0}"/>
              </a:ext>
            </a:extLst>
          </p:cNvPr>
          <p:cNvSpPr>
            <a:spLocks noGrp="1"/>
          </p:cNvSpPr>
          <p:nvPr>
            <p:ph type="title"/>
          </p:nvPr>
        </p:nvSpPr>
        <p:spPr>
          <a:xfrm>
            <a:off x="839788" y="457200"/>
            <a:ext cx="3932237" cy="1600200"/>
          </a:xfrm>
        </p:spPr>
        <p:txBody>
          <a:bodyPr anchor="ctr">
            <a:normAutofit/>
          </a:bodyPr>
          <a:lstStyle>
            <a:lvl1pPr>
              <a:defRPr sz="1600"/>
            </a:lvl1pPr>
          </a:lstStyle>
          <a:p>
            <a:r>
              <a:rPr lang="zh-CN" altLang="en-US"/>
              <a:t>单击此处编辑母版标题样式</a:t>
            </a:r>
            <a:endParaRPr lang="zh-CN" altLang="en-US" dirty="0"/>
          </a:p>
        </p:txBody>
      </p:sp>
      <p:sp>
        <p:nvSpPr>
          <p:cNvPr id="3" name="内容占位符 2">
            <a:extLst>
              <a:ext uri="{FF2B5EF4-FFF2-40B4-BE49-F238E27FC236}">
                <a16:creationId xmlns:a16="http://schemas.microsoft.com/office/drawing/2014/main" id="{2786F627-8DB1-43C4-B6D3-1DAB85D53509}"/>
              </a:ext>
            </a:extLst>
          </p:cNvPr>
          <p:cNvSpPr>
            <a:spLocks noGrp="1"/>
          </p:cNvSpPr>
          <p:nvPr>
            <p:ph idx="1"/>
          </p:nvPr>
        </p:nvSpPr>
        <p:spPr>
          <a:xfrm>
            <a:off x="5183188" y="987425"/>
            <a:ext cx="6172200" cy="4873625"/>
          </a:xfrm>
        </p:spPr>
        <p:txBody>
          <a:bodyPr>
            <a:normAutofit/>
          </a:bodyPr>
          <a:lstStyle>
            <a:lvl1pPr>
              <a:defRPr sz="16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p:txBody>
      </p:sp>
      <p:sp>
        <p:nvSpPr>
          <p:cNvPr id="4" name="文本占位符 3">
            <a:extLst>
              <a:ext uri="{FF2B5EF4-FFF2-40B4-BE49-F238E27FC236}">
                <a16:creationId xmlns:a16="http://schemas.microsoft.com/office/drawing/2014/main" id="{07173453-9167-44DF-A47C-CC79A567A0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BEC1777-5CDE-4858-AB60-B1877140A019}"/>
              </a:ext>
            </a:extLst>
          </p:cNvPr>
          <p:cNvSpPr>
            <a:spLocks noGrp="1"/>
          </p:cNvSpPr>
          <p:nvPr>
            <p:ph type="dt" sz="half" idx="10"/>
          </p:nvPr>
        </p:nvSpPr>
        <p:spPr/>
        <p:txBody>
          <a:bodyPr/>
          <a:lstStyle/>
          <a:p>
            <a:fld id="{A2471D6F-EBCB-4AF5-B61E-6ABD99B4C266}" type="datetimeFigureOut">
              <a:rPr lang="zh-CN" altLang="en-US" smtClean="0"/>
              <a:t>2020/9/2</a:t>
            </a:fld>
            <a:endParaRPr lang="zh-CN" altLang="en-US"/>
          </a:p>
        </p:txBody>
      </p:sp>
      <p:sp>
        <p:nvSpPr>
          <p:cNvPr id="6" name="页脚占位符 5">
            <a:extLst>
              <a:ext uri="{FF2B5EF4-FFF2-40B4-BE49-F238E27FC236}">
                <a16:creationId xmlns:a16="http://schemas.microsoft.com/office/drawing/2014/main" id="{2234676F-F354-42A7-BDD9-110BF12BCF1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AE4F74D-BC55-4588-8571-089C3F1BB301}"/>
              </a:ext>
            </a:extLst>
          </p:cNvPr>
          <p:cNvSpPr>
            <a:spLocks noGrp="1"/>
          </p:cNvSpPr>
          <p:nvPr>
            <p:ph type="sldNum" sz="quarter" idx="12"/>
          </p:nvPr>
        </p:nvSpPr>
        <p:spPr/>
        <p:txBody>
          <a:bodyPr/>
          <a:lstStyle/>
          <a:p>
            <a:fld id="{25AE4EFE-52C9-4CF1-9E65-9D977C9F0DC7}" type="slidenum">
              <a:rPr lang="zh-CN" altLang="en-US" smtClean="0"/>
              <a:t>‹#›</a:t>
            </a:fld>
            <a:endParaRPr lang="zh-CN" altLang="en-US"/>
          </a:p>
        </p:txBody>
      </p:sp>
    </p:spTree>
    <p:extLst>
      <p:ext uri="{BB962C8B-B14F-4D97-AF65-F5344CB8AC3E}">
        <p14:creationId xmlns:p14="http://schemas.microsoft.com/office/powerpoint/2010/main" val="2458234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F018F6-D03D-437B-8705-3A6F10CCE459}"/>
              </a:ext>
            </a:extLst>
          </p:cNvPr>
          <p:cNvSpPr>
            <a:spLocks noGrp="1"/>
          </p:cNvSpPr>
          <p:nvPr>
            <p:ph type="title"/>
          </p:nvPr>
        </p:nvSpPr>
        <p:spPr>
          <a:xfrm>
            <a:off x="839788" y="457200"/>
            <a:ext cx="3932237" cy="1600200"/>
          </a:xfrm>
        </p:spPr>
        <p:txBody>
          <a:bodyPr anchor="ctr">
            <a:normAutofit/>
          </a:bodyPr>
          <a:lstStyle>
            <a:lvl1pPr>
              <a:defRPr sz="1600"/>
            </a:lvl1pPr>
          </a:lstStyle>
          <a:p>
            <a:r>
              <a:rPr lang="zh-CN" altLang="en-US"/>
              <a:t>单击此处编辑母版标题样式</a:t>
            </a:r>
            <a:endParaRPr lang="zh-CN" altLang="en-US" dirty="0"/>
          </a:p>
        </p:txBody>
      </p:sp>
      <p:sp>
        <p:nvSpPr>
          <p:cNvPr id="3" name="图片占位符 2">
            <a:extLst>
              <a:ext uri="{FF2B5EF4-FFF2-40B4-BE49-F238E27FC236}">
                <a16:creationId xmlns:a16="http://schemas.microsoft.com/office/drawing/2014/main" id="{B749E65C-98B7-4762-9C09-E07B9668FCED}"/>
              </a:ext>
            </a:extLst>
          </p:cNvPr>
          <p:cNvSpPr>
            <a:spLocks noGrp="1"/>
          </p:cNvSpPr>
          <p:nvPr>
            <p:ph type="pic" idx="1"/>
          </p:nvPr>
        </p:nvSpPr>
        <p:spPr>
          <a:xfrm>
            <a:off x="5183188" y="987425"/>
            <a:ext cx="6172200" cy="4873625"/>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dirty="0"/>
          </a:p>
        </p:txBody>
      </p:sp>
      <p:sp>
        <p:nvSpPr>
          <p:cNvPr id="4" name="文本占位符 3">
            <a:extLst>
              <a:ext uri="{FF2B5EF4-FFF2-40B4-BE49-F238E27FC236}">
                <a16:creationId xmlns:a16="http://schemas.microsoft.com/office/drawing/2014/main" id="{DC4D7FE6-96E0-4196-AEFE-A55C25E4A3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0EAF5FA-E4E3-4071-9DE2-EC1B3AA351D8}"/>
              </a:ext>
            </a:extLst>
          </p:cNvPr>
          <p:cNvSpPr>
            <a:spLocks noGrp="1"/>
          </p:cNvSpPr>
          <p:nvPr>
            <p:ph type="dt" sz="half" idx="10"/>
          </p:nvPr>
        </p:nvSpPr>
        <p:spPr/>
        <p:txBody>
          <a:bodyPr/>
          <a:lstStyle/>
          <a:p>
            <a:fld id="{A2471D6F-EBCB-4AF5-B61E-6ABD99B4C266}" type="datetimeFigureOut">
              <a:rPr lang="zh-CN" altLang="en-US" smtClean="0"/>
              <a:t>2020/9/2</a:t>
            </a:fld>
            <a:endParaRPr lang="zh-CN" altLang="en-US"/>
          </a:p>
        </p:txBody>
      </p:sp>
      <p:sp>
        <p:nvSpPr>
          <p:cNvPr id="6" name="页脚占位符 5">
            <a:extLst>
              <a:ext uri="{FF2B5EF4-FFF2-40B4-BE49-F238E27FC236}">
                <a16:creationId xmlns:a16="http://schemas.microsoft.com/office/drawing/2014/main" id="{17B77344-7560-4758-8D32-EEFFE7C55D5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A4829A8-875C-4D1C-9DE0-A0E7D29442E9}"/>
              </a:ext>
            </a:extLst>
          </p:cNvPr>
          <p:cNvSpPr>
            <a:spLocks noGrp="1"/>
          </p:cNvSpPr>
          <p:nvPr>
            <p:ph type="sldNum" sz="quarter" idx="12"/>
          </p:nvPr>
        </p:nvSpPr>
        <p:spPr/>
        <p:txBody>
          <a:bodyPr/>
          <a:lstStyle/>
          <a:p>
            <a:fld id="{25AE4EFE-52C9-4CF1-9E65-9D977C9F0DC7}" type="slidenum">
              <a:rPr lang="zh-CN" altLang="en-US" smtClean="0"/>
              <a:t>‹#›</a:t>
            </a:fld>
            <a:endParaRPr lang="zh-CN" altLang="en-US"/>
          </a:p>
        </p:txBody>
      </p:sp>
    </p:spTree>
    <p:extLst>
      <p:ext uri="{BB962C8B-B14F-4D97-AF65-F5344CB8AC3E}">
        <p14:creationId xmlns:p14="http://schemas.microsoft.com/office/powerpoint/2010/main" val="2733275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F741E2-2215-4033-8B88-136D04933E9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AD5374E-D12D-4A1D-9A38-CAE0E95C9898}"/>
              </a:ext>
            </a:extLst>
          </p:cNvPr>
          <p:cNvSpPr>
            <a:spLocks noGrp="1"/>
          </p:cNvSpPr>
          <p:nvPr>
            <p:ph type="body" orient="vert" idx="1"/>
          </p:nvPr>
        </p:nvSpPr>
        <p:spPr/>
        <p:txBody>
          <a:bodyPr vert="eaVert"/>
          <a:lstStyle/>
          <a:p>
            <a:pPr lvl="0"/>
            <a:r>
              <a:rPr lang="zh-CN" altLang="en-US"/>
              <a:t>单击此处编辑母版文本样式</a:t>
            </a:r>
          </a:p>
        </p:txBody>
      </p:sp>
      <p:sp>
        <p:nvSpPr>
          <p:cNvPr id="4" name="日期占位符 3">
            <a:extLst>
              <a:ext uri="{FF2B5EF4-FFF2-40B4-BE49-F238E27FC236}">
                <a16:creationId xmlns:a16="http://schemas.microsoft.com/office/drawing/2014/main" id="{C543E59C-34D0-4E65-9ABF-51B277D74634}"/>
              </a:ext>
            </a:extLst>
          </p:cNvPr>
          <p:cNvSpPr>
            <a:spLocks noGrp="1"/>
          </p:cNvSpPr>
          <p:nvPr>
            <p:ph type="dt" sz="half" idx="10"/>
          </p:nvPr>
        </p:nvSpPr>
        <p:spPr/>
        <p:txBody>
          <a:bodyPr/>
          <a:lstStyle/>
          <a:p>
            <a:fld id="{A2471D6F-EBCB-4AF5-B61E-6ABD99B4C266}" type="datetimeFigureOut">
              <a:rPr lang="zh-CN" altLang="en-US" smtClean="0"/>
              <a:t>2020/9/2</a:t>
            </a:fld>
            <a:endParaRPr lang="zh-CN" altLang="en-US"/>
          </a:p>
        </p:txBody>
      </p:sp>
      <p:sp>
        <p:nvSpPr>
          <p:cNvPr id="5" name="页脚占位符 4">
            <a:extLst>
              <a:ext uri="{FF2B5EF4-FFF2-40B4-BE49-F238E27FC236}">
                <a16:creationId xmlns:a16="http://schemas.microsoft.com/office/drawing/2014/main" id="{9BC64C9E-12AC-4D3D-A8F0-EE5D07FDC8F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F55221-E5BC-46A7-B0A2-DD9100D92F50}"/>
              </a:ext>
            </a:extLst>
          </p:cNvPr>
          <p:cNvSpPr>
            <a:spLocks noGrp="1"/>
          </p:cNvSpPr>
          <p:nvPr>
            <p:ph type="sldNum" sz="quarter" idx="12"/>
          </p:nvPr>
        </p:nvSpPr>
        <p:spPr/>
        <p:txBody>
          <a:bodyPr/>
          <a:lstStyle/>
          <a:p>
            <a:fld id="{25AE4EFE-52C9-4CF1-9E65-9D977C9F0DC7}" type="slidenum">
              <a:rPr lang="zh-CN" altLang="en-US" smtClean="0"/>
              <a:t>‹#›</a:t>
            </a:fld>
            <a:endParaRPr lang="zh-CN" altLang="en-US"/>
          </a:p>
        </p:txBody>
      </p:sp>
      <p:sp>
        <p:nvSpPr>
          <p:cNvPr id="7" name="矩形 6">
            <a:extLst>
              <a:ext uri="{FF2B5EF4-FFF2-40B4-BE49-F238E27FC236}">
                <a16:creationId xmlns:a16="http://schemas.microsoft.com/office/drawing/2014/main" id="{D530409D-7157-0F45-8526-E2FF6768C778}"/>
              </a:ext>
            </a:extLst>
          </p:cNvPr>
          <p:cNvSpPr/>
          <p:nvPr/>
        </p:nvSpPr>
        <p:spPr>
          <a:xfrm>
            <a:off x="804016" y="448435"/>
            <a:ext cx="45719" cy="335113"/>
          </a:xfrm>
          <a:prstGeom prst="rect">
            <a:avLst/>
          </a:prstGeom>
          <a:solidFill>
            <a:srgbClr val="009CE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469010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60216CB-E6B3-449B-A5C5-E4DA87FDBBA1}"/>
              </a:ext>
            </a:extLst>
          </p:cNvPr>
          <p:cNvSpPr>
            <a:spLocks noGrp="1"/>
          </p:cNvSpPr>
          <p:nvPr>
            <p:ph type="title" orient="vert"/>
          </p:nvPr>
        </p:nvSpPr>
        <p:spPr>
          <a:xfrm>
            <a:off x="8724900" y="365125"/>
            <a:ext cx="1690339" cy="5811838"/>
          </a:xfrm>
        </p:spPr>
        <p:txBody>
          <a:bodyPr vert="eaVert"/>
          <a:lstStyle/>
          <a:p>
            <a:r>
              <a:rPr lang="zh-CN" altLang="en-US"/>
              <a:t>单击此处编辑母版标题样式</a:t>
            </a:r>
            <a:endParaRPr lang="zh-CN" altLang="en-US" dirty="0"/>
          </a:p>
        </p:txBody>
      </p:sp>
      <p:sp>
        <p:nvSpPr>
          <p:cNvPr id="3" name="竖排文字占位符 2">
            <a:extLst>
              <a:ext uri="{FF2B5EF4-FFF2-40B4-BE49-F238E27FC236}">
                <a16:creationId xmlns:a16="http://schemas.microsoft.com/office/drawing/2014/main" id="{F2537BA2-564C-4A7E-8252-D4EE2D725EC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p:txBody>
      </p:sp>
      <p:sp>
        <p:nvSpPr>
          <p:cNvPr id="4" name="日期占位符 3">
            <a:extLst>
              <a:ext uri="{FF2B5EF4-FFF2-40B4-BE49-F238E27FC236}">
                <a16:creationId xmlns:a16="http://schemas.microsoft.com/office/drawing/2014/main" id="{A51805B6-232E-40DC-A380-BA68F179BE85}"/>
              </a:ext>
            </a:extLst>
          </p:cNvPr>
          <p:cNvSpPr>
            <a:spLocks noGrp="1"/>
          </p:cNvSpPr>
          <p:nvPr>
            <p:ph type="dt" sz="half" idx="10"/>
          </p:nvPr>
        </p:nvSpPr>
        <p:spPr/>
        <p:txBody>
          <a:bodyPr/>
          <a:lstStyle/>
          <a:p>
            <a:fld id="{A2471D6F-EBCB-4AF5-B61E-6ABD99B4C266}" type="datetimeFigureOut">
              <a:rPr lang="zh-CN" altLang="en-US" smtClean="0"/>
              <a:t>2020/9/2</a:t>
            </a:fld>
            <a:endParaRPr lang="zh-CN" altLang="en-US"/>
          </a:p>
        </p:txBody>
      </p:sp>
      <p:sp>
        <p:nvSpPr>
          <p:cNvPr id="5" name="页脚占位符 4">
            <a:extLst>
              <a:ext uri="{FF2B5EF4-FFF2-40B4-BE49-F238E27FC236}">
                <a16:creationId xmlns:a16="http://schemas.microsoft.com/office/drawing/2014/main" id="{635ED9A1-E219-4CC3-8246-2DE18005F3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D68C74-5939-4704-AB50-6D016B00E95F}"/>
              </a:ext>
            </a:extLst>
          </p:cNvPr>
          <p:cNvSpPr>
            <a:spLocks noGrp="1"/>
          </p:cNvSpPr>
          <p:nvPr>
            <p:ph type="sldNum" sz="quarter" idx="12"/>
          </p:nvPr>
        </p:nvSpPr>
        <p:spPr/>
        <p:txBody>
          <a:bodyPr/>
          <a:lstStyle/>
          <a:p>
            <a:fld id="{25AE4EFE-52C9-4CF1-9E65-9D977C9F0DC7}" type="slidenum">
              <a:rPr lang="zh-CN" altLang="en-US" smtClean="0"/>
              <a:t>‹#›</a:t>
            </a:fld>
            <a:endParaRPr lang="zh-CN" altLang="en-US"/>
          </a:p>
        </p:txBody>
      </p:sp>
    </p:spTree>
    <p:extLst>
      <p:ext uri="{BB962C8B-B14F-4D97-AF65-F5344CB8AC3E}">
        <p14:creationId xmlns:p14="http://schemas.microsoft.com/office/powerpoint/2010/main" val="2599145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3DEB769-90F4-4E95-9218-D0EE1F06C09C}"/>
              </a:ext>
            </a:extLst>
          </p:cNvPr>
          <p:cNvSpPr>
            <a:spLocks noGrp="1"/>
          </p:cNvSpPr>
          <p:nvPr>
            <p:ph type="title"/>
          </p:nvPr>
        </p:nvSpPr>
        <p:spPr>
          <a:xfrm>
            <a:off x="838200" y="365125"/>
            <a:ext cx="10515600" cy="53724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A385D4D3-A94F-4002-BBFF-CED97B747E01}"/>
              </a:ext>
            </a:extLst>
          </p:cNvPr>
          <p:cNvSpPr>
            <a:spLocks noGrp="1"/>
          </p:cNvSpPr>
          <p:nvPr>
            <p:ph type="body" idx="1"/>
          </p:nvPr>
        </p:nvSpPr>
        <p:spPr>
          <a:xfrm>
            <a:off x="838200" y="1215483"/>
            <a:ext cx="10515600" cy="4961480"/>
          </a:xfrm>
          <a:prstGeom prst="rect">
            <a:avLst/>
          </a:prstGeom>
        </p:spPr>
        <p:txBody>
          <a:bodyPr vert="horz" lIns="91440" tIns="45720" rIns="91440" bIns="45720" rtlCol="0">
            <a:normAutofit/>
          </a:bodyPr>
          <a:lstStyle/>
          <a:p>
            <a:pPr lvl="0"/>
            <a:endParaRPr lang="zh-CN" altLang="en-US" dirty="0"/>
          </a:p>
        </p:txBody>
      </p:sp>
      <p:sp>
        <p:nvSpPr>
          <p:cNvPr id="4" name="日期占位符 3">
            <a:extLst>
              <a:ext uri="{FF2B5EF4-FFF2-40B4-BE49-F238E27FC236}">
                <a16:creationId xmlns:a16="http://schemas.microsoft.com/office/drawing/2014/main" id="{85D1BC90-BF9C-4905-B8A4-D7E867D52D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471D6F-EBCB-4AF5-B61E-6ABD99B4C266}" type="datetimeFigureOut">
              <a:rPr lang="zh-CN" altLang="en-US" smtClean="0"/>
              <a:t>2020/9/2</a:t>
            </a:fld>
            <a:endParaRPr lang="zh-CN" altLang="en-US"/>
          </a:p>
        </p:txBody>
      </p:sp>
      <p:sp>
        <p:nvSpPr>
          <p:cNvPr id="5" name="页脚占位符 4">
            <a:extLst>
              <a:ext uri="{FF2B5EF4-FFF2-40B4-BE49-F238E27FC236}">
                <a16:creationId xmlns:a16="http://schemas.microsoft.com/office/drawing/2014/main" id="{2B27BFFA-3257-4D74-B1D4-24034E5189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A4C16F8-32A5-4C84-BE2D-14537AEAD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AE4EFE-52C9-4CF1-9E65-9D977C9F0DC7}" type="slidenum">
              <a:rPr lang="zh-CN" altLang="en-US" smtClean="0"/>
              <a:t>‹#›</a:t>
            </a:fld>
            <a:endParaRPr lang="zh-CN" altLang="en-US"/>
          </a:p>
        </p:txBody>
      </p:sp>
      <p:pic>
        <p:nvPicPr>
          <p:cNvPr id="9" name="图片 8">
            <a:extLst>
              <a:ext uri="{FF2B5EF4-FFF2-40B4-BE49-F238E27FC236}">
                <a16:creationId xmlns:a16="http://schemas.microsoft.com/office/drawing/2014/main" id="{878EC335-4299-4578-9A32-C78E142965A5}"/>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9810750" y="226093"/>
            <a:ext cx="1543050" cy="676275"/>
          </a:xfrm>
          <a:prstGeom prst="rect">
            <a:avLst/>
          </a:prstGeom>
        </p:spPr>
      </p:pic>
    </p:spTree>
    <p:extLst>
      <p:ext uri="{BB962C8B-B14F-4D97-AF65-F5344CB8AC3E}">
        <p14:creationId xmlns:p14="http://schemas.microsoft.com/office/powerpoint/2010/main" val="38241991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marL="0" algn="l" defTabSz="457200" rtl="0" eaLnBrk="1" latinLnBrk="0" hangingPunct="1">
        <a:lnSpc>
          <a:spcPct val="90000"/>
        </a:lnSpc>
        <a:spcBef>
          <a:spcPct val="0"/>
        </a:spcBef>
        <a:buNone/>
        <a:defRPr lang="zh-CN" altLang="en-US" sz="1800" kern="1200" dirty="0">
          <a:solidFill>
            <a:srgbClr val="009CE0"/>
          </a:solidFill>
          <a:latin typeface="Arial"/>
          <a:ea typeface="Microsoft YaHei"/>
          <a:cs typeface="Arial"/>
        </a:defRPr>
      </a:lvl1pPr>
    </p:titleStyle>
    <p:bodyStyle>
      <a:lvl1pPr marL="0" indent="0" algn="l" defTabSz="457200" rtl="0" eaLnBrk="1" latinLnBrk="0" hangingPunct="1">
        <a:lnSpc>
          <a:spcPct val="150000"/>
        </a:lnSpc>
        <a:spcBef>
          <a:spcPct val="20000"/>
        </a:spcBef>
        <a:buFont typeface="Arial" panose="020B0604020202020204" pitchFamily="34" charset="0"/>
        <a:buNone/>
        <a:defRPr kumimoji="1" lang="zh-CN" altLang="en-US" sz="1600" kern="1200" dirty="0" smtClean="0">
          <a:solidFill>
            <a:schemeClr val="tx1">
              <a:lumMod val="65000"/>
              <a:lumOff val="35000"/>
            </a:schemeClr>
          </a:solidFill>
          <a:latin typeface="Arial"/>
          <a:ea typeface="Microsoft YaHei"/>
          <a:cs typeface="Arial"/>
        </a:defRPr>
      </a:lvl1pPr>
      <a:lvl2pPr marL="685800" indent="-228600" algn="l" defTabSz="914400" rtl="0" eaLnBrk="1" latinLnBrk="0" hangingPunct="1">
        <a:lnSpc>
          <a:spcPct val="150000"/>
        </a:lnSpc>
        <a:spcBef>
          <a:spcPts val="500"/>
        </a:spcBef>
        <a:buFont typeface="Arial" panose="020B0604020202020204" pitchFamily="34" charset="0"/>
        <a:buChar char="•"/>
        <a:defRPr kumimoji="1" lang="zh-CN" altLang="en-US" sz="1400" kern="1200" dirty="0" smtClean="0">
          <a:solidFill>
            <a:schemeClr val="tx1">
              <a:lumMod val="65000"/>
              <a:lumOff val="35000"/>
            </a:schemeClr>
          </a:solidFill>
          <a:latin typeface="Microsoft YaHei" panose="020B0503020204020204" pitchFamily="34" charset="-122"/>
          <a:ea typeface="Microsoft YaHei" panose="020B0503020204020204" pitchFamily="34" charset="-122"/>
          <a:cs typeface="Arial"/>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evelopers.weixin.qq.com/miniprogram/dev/devtools/devtool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A9E4BE-20F3-4933-990A-C361119151D7}"/>
              </a:ext>
            </a:extLst>
          </p:cNvPr>
          <p:cNvSpPr>
            <a:spLocks noGrp="1"/>
          </p:cNvSpPr>
          <p:nvPr>
            <p:ph type="ctrTitle"/>
          </p:nvPr>
        </p:nvSpPr>
        <p:spPr/>
        <p:txBody>
          <a:bodyPr/>
          <a:lstStyle/>
          <a:p>
            <a:r>
              <a:rPr lang="zh-CN" altLang="en-US" b="0"/>
              <a:t>微信开发者工具</a:t>
            </a:r>
            <a:endParaRPr lang="zh-CN" altLang="en-US" b="0" dirty="0"/>
          </a:p>
        </p:txBody>
      </p:sp>
      <p:sp>
        <p:nvSpPr>
          <p:cNvPr id="3" name="副标题 2">
            <a:extLst>
              <a:ext uri="{FF2B5EF4-FFF2-40B4-BE49-F238E27FC236}">
                <a16:creationId xmlns:a16="http://schemas.microsoft.com/office/drawing/2014/main" id="{29877D6E-0937-4A3A-84ED-ED526B86D769}"/>
              </a:ext>
            </a:extLst>
          </p:cNvPr>
          <p:cNvSpPr>
            <a:spLocks noGrp="1"/>
          </p:cNvSpPr>
          <p:nvPr>
            <p:ph type="subTitle" idx="1"/>
          </p:nvPr>
        </p:nvSpPr>
        <p:spPr/>
        <p:txBody>
          <a:bodyPr/>
          <a:lstStyle/>
          <a:p>
            <a:r>
              <a:rPr lang="zh-CN" altLang="en-US"/>
              <a:t>李伟</a:t>
            </a:r>
            <a:endParaRPr lang="zh-CN" altLang="en-US" dirty="0"/>
          </a:p>
        </p:txBody>
      </p:sp>
    </p:spTree>
    <p:extLst>
      <p:ext uri="{BB962C8B-B14F-4D97-AF65-F5344CB8AC3E}">
        <p14:creationId xmlns:p14="http://schemas.microsoft.com/office/powerpoint/2010/main" val="1347295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建一个</a:t>
            </a:r>
            <a:r>
              <a:rPr lang="en-US" altLang="zh-CN"/>
              <a:t>uni-app</a:t>
            </a:r>
            <a:r>
              <a:rPr lang="zh-CN" altLang="en-US"/>
              <a:t>项目</a:t>
            </a:r>
            <a:endParaRPr lang="zh-CN" altLang="en-US" dirty="0"/>
          </a:p>
        </p:txBody>
      </p:sp>
      <p:sp>
        <p:nvSpPr>
          <p:cNvPr id="5" name="内容占位符 4">
            <a:extLst>
              <a:ext uri="{FF2B5EF4-FFF2-40B4-BE49-F238E27FC236}">
                <a16:creationId xmlns:a16="http://schemas.microsoft.com/office/drawing/2014/main" id="{66736D87-976D-459A-AE93-8DDCB364DCEF}"/>
              </a:ext>
            </a:extLst>
          </p:cNvPr>
          <p:cNvSpPr>
            <a:spLocks noGrp="1"/>
          </p:cNvSpPr>
          <p:nvPr>
            <p:ph idx="1"/>
          </p:nvPr>
        </p:nvSpPr>
        <p:spPr/>
        <p:txBody>
          <a:bodyPr>
            <a:normAutofit/>
          </a:bodyPr>
          <a:lstStyle/>
          <a:p>
            <a:r>
              <a:rPr lang="zh-CN" altLang="en-US">
                <a:latin typeface="微软雅黑" panose="020B0503020204020204" pitchFamily="34" charset="-122"/>
                <a:ea typeface="微软雅黑" panose="020B0503020204020204" pitchFamily="34" charset="-122"/>
              </a:rPr>
              <a:t>自己配置一个</a:t>
            </a:r>
            <a:r>
              <a:rPr lang="en-US" altLang="zh-CN">
                <a:latin typeface="微软雅黑" panose="020B0503020204020204" pitchFamily="34" charset="-122"/>
                <a:ea typeface="微软雅黑" panose="020B0503020204020204" pitchFamily="34" charset="-122"/>
              </a:rPr>
              <a:t>uni-app</a:t>
            </a:r>
            <a:r>
              <a:rPr lang="zh-CN" altLang="en-US">
                <a:latin typeface="微软雅黑" panose="020B0503020204020204" pitchFamily="34" charset="-122"/>
                <a:ea typeface="微软雅黑" panose="020B0503020204020204" pitchFamily="34" charset="-122"/>
              </a:rPr>
              <a:t>项目，在首页中显示“</a:t>
            </a:r>
            <a:r>
              <a:rPr lang="en-US" altLang="zh-CN">
                <a:latin typeface="微软雅黑" panose="020B0503020204020204" pitchFamily="34" charset="-122"/>
                <a:ea typeface="微软雅黑" panose="020B0503020204020204" pitchFamily="34" charset="-122"/>
              </a:rPr>
              <a:t>Hello World!” </a:t>
            </a: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28182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17FE90-6696-466D-BAE0-0B6B78FD8CE8}"/>
              </a:ext>
            </a:extLst>
          </p:cNvPr>
          <p:cNvSpPr>
            <a:spLocks noGrp="1"/>
          </p:cNvSpPr>
          <p:nvPr>
            <p:ph type="title"/>
          </p:nvPr>
        </p:nvSpPr>
        <p:spPr/>
        <p:txBody>
          <a:bodyPr/>
          <a:lstStyle/>
          <a:p>
            <a:r>
              <a:rPr lang="zh-CN" altLang="en-US"/>
              <a:t>目标</a:t>
            </a:r>
            <a:endParaRPr lang="zh-CN" altLang="en-US" dirty="0"/>
          </a:p>
        </p:txBody>
      </p:sp>
      <p:sp>
        <p:nvSpPr>
          <p:cNvPr id="3" name="内容占位符 2">
            <a:extLst>
              <a:ext uri="{FF2B5EF4-FFF2-40B4-BE49-F238E27FC236}">
                <a16:creationId xmlns:a16="http://schemas.microsoft.com/office/drawing/2014/main" id="{C5170254-B5D0-4622-AA7C-7A637938306C}"/>
              </a:ext>
            </a:extLst>
          </p:cNvPr>
          <p:cNvSpPr>
            <a:spLocks noGrp="1"/>
          </p:cNvSpPr>
          <p:nvPr>
            <p:ph idx="1"/>
          </p:nvPr>
        </p:nvSpPr>
        <p:spPr/>
        <p:txBody>
          <a:bodyPr/>
          <a:lstStyle/>
          <a:p>
            <a:r>
              <a:rPr lang="zh-CN" altLang="en-US"/>
              <a:t>深度理解微信开发者工具，让开发者工具为自己的开发效率加成。</a:t>
            </a:r>
            <a:endParaRPr lang="en-US" altLang="zh-CN" dirty="0"/>
          </a:p>
        </p:txBody>
      </p:sp>
    </p:spTree>
    <p:extLst>
      <p:ext uri="{BB962C8B-B14F-4D97-AF65-F5344CB8AC3E}">
        <p14:creationId xmlns:p14="http://schemas.microsoft.com/office/powerpoint/2010/main" val="150837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17FE90-6696-466D-BAE0-0B6B78FD8CE8}"/>
              </a:ext>
            </a:extLst>
          </p:cNvPr>
          <p:cNvSpPr>
            <a:spLocks noGrp="1"/>
          </p:cNvSpPr>
          <p:nvPr>
            <p:ph type="title"/>
          </p:nvPr>
        </p:nvSpPr>
        <p:spPr/>
        <p:txBody>
          <a:bodyPr/>
          <a:lstStyle/>
          <a:p>
            <a:r>
              <a:rPr lang="zh-CN" altLang="en-US"/>
              <a:t>知识点</a:t>
            </a:r>
            <a:endParaRPr lang="zh-CN" altLang="en-US" dirty="0"/>
          </a:p>
        </p:txBody>
      </p:sp>
      <p:sp>
        <p:nvSpPr>
          <p:cNvPr id="3" name="内容占位符 2">
            <a:extLst>
              <a:ext uri="{FF2B5EF4-FFF2-40B4-BE49-F238E27FC236}">
                <a16:creationId xmlns:a16="http://schemas.microsoft.com/office/drawing/2014/main" id="{C5170254-B5D0-4622-AA7C-7A637938306C}"/>
              </a:ext>
            </a:extLst>
          </p:cNvPr>
          <p:cNvSpPr>
            <a:spLocks noGrp="1"/>
          </p:cNvSpPr>
          <p:nvPr>
            <p:ph idx="1"/>
          </p:nvPr>
        </p:nvSpPr>
        <p:spPr/>
        <p:txBody>
          <a:bodyPr/>
          <a:lstStyle/>
          <a:p>
            <a:pPr marL="342900" indent="-342900">
              <a:buFont typeface="+mj-lt"/>
              <a:buAutoNum type="arabicPeriod"/>
            </a:pPr>
            <a:r>
              <a:rPr lang="zh-CN" altLang="en-US"/>
              <a:t>微信开发者工具存在的意义</a:t>
            </a:r>
            <a:endParaRPr lang="en-US" altLang="zh-CN"/>
          </a:p>
          <a:p>
            <a:pPr marL="342900" indent="-342900">
              <a:buFont typeface="+mj-lt"/>
              <a:buAutoNum type="arabicPeriod"/>
            </a:pPr>
            <a:r>
              <a:rPr lang="zh-CN" altLang="en-US"/>
              <a:t>代码编译</a:t>
            </a:r>
            <a:endParaRPr lang="en-US" altLang="zh-CN"/>
          </a:p>
          <a:p>
            <a:pPr marL="342900" indent="-342900">
              <a:buFont typeface="+mj-lt"/>
              <a:buAutoNum type="arabicPeriod"/>
            </a:pPr>
            <a:r>
              <a:rPr lang="zh-CN" altLang="en-US"/>
              <a:t>模拟器</a:t>
            </a:r>
            <a:endParaRPr lang="en-US" altLang="zh-CN"/>
          </a:p>
          <a:p>
            <a:pPr marL="342900" indent="-342900">
              <a:buFont typeface="+mj-lt"/>
              <a:buAutoNum type="arabicPeriod"/>
            </a:pPr>
            <a:endParaRPr lang="en-US" altLang="zh-CN" dirty="0"/>
          </a:p>
        </p:txBody>
      </p:sp>
    </p:spTree>
    <p:extLst>
      <p:ext uri="{BB962C8B-B14F-4D97-AF65-F5344CB8AC3E}">
        <p14:creationId xmlns:p14="http://schemas.microsoft.com/office/powerpoint/2010/main" val="268484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微信开发者工具存在的原因</a:t>
            </a:r>
            <a:endParaRPr lang="zh-CN" altLang="en-US"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p:txBody>
          <a:bodyPr/>
          <a:lstStyle/>
          <a:p>
            <a:r>
              <a:rPr lang="zh-CN" altLang="en-US"/>
              <a:t>微信开发者工具存在的原因肯定是因为当时其它开发者工具写不了微信小程序。</a:t>
            </a:r>
            <a:endParaRPr lang="en-US" altLang="zh-CN"/>
          </a:p>
          <a:p>
            <a:r>
              <a:rPr lang="zh-CN" altLang="en-US"/>
              <a:t>因为小程序渲染层和逻辑层分离，</a:t>
            </a:r>
            <a:r>
              <a:rPr lang="en-US" altLang="zh-CN"/>
              <a:t>webstorm </a:t>
            </a:r>
            <a:r>
              <a:rPr lang="zh-CN" altLang="en-US"/>
              <a:t>之类的网页开发工具是写不了写小程序的，必须使用微信开发者工具。</a:t>
            </a:r>
            <a:endParaRPr lang="en-US" altLang="zh-CN"/>
          </a:p>
          <a:p>
            <a:r>
              <a:rPr lang="zh-CN" altLang="en-US"/>
              <a:t>微信开发者工具是小程序开发生态一站式</a:t>
            </a:r>
            <a:r>
              <a:rPr lang="en-US" altLang="zh-CN"/>
              <a:t>IDE</a:t>
            </a:r>
            <a:r>
              <a:rPr lang="zh-CN" altLang="en-US"/>
              <a:t>，其功能有：代码开发、编译运行、界面和逻辑调试、真机预览、发布版本等。</a:t>
            </a:r>
            <a:endParaRPr lang="en-US" altLang="zh-CN"/>
          </a:p>
        </p:txBody>
      </p:sp>
    </p:spTree>
    <p:extLst>
      <p:ext uri="{BB962C8B-B14F-4D97-AF65-F5344CB8AC3E}">
        <p14:creationId xmlns:p14="http://schemas.microsoft.com/office/powerpoint/2010/main" val="3504239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dirty="0"/>
              <a:t>微信开发者工具底层框架</a:t>
            </a:r>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a:xfrm>
            <a:off x="838200" y="1215483"/>
            <a:ext cx="3157497" cy="4961480"/>
          </a:xfrm>
        </p:spPr>
        <p:txBody>
          <a:bodyPr>
            <a:normAutofit/>
          </a:bodyPr>
          <a:lstStyle/>
          <a:p>
            <a:r>
              <a:rPr lang="zh-CN" altLang="en-US" sz="1400">
                <a:latin typeface="微软雅黑" panose="020B0503020204020204" pitchFamily="34" charset="-122"/>
                <a:ea typeface="微软雅黑" panose="020B0503020204020204" pitchFamily="34" charset="-122"/>
              </a:rPr>
              <a:t>底层模块：基于</a:t>
            </a:r>
            <a:r>
              <a:rPr lang="en-US" altLang="zh-CN" sz="1400">
                <a:latin typeface="微软雅黑" panose="020B0503020204020204" pitchFamily="34" charset="-122"/>
                <a:ea typeface="微软雅黑" panose="020B0503020204020204" pitchFamily="34" charset="-122"/>
              </a:rPr>
              <a:t>nw.js </a:t>
            </a:r>
            <a:r>
              <a:rPr lang="zh-CN" altLang="en-US" sz="1400">
                <a:latin typeface="微软雅黑" panose="020B0503020204020204" pitchFamily="34" charset="-122"/>
                <a:ea typeface="微软雅黑" panose="020B0503020204020204" pitchFamily="34" charset="-122"/>
              </a:rPr>
              <a:t>，使用</a:t>
            </a:r>
            <a:r>
              <a:rPr lang="en-US" altLang="zh-CN" sz="1400">
                <a:latin typeface="微软雅黑" panose="020B0503020204020204" pitchFamily="34" charset="-122"/>
                <a:ea typeface="微软雅黑" panose="020B0503020204020204" pitchFamily="34" charset="-122"/>
              </a:rPr>
              <a:t>node.js</a:t>
            </a:r>
            <a:r>
              <a:rPr lang="zh-CN" altLang="en-US" sz="1400">
                <a:latin typeface="微软雅黑" panose="020B0503020204020204" pitchFamily="34" charset="-122"/>
                <a:ea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rPr>
              <a:t>chromium</a:t>
            </a:r>
            <a:r>
              <a:rPr lang="zh-CN" altLang="en-US" sz="1400">
                <a:latin typeface="微软雅黑" panose="020B0503020204020204" pitchFamily="34" charset="-122"/>
                <a:ea typeface="微软雅黑" panose="020B0503020204020204" pitchFamily="34" charset="-122"/>
              </a:rPr>
              <a:t>以及系统</a:t>
            </a:r>
            <a:r>
              <a:rPr lang="en-US" altLang="zh-CN" sz="1400">
                <a:latin typeface="微软雅黑" panose="020B0503020204020204" pitchFamily="34" charset="-122"/>
                <a:ea typeface="微软雅黑" panose="020B0503020204020204" pitchFamily="34" charset="-122"/>
              </a:rPr>
              <a:t>API</a:t>
            </a:r>
            <a:r>
              <a:rPr lang="zh-CN" altLang="en-US" sz="1400">
                <a:latin typeface="微软雅黑" panose="020B0503020204020204" pitchFamily="34" charset="-122"/>
                <a:ea typeface="微软雅黑" panose="020B0503020204020204" pitchFamily="34" charset="-122"/>
              </a:rPr>
              <a:t>来实现</a:t>
            </a:r>
            <a:endParaRPr lang="en-US" altLang="zh-CN" sz="1400">
              <a:latin typeface="微软雅黑" panose="020B0503020204020204" pitchFamily="34" charset="-122"/>
              <a:ea typeface="微软雅黑" panose="020B0503020204020204" pitchFamily="34" charset="-122"/>
            </a:endParaRPr>
          </a:p>
          <a:p>
            <a:endParaRPr lang="en-US" altLang="zh-CN" sz="1400">
              <a:latin typeface="微软雅黑" panose="020B0503020204020204" pitchFamily="34" charset="-122"/>
              <a:ea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rPr>
              <a:t>用户交互层：使用</a:t>
            </a:r>
            <a:r>
              <a:rPr lang="en-US" altLang="zh-CN" sz="1400">
                <a:latin typeface="微软雅黑" panose="020B0503020204020204" pitchFamily="34" charset="-122"/>
                <a:ea typeface="微软雅黑" panose="020B0503020204020204" pitchFamily="34" charset="-122"/>
              </a:rPr>
              <a:t>React</a:t>
            </a:r>
            <a:r>
              <a:rPr lang="zh-CN" altLang="en-US" sz="1400">
                <a:latin typeface="微软雅黑" panose="020B0503020204020204" pitchFamily="34" charset="-122"/>
                <a:ea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rPr>
              <a:t>Redux</a:t>
            </a:r>
            <a:r>
              <a:rPr lang="zh-CN" altLang="en-US" sz="1400">
                <a:latin typeface="微软雅黑" panose="020B0503020204020204" pitchFamily="34" charset="-122"/>
                <a:ea typeface="微软雅黑" panose="020B0503020204020204" pitchFamily="34" charset="-122"/>
              </a:rPr>
              <a:t>等前端技术框架来搭建，可以跨</a:t>
            </a:r>
            <a:r>
              <a:rPr lang="en-US" altLang="zh-CN" sz="1400">
                <a:latin typeface="微软雅黑" panose="020B0503020204020204" pitchFamily="34" charset="-122"/>
                <a:ea typeface="微软雅黑" panose="020B0503020204020204" pitchFamily="34" charset="-122"/>
              </a:rPr>
              <a:t>Mac</a:t>
            </a:r>
            <a:r>
              <a:rPr lang="zh-CN" altLang="en-US" sz="1400">
                <a:latin typeface="微软雅黑" panose="020B0503020204020204" pitchFamily="34" charset="-122"/>
                <a:ea typeface="微软雅黑" panose="020B0503020204020204" pitchFamily="34" charset="-122"/>
              </a:rPr>
              <a:t>和</a:t>
            </a:r>
            <a:r>
              <a:rPr lang="en-US" altLang="zh-CN" sz="1400">
                <a:latin typeface="微软雅黑" panose="020B0503020204020204" pitchFamily="34" charset="-122"/>
                <a:ea typeface="微软雅黑" panose="020B0503020204020204" pitchFamily="34" charset="-122"/>
              </a:rPr>
              <a:t>Windows </a:t>
            </a:r>
            <a:r>
              <a:rPr lang="zh-CN" altLang="en-US" sz="1400">
                <a:latin typeface="微软雅黑" panose="020B0503020204020204" pitchFamily="34" charset="-122"/>
                <a:ea typeface="微软雅黑" panose="020B0503020204020204" pitchFamily="34" charset="-122"/>
              </a:rPr>
              <a:t>平台使用。</a:t>
            </a:r>
            <a:endParaRPr lang="en-US" altLang="zh-CN" sz="1400">
              <a:latin typeface="微软雅黑" panose="020B0503020204020204" pitchFamily="34" charset="-122"/>
              <a:ea typeface="微软雅黑" panose="020B0503020204020204" pitchFamily="34" charset="-122"/>
            </a:endParaRPr>
          </a:p>
          <a:p>
            <a:endParaRPr lang="en-US" altLang="zh-CN" sz="140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2C6E3CAC-458F-453C-BAD8-E73FE0BADD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2666" y="1057527"/>
            <a:ext cx="7261624" cy="5277392"/>
          </a:xfrm>
          <a:prstGeom prst="rect">
            <a:avLst/>
          </a:prstGeom>
        </p:spPr>
      </p:pic>
    </p:spTree>
    <p:extLst>
      <p:ext uri="{BB962C8B-B14F-4D97-AF65-F5344CB8AC3E}">
        <p14:creationId xmlns:p14="http://schemas.microsoft.com/office/powerpoint/2010/main" val="1152716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文件编译</a:t>
            </a:r>
            <a:endParaRPr lang="en-US" altLang="zh-CN"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p:txBody>
          <a:bodyPr>
            <a:normAutofit/>
          </a:bodyPr>
          <a:lstStyle/>
          <a:p>
            <a:r>
              <a:rPr lang="zh-CN" altLang="en-US">
                <a:latin typeface="微软雅黑" panose="020B0503020204020204" pitchFamily="34" charset="-122"/>
                <a:ea typeface="微软雅黑" panose="020B0503020204020204" pitchFamily="34" charset="-122"/>
              </a:rPr>
              <a:t>微信的渲染环境无法直接理解</a:t>
            </a:r>
            <a:r>
              <a:rPr lang="en-US" altLang="zh-CN">
                <a:solidFill>
                  <a:srgbClr val="00B0F0"/>
                </a:solidFill>
                <a:latin typeface="微软雅黑" panose="020B0503020204020204" pitchFamily="34" charset="-122"/>
                <a:ea typeface="微软雅黑" panose="020B0503020204020204" pitchFamily="34" charset="-122"/>
              </a:rPr>
              <a:t>wxml</a:t>
            </a:r>
            <a:r>
              <a:rPr lang="zh-CN" altLang="en-US">
                <a:latin typeface="微软雅黑" panose="020B0503020204020204" pitchFamily="34" charset="-122"/>
                <a:ea typeface="微软雅黑" panose="020B0503020204020204" pitchFamily="34" charset="-122"/>
              </a:rPr>
              <a:t>和</a:t>
            </a:r>
            <a:r>
              <a:rPr lang="en-US" altLang="zh-CN">
                <a:solidFill>
                  <a:srgbClr val="00B0F0"/>
                </a:solidFill>
                <a:latin typeface="微软雅黑" panose="020B0503020204020204" pitchFamily="34" charset="-122"/>
                <a:ea typeface="微软雅黑" panose="020B0503020204020204" pitchFamily="34" charset="-122"/>
              </a:rPr>
              <a:t>wxss</a:t>
            </a:r>
            <a:r>
              <a:rPr lang="zh-CN" altLang="en-US">
                <a:solidFill>
                  <a:srgbClr val="00B0F0"/>
                </a:solidFill>
                <a:latin typeface="微软雅黑" panose="020B0503020204020204" pitchFamily="34" charset="-122"/>
                <a:ea typeface="微软雅黑" panose="020B0503020204020204" pitchFamily="34" charset="-122"/>
              </a:rPr>
              <a:t>文件</a:t>
            </a:r>
            <a:r>
              <a:rPr lang="zh-CN" altLang="en-US">
                <a:latin typeface="微软雅黑" panose="020B0503020204020204" pitchFamily="34" charset="-122"/>
                <a:ea typeface="微软雅黑" panose="020B0503020204020204" pitchFamily="34" charset="-122"/>
              </a:rPr>
              <a:t>，所以微信开发者工具会用一个二进制的</a:t>
            </a:r>
            <a:r>
              <a:rPr lang="en-US" altLang="zh-CN">
                <a:latin typeface="微软雅黑" panose="020B0503020204020204" pitchFamily="34" charset="-122"/>
                <a:ea typeface="微软雅黑" panose="020B0503020204020204" pitchFamily="34" charset="-122"/>
              </a:rPr>
              <a:t>wxml</a:t>
            </a:r>
            <a:r>
              <a:rPr lang="zh-CN" altLang="en-US">
                <a:latin typeface="微软雅黑" panose="020B0503020204020204" pitchFamily="34" charset="-122"/>
                <a:ea typeface="微软雅黑" panose="020B0503020204020204" pitchFamily="34" charset="-122"/>
              </a:rPr>
              <a:t>编译器把</a:t>
            </a:r>
            <a:r>
              <a:rPr lang="en-US" altLang="zh-CN">
                <a:latin typeface="微软雅黑" panose="020B0503020204020204" pitchFamily="34" charset="-122"/>
                <a:ea typeface="微软雅黑" panose="020B0503020204020204" pitchFamily="34" charset="-122"/>
              </a:rPr>
              <a:t>wxml</a:t>
            </a:r>
            <a:r>
              <a:rPr lang="zh-CN" altLang="en-US">
                <a:latin typeface="微软雅黑" panose="020B0503020204020204" pitchFamily="34" charset="-122"/>
                <a:ea typeface="微软雅黑" panose="020B0503020204020204" pitchFamily="34" charset="-122"/>
              </a:rPr>
              <a:t>和</a:t>
            </a:r>
            <a:r>
              <a:rPr lang="en-US" altLang="zh-CN">
                <a:latin typeface="微软雅黑" panose="020B0503020204020204" pitchFamily="34" charset="-122"/>
                <a:ea typeface="微软雅黑" panose="020B0503020204020204" pitchFamily="34" charset="-122"/>
              </a:rPr>
              <a:t>wxss</a:t>
            </a:r>
            <a:r>
              <a:rPr lang="zh-CN" altLang="en-US">
                <a:latin typeface="微软雅黑" panose="020B0503020204020204" pitchFamily="34" charset="-122"/>
                <a:ea typeface="微软雅黑" panose="020B0503020204020204" pitchFamily="34" charset="-122"/>
              </a:rPr>
              <a:t>文件编译成</a:t>
            </a:r>
            <a:r>
              <a:rPr lang="en-US" altLang="zh-CN">
                <a:latin typeface="微软雅黑" panose="020B0503020204020204" pitchFamily="34" charset="-122"/>
                <a:ea typeface="微软雅黑" panose="020B0503020204020204" pitchFamily="34" charset="-122"/>
              </a:rPr>
              <a:t>js</a:t>
            </a:r>
            <a:r>
              <a:rPr lang="zh-CN" altLang="en-US">
                <a:latin typeface="微软雅黑" panose="020B0503020204020204" pitchFamily="34" charset="-122"/>
                <a:ea typeface="微软雅黑" panose="020B0503020204020204" pitchFamily="34" charset="-122"/>
              </a:rPr>
              <a:t> 后放到微信的渲染环境中运行。</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对于</a:t>
            </a:r>
            <a:r>
              <a:rPr lang="en-US" altLang="zh-CN">
                <a:latin typeface="微软雅黑" panose="020B0503020204020204" pitchFamily="34" charset="-122"/>
                <a:ea typeface="微软雅黑" panose="020B0503020204020204" pitchFamily="34" charset="-122"/>
              </a:rPr>
              <a:t>js </a:t>
            </a:r>
            <a:r>
              <a:rPr lang="zh-CN" altLang="en-US">
                <a:latin typeface="微软雅黑" panose="020B0503020204020204" pitchFamily="34" charset="-122"/>
                <a:ea typeface="微软雅黑" panose="020B0503020204020204" pitchFamily="34" charset="-122"/>
              </a:rPr>
              <a:t>文件，在代码上传之前会被</a:t>
            </a:r>
            <a:r>
              <a:rPr lang="en-US" altLang="zh-CN"/>
              <a:t>ES6</a:t>
            </a:r>
            <a:r>
              <a:rPr lang="zh-CN" altLang="en-US"/>
              <a:t>转</a:t>
            </a:r>
            <a:r>
              <a:rPr lang="en-US" altLang="zh-CN"/>
              <a:t>ES5</a:t>
            </a:r>
            <a:r>
              <a:rPr lang="zh-CN" altLang="en-US"/>
              <a:t>、代码压缩等，最后合并成一个</a:t>
            </a:r>
            <a:r>
              <a:rPr lang="en-US" altLang="zh-CN"/>
              <a:t>app-service.js </a:t>
            </a:r>
            <a:endParaRPr lang="en-US" altLang="zh-CN">
              <a:latin typeface="微软雅黑" panose="020B0503020204020204" pitchFamily="34" charset="-122"/>
              <a:ea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A4360D3F-16A8-46F9-BF97-D9A6CE257286}"/>
              </a:ext>
            </a:extLst>
          </p:cNvPr>
          <p:cNvPicPr>
            <a:picLocks noChangeAspect="1"/>
          </p:cNvPicPr>
          <p:nvPr/>
        </p:nvPicPr>
        <p:blipFill>
          <a:blip r:embed="rId2"/>
          <a:stretch>
            <a:fillRect/>
          </a:stretch>
        </p:blipFill>
        <p:spPr>
          <a:xfrm>
            <a:off x="784411" y="2712796"/>
            <a:ext cx="7098102" cy="3241330"/>
          </a:xfrm>
          <a:prstGeom prst="rect">
            <a:avLst/>
          </a:prstGeom>
        </p:spPr>
      </p:pic>
    </p:spTree>
    <p:extLst>
      <p:ext uri="{BB962C8B-B14F-4D97-AF65-F5344CB8AC3E}">
        <p14:creationId xmlns:p14="http://schemas.microsoft.com/office/powerpoint/2010/main" val="279829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小程序模拟器</a:t>
            </a:r>
            <a:endParaRPr lang="en-US" altLang="zh-CN"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p:txBody>
          <a:bodyPr/>
          <a:lstStyle/>
          <a:p>
            <a:r>
              <a:rPr lang="zh-CN" altLang="en-US"/>
              <a:t>小程序模拟器模拟可以模拟小程序在不同型号的真实设备上的效果。</a:t>
            </a:r>
            <a:endParaRPr lang="en-US" altLang="zh-CN"/>
          </a:p>
          <a:p>
            <a:r>
              <a:rPr lang="zh-CN" altLang="en-US"/>
              <a:t>因为小程序运行环境的不同，我们要在不同型号的手机上测试小程序。</a:t>
            </a:r>
            <a:endParaRPr lang="en-US" altLang="zh-CN"/>
          </a:p>
          <a:p>
            <a:pPr marL="285750" indent="-285750">
              <a:buFont typeface="Arial" panose="020B0604020202020204" pitchFamily="34" charset="0"/>
              <a:buChar char="•"/>
            </a:pPr>
            <a:r>
              <a:rPr lang="zh-CN" altLang="en-US"/>
              <a:t>在</a:t>
            </a:r>
            <a:r>
              <a:rPr lang="en-US" altLang="zh-CN"/>
              <a:t>iOS</a:t>
            </a:r>
            <a:r>
              <a:rPr lang="zh-CN" altLang="en-US"/>
              <a:t>微信客户端上，小程序的</a:t>
            </a:r>
            <a:r>
              <a:rPr lang="en-US" altLang="zh-CN"/>
              <a:t>JavaScript</a:t>
            </a:r>
            <a:r>
              <a:rPr lang="zh-CN" altLang="en-US"/>
              <a:t>代码是运行在</a:t>
            </a:r>
            <a:r>
              <a:rPr lang="en-US" altLang="zh-CN">
                <a:solidFill>
                  <a:srgbClr val="00B0F0"/>
                </a:solidFill>
              </a:rPr>
              <a:t>JavaScriptCore</a:t>
            </a:r>
            <a:r>
              <a:rPr lang="zh-CN" altLang="en-US"/>
              <a:t>中。</a:t>
            </a:r>
          </a:p>
          <a:p>
            <a:pPr marL="285750" indent="-285750">
              <a:buFont typeface="Arial" panose="020B0604020202020204" pitchFamily="34" charset="0"/>
              <a:buChar char="•"/>
            </a:pPr>
            <a:r>
              <a:rPr lang="zh-CN" altLang="en-US"/>
              <a:t>在</a:t>
            </a:r>
            <a:r>
              <a:rPr lang="en-US" altLang="zh-CN"/>
              <a:t>Android</a:t>
            </a:r>
            <a:r>
              <a:rPr lang="zh-CN" altLang="en-US"/>
              <a:t>微信客户端上，小程序的</a:t>
            </a:r>
            <a:r>
              <a:rPr lang="en-US" altLang="zh-CN"/>
              <a:t>JavaScript</a:t>
            </a:r>
            <a:r>
              <a:rPr lang="zh-CN" altLang="en-US"/>
              <a:t>代码是通过 </a:t>
            </a:r>
            <a:r>
              <a:rPr lang="en-US" altLang="zh-CN">
                <a:solidFill>
                  <a:srgbClr val="00B0F0"/>
                </a:solidFill>
              </a:rPr>
              <a:t>X5 JSCore</a:t>
            </a:r>
            <a:r>
              <a:rPr lang="zh-CN" altLang="en-US"/>
              <a:t>来解析的。</a:t>
            </a:r>
          </a:p>
          <a:p>
            <a:pPr marL="285750" indent="-285750">
              <a:buFont typeface="Arial" panose="020B0604020202020204" pitchFamily="34" charset="0"/>
              <a:buChar char="•"/>
            </a:pPr>
            <a:r>
              <a:rPr lang="zh-CN" altLang="en-US"/>
              <a:t>微信开发者工具使用一个隐藏着的</a:t>
            </a:r>
            <a:r>
              <a:rPr lang="en-US" altLang="zh-CN">
                <a:solidFill>
                  <a:srgbClr val="00B0F0"/>
                </a:solidFill>
              </a:rPr>
              <a:t>Webivew</a:t>
            </a:r>
            <a:r>
              <a:rPr lang="zh-CN" altLang="en-US"/>
              <a:t>来模拟小程序的逻辑运行环境。</a:t>
            </a:r>
            <a:endParaRPr lang="en-US" altLang="zh-CN"/>
          </a:p>
          <a:p>
            <a:endParaRPr lang="en-US" altLang="zh-CN"/>
          </a:p>
          <a:p>
            <a:r>
              <a:rPr lang="zh-CN" altLang="en-US"/>
              <a:t>微信开发者工具中逻辑层、渲染层和客户端之间的通信，使用的是</a:t>
            </a:r>
            <a:r>
              <a:rPr lang="en-US" altLang="zh-CN">
                <a:solidFill>
                  <a:srgbClr val="00B0F0"/>
                </a:solidFill>
              </a:rPr>
              <a:t>WebSocket</a:t>
            </a:r>
            <a:r>
              <a:rPr lang="zh-CN" altLang="en-US"/>
              <a:t>模拟的。</a:t>
            </a:r>
          </a:p>
          <a:p>
            <a:endParaRPr lang="en-US" altLang="zh-CN"/>
          </a:p>
        </p:txBody>
      </p:sp>
      <p:grpSp>
        <p:nvGrpSpPr>
          <p:cNvPr id="6" name="组合 5">
            <a:extLst>
              <a:ext uri="{FF2B5EF4-FFF2-40B4-BE49-F238E27FC236}">
                <a16:creationId xmlns:a16="http://schemas.microsoft.com/office/drawing/2014/main" id="{6A4675A2-18AE-46A9-BA88-009F21F8B569}"/>
              </a:ext>
            </a:extLst>
          </p:cNvPr>
          <p:cNvGrpSpPr/>
          <p:nvPr/>
        </p:nvGrpSpPr>
        <p:grpSpPr>
          <a:xfrm>
            <a:off x="8688675" y="1358593"/>
            <a:ext cx="2698175" cy="1939118"/>
            <a:chOff x="747493" y="2725000"/>
            <a:chExt cx="2698175" cy="1939118"/>
          </a:xfrm>
        </p:grpSpPr>
        <p:sp>
          <p:nvSpPr>
            <p:cNvPr id="7" name="矩形 6">
              <a:extLst>
                <a:ext uri="{FF2B5EF4-FFF2-40B4-BE49-F238E27FC236}">
                  <a16:creationId xmlns:a16="http://schemas.microsoft.com/office/drawing/2014/main" id="{C1F3A5FE-E4C1-4786-8B65-147EC31EF2BF}"/>
                </a:ext>
              </a:extLst>
            </p:cNvPr>
            <p:cNvSpPr/>
            <p:nvPr/>
          </p:nvSpPr>
          <p:spPr>
            <a:xfrm>
              <a:off x="838200" y="2725000"/>
              <a:ext cx="1037463" cy="369332"/>
            </a:xfrm>
            <a:prstGeom prst="rect">
              <a:avLst/>
            </a:prstGeom>
          </p:spPr>
          <p:txBody>
            <a:bodyPr wrap="none">
              <a:spAutoFit/>
            </a:bodyPr>
            <a:lstStyle/>
            <a:p>
              <a:r>
                <a:rPr lang="en-US" altLang="zh-CN"/>
                <a:t>webview</a:t>
              </a:r>
              <a:endParaRPr lang="zh-CN" altLang="en-US"/>
            </a:p>
          </p:txBody>
        </p:sp>
        <p:sp>
          <p:nvSpPr>
            <p:cNvPr id="8" name="矩形 7">
              <a:extLst>
                <a:ext uri="{FF2B5EF4-FFF2-40B4-BE49-F238E27FC236}">
                  <a16:creationId xmlns:a16="http://schemas.microsoft.com/office/drawing/2014/main" id="{56752770-C1BD-43F6-8414-C14A0DA2F253}"/>
                </a:ext>
              </a:extLst>
            </p:cNvPr>
            <p:cNvSpPr/>
            <p:nvPr/>
          </p:nvSpPr>
          <p:spPr>
            <a:xfrm>
              <a:off x="2382328" y="2725000"/>
              <a:ext cx="816249" cy="369332"/>
            </a:xfrm>
            <a:prstGeom prst="rect">
              <a:avLst/>
            </a:prstGeom>
          </p:spPr>
          <p:txBody>
            <a:bodyPr wrap="none">
              <a:spAutoFit/>
            </a:bodyPr>
            <a:lstStyle/>
            <a:p>
              <a:r>
                <a:rPr lang="en-US" altLang="zh-CN"/>
                <a:t>JScore</a:t>
              </a:r>
              <a:endParaRPr lang="zh-CN" altLang="en-US"/>
            </a:p>
          </p:txBody>
        </p:sp>
        <p:sp>
          <p:nvSpPr>
            <p:cNvPr id="9" name="矩形 8">
              <a:extLst>
                <a:ext uri="{FF2B5EF4-FFF2-40B4-BE49-F238E27FC236}">
                  <a16:creationId xmlns:a16="http://schemas.microsoft.com/office/drawing/2014/main" id="{4469C0B0-ABD1-4E82-A976-44A45A583C1D}"/>
                </a:ext>
              </a:extLst>
            </p:cNvPr>
            <p:cNvSpPr/>
            <p:nvPr/>
          </p:nvSpPr>
          <p:spPr>
            <a:xfrm>
              <a:off x="1597325" y="3743865"/>
              <a:ext cx="819455" cy="369332"/>
            </a:xfrm>
            <a:prstGeom prst="rect">
              <a:avLst/>
            </a:prstGeom>
          </p:spPr>
          <p:txBody>
            <a:bodyPr wrap="none">
              <a:spAutoFit/>
            </a:bodyPr>
            <a:lstStyle/>
            <a:p>
              <a:r>
                <a:rPr lang="en-US" altLang="zh-CN"/>
                <a:t>Native</a:t>
              </a:r>
              <a:endParaRPr lang="zh-CN" altLang="en-US"/>
            </a:p>
          </p:txBody>
        </p:sp>
        <p:cxnSp>
          <p:nvCxnSpPr>
            <p:cNvPr id="10" name="直接箭头连接符 9">
              <a:extLst>
                <a:ext uri="{FF2B5EF4-FFF2-40B4-BE49-F238E27FC236}">
                  <a16:creationId xmlns:a16="http://schemas.microsoft.com/office/drawing/2014/main" id="{D03605B9-DE25-4022-97B7-F7831246BC4E}"/>
                </a:ext>
              </a:extLst>
            </p:cNvPr>
            <p:cNvCxnSpPr/>
            <p:nvPr/>
          </p:nvCxnSpPr>
          <p:spPr>
            <a:xfrm>
              <a:off x="1345721" y="3260785"/>
              <a:ext cx="311989" cy="48308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1C7E9A0E-B84D-44C4-8A25-B1ACE7154FE5}"/>
                </a:ext>
              </a:extLst>
            </p:cNvPr>
            <p:cNvCxnSpPr>
              <a:cxnSpLocks/>
            </p:cNvCxnSpPr>
            <p:nvPr/>
          </p:nvCxnSpPr>
          <p:spPr>
            <a:xfrm flipH="1">
              <a:off x="2294600" y="3260785"/>
              <a:ext cx="373784" cy="48308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080EFC12-BED1-4BD8-9EDA-FB0481976EE6}"/>
                </a:ext>
              </a:extLst>
            </p:cNvPr>
            <p:cNvCxnSpPr>
              <a:cxnSpLocks/>
            </p:cNvCxnSpPr>
            <p:nvPr/>
          </p:nvCxnSpPr>
          <p:spPr>
            <a:xfrm flipH="1" flipV="1">
              <a:off x="1501715" y="3260785"/>
              <a:ext cx="330666" cy="48308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892F1C84-5354-463F-B1D0-3EE990C3621C}"/>
                </a:ext>
              </a:extLst>
            </p:cNvPr>
            <p:cNvCxnSpPr>
              <a:cxnSpLocks/>
            </p:cNvCxnSpPr>
            <p:nvPr/>
          </p:nvCxnSpPr>
          <p:spPr>
            <a:xfrm flipV="1">
              <a:off x="2442710" y="3260785"/>
              <a:ext cx="373784" cy="48308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6BBA5718-9761-4117-A140-34AB057ACE3F}"/>
                </a:ext>
              </a:extLst>
            </p:cNvPr>
            <p:cNvSpPr/>
            <p:nvPr/>
          </p:nvSpPr>
          <p:spPr>
            <a:xfrm>
              <a:off x="747493" y="4356341"/>
              <a:ext cx="2698175" cy="307777"/>
            </a:xfrm>
            <a:prstGeom prst="rect">
              <a:avLst/>
            </a:prstGeom>
          </p:spPr>
          <p:txBody>
            <a:bodyPr wrap="none">
              <a:spAutoFit/>
            </a:bodyPr>
            <a:lstStyle/>
            <a:p>
              <a:r>
                <a:rPr lang="zh-CN" altLang="en-US" sz="1400">
                  <a:solidFill>
                    <a:srgbClr val="333333"/>
                  </a:solidFill>
                  <a:latin typeface="微软雅黑" panose="020B0503020204020204" pitchFamily="34" charset="-122"/>
                  <a:ea typeface="微软雅黑" panose="020B0503020204020204" pitchFamily="34" charset="-122"/>
                </a:rPr>
                <a:t>微信客户端小程序运行环境模型</a:t>
              </a:r>
              <a:endParaRPr lang="zh-CN" altLang="en-US" sz="1400">
                <a:latin typeface="微软雅黑" panose="020B0503020204020204" pitchFamily="34" charset="-122"/>
                <a:ea typeface="微软雅黑" panose="020B0503020204020204" pitchFamily="34" charset="-122"/>
              </a:endParaRPr>
            </a:p>
          </p:txBody>
        </p:sp>
      </p:grpSp>
      <p:grpSp>
        <p:nvGrpSpPr>
          <p:cNvPr id="15" name="组合 14">
            <a:extLst>
              <a:ext uri="{FF2B5EF4-FFF2-40B4-BE49-F238E27FC236}">
                <a16:creationId xmlns:a16="http://schemas.microsoft.com/office/drawing/2014/main" id="{9E461D05-E6C6-4E93-BACE-C861A95D7633}"/>
              </a:ext>
            </a:extLst>
          </p:cNvPr>
          <p:cNvGrpSpPr/>
          <p:nvPr/>
        </p:nvGrpSpPr>
        <p:grpSpPr>
          <a:xfrm>
            <a:off x="8635418" y="3811941"/>
            <a:ext cx="3057247" cy="1939118"/>
            <a:chOff x="747493" y="2725000"/>
            <a:chExt cx="3057247" cy="1939118"/>
          </a:xfrm>
        </p:grpSpPr>
        <p:sp>
          <p:nvSpPr>
            <p:cNvPr id="16" name="矩形 15">
              <a:extLst>
                <a:ext uri="{FF2B5EF4-FFF2-40B4-BE49-F238E27FC236}">
                  <a16:creationId xmlns:a16="http://schemas.microsoft.com/office/drawing/2014/main" id="{CB9898CC-076D-4928-8128-4AC5BF7609A6}"/>
                </a:ext>
              </a:extLst>
            </p:cNvPr>
            <p:cNvSpPr/>
            <p:nvPr/>
          </p:nvSpPr>
          <p:spPr>
            <a:xfrm>
              <a:off x="838200" y="2725000"/>
              <a:ext cx="1037463" cy="369332"/>
            </a:xfrm>
            <a:prstGeom prst="rect">
              <a:avLst/>
            </a:prstGeom>
          </p:spPr>
          <p:txBody>
            <a:bodyPr wrap="none">
              <a:spAutoFit/>
            </a:bodyPr>
            <a:lstStyle/>
            <a:p>
              <a:r>
                <a:rPr lang="en-US" altLang="zh-CN"/>
                <a:t>webview</a:t>
              </a:r>
              <a:endParaRPr lang="zh-CN" altLang="en-US"/>
            </a:p>
          </p:txBody>
        </p:sp>
        <p:sp>
          <p:nvSpPr>
            <p:cNvPr id="17" name="矩形 16">
              <a:extLst>
                <a:ext uri="{FF2B5EF4-FFF2-40B4-BE49-F238E27FC236}">
                  <a16:creationId xmlns:a16="http://schemas.microsoft.com/office/drawing/2014/main" id="{14C75536-3FD3-4B43-8D5E-F61C5EEF3042}"/>
                </a:ext>
              </a:extLst>
            </p:cNvPr>
            <p:cNvSpPr/>
            <p:nvPr/>
          </p:nvSpPr>
          <p:spPr>
            <a:xfrm>
              <a:off x="2382328" y="2725000"/>
              <a:ext cx="1037463" cy="369332"/>
            </a:xfrm>
            <a:prstGeom prst="rect">
              <a:avLst/>
            </a:prstGeom>
          </p:spPr>
          <p:txBody>
            <a:bodyPr wrap="none">
              <a:spAutoFit/>
            </a:bodyPr>
            <a:lstStyle/>
            <a:p>
              <a:r>
                <a:rPr lang="en-US" altLang="zh-CN"/>
                <a:t>webview</a:t>
              </a:r>
              <a:endParaRPr lang="zh-CN" altLang="en-US"/>
            </a:p>
          </p:txBody>
        </p:sp>
        <p:sp>
          <p:nvSpPr>
            <p:cNvPr id="18" name="矩形 17">
              <a:extLst>
                <a:ext uri="{FF2B5EF4-FFF2-40B4-BE49-F238E27FC236}">
                  <a16:creationId xmlns:a16="http://schemas.microsoft.com/office/drawing/2014/main" id="{0EC1D501-19DB-4219-AB85-19BC5A0ACD67}"/>
                </a:ext>
              </a:extLst>
            </p:cNvPr>
            <p:cNvSpPr/>
            <p:nvPr/>
          </p:nvSpPr>
          <p:spPr>
            <a:xfrm>
              <a:off x="1597324" y="3743865"/>
              <a:ext cx="947468" cy="369332"/>
            </a:xfrm>
            <a:prstGeom prst="rect">
              <a:avLst/>
            </a:prstGeom>
          </p:spPr>
          <p:txBody>
            <a:bodyPr wrap="square">
              <a:spAutoFit/>
            </a:bodyPr>
            <a:lstStyle/>
            <a:p>
              <a:pPr algn="ctr"/>
              <a:r>
                <a:rPr lang="en-US" altLang="zh-CN"/>
                <a:t>IDE</a:t>
              </a:r>
              <a:endParaRPr lang="zh-CN" altLang="en-US"/>
            </a:p>
          </p:txBody>
        </p:sp>
        <p:cxnSp>
          <p:nvCxnSpPr>
            <p:cNvPr id="19" name="直接箭头连接符 18">
              <a:extLst>
                <a:ext uri="{FF2B5EF4-FFF2-40B4-BE49-F238E27FC236}">
                  <a16:creationId xmlns:a16="http://schemas.microsoft.com/office/drawing/2014/main" id="{07F04556-6F1A-47B7-9BD3-71E83CBBDA01}"/>
                </a:ext>
              </a:extLst>
            </p:cNvPr>
            <p:cNvCxnSpPr/>
            <p:nvPr/>
          </p:nvCxnSpPr>
          <p:spPr>
            <a:xfrm>
              <a:off x="1345721" y="3260785"/>
              <a:ext cx="311989" cy="48308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F22FB81F-82D9-47D5-898A-AE41A0299942}"/>
                </a:ext>
              </a:extLst>
            </p:cNvPr>
            <p:cNvCxnSpPr>
              <a:cxnSpLocks/>
            </p:cNvCxnSpPr>
            <p:nvPr/>
          </p:nvCxnSpPr>
          <p:spPr>
            <a:xfrm flipH="1">
              <a:off x="2294600" y="3260785"/>
              <a:ext cx="373784" cy="48308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05EAFD99-BF82-44B8-83D1-692D94AC362E}"/>
                </a:ext>
              </a:extLst>
            </p:cNvPr>
            <p:cNvCxnSpPr>
              <a:cxnSpLocks/>
            </p:cNvCxnSpPr>
            <p:nvPr/>
          </p:nvCxnSpPr>
          <p:spPr>
            <a:xfrm flipH="1" flipV="1">
              <a:off x="1501715" y="3260785"/>
              <a:ext cx="330666" cy="48308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6012654A-43F2-4335-80DC-51F8C7078727}"/>
                </a:ext>
              </a:extLst>
            </p:cNvPr>
            <p:cNvCxnSpPr>
              <a:cxnSpLocks/>
            </p:cNvCxnSpPr>
            <p:nvPr/>
          </p:nvCxnSpPr>
          <p:spPr>
            <a:xfrm flipV="1">
              <a:off x="2442710" y="3260785"/>
              <a:ext cx="373784" cy="48308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87D3C6A1-21E5-43DC-8A8F-009565B4A041}"/>
                </a:ext>
              </a:extLst>
            </p:cNvPr>
            <p:cNvSpPr/>
            <p:nvPr/>
          </p:nvSpPr>
          <p:spPr>
            <a:xfrm>
              <a:off x="747493" y="4356341"/>
              <a:ext cx="3057247" cy="307777"/>
            </a:xfrm>
            <a:prstGeom prst="rect">
              <a:avLst/>
            </a:prstGeom>
          </p:spPr>
          <p:txBody>
            <a:bodyPr wrap="none">
              <a:spAutoFit/>
            </a:bodyPr>
            <a:lstStyle/>
            <a:p>
              <a:pPr algn="ctr"/>
              <a:r>
                <a:rPr lang="zh-CN" altLang="en-US" sz="1400">
                  <a:solidFill>
                    <a:srgbClr val="333333"/>
                  </a:solidFill>
                  <a:latin typeface="微软雅黑" panose="020B0503020204020204" pitchFamily="34" charset="-122"/>
                  <a:ea typeface="微软雅黑" panose="020B0503020204020204" pitchFamily="34" charset="-122"/>
                </a:rPr>
                <a:t>微信开发者工具小程序运行环境模型</a:t>
              </a:r>
              <a:endParaRPr lang="zh-CN" altLang="en-US" sz="140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118900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演示</a:t>
            </a:r>
            <a:endParaRPr lang="en-US" altLang="zh-CN"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p:txBody>
          <a:bodyPr/>
          <a:lstStyle/>
          <a:p>
            <a:r>
              <a:rPr lang="zh-CN" altLang="en-US"/>
              <a:t>接下来我们演示一下微信开发者</a:t>
            </a:r>
            <a:r>
              <a:rPr lang="zh-CN" altLang="en-US">
                <a:hlinkClick r:id="rId2"/>
              </a:rPr>
              <a:t>工具</a:t>
            </a:r>
            <a:r>
              <a:rPr lang="zh-CN" altLang="en-US"/>
              <a:t>的常用功能。</a:t>
            </a:r>
            <a:endParaRPr lang="en-US" altLang="zh-CN"/>
          </a:p>
          <a:p>
            <a:pPr marL="285750" indent="-285750">
              <a:buFont typeface="Arial" panose="020B0604020202020204" pitchFamily="34" charset="0"/>
              <a:buChar char="•"/>
            </a:pPr>
            <a:r>
              <a:rPr lang="zh-CN" altLang="en-US"/>
              <a:t>删除项目历史</a:t>
            </a:r>
            <a:endParaRPr lang="en-US" altLang="zh-CN"/>
          </a:p>
          <a:p>
            <a:pPr marL="285750" indent="-285750">
              <a:buFont typeface="Arial" panose="020B0604020202020204" pitchFamily="34" charset="0"/>
              <a:buChar char="•"/>
            </a:pPr>
            <a:r>
              <a:rPr lang="zh-CN" altLang="en-US"/>
              <a:t>建立代码片段</a:t>
            </a:r>
            <a:endParaRPr lang="en-US" altLang="zh-CN"/>
          </a:p>
          <a:p>
            <a:pPr marL="285750" indent="-285750">
              <a:buFont typeface="Arial" panose="020B0604020202020204" pitchFamily="34" charset="0"/>
              <a:buChar char="•"/>
            </a:pPr>
            <a:r>
              <a:rPr lang="zh-CN" altLang="en-US"/>
              <a:t>工作区设置</a:t>
            </a:r>
            <a:endParaRPr lang="en-US" altLang="zh-CN"/>
          </a:p>
          <a:p>
            <a:pPr marL="285750" indent="-285750">
              <a:buFont typeface="Arial" panose="020B0604020202020204" pitchFamily="34" charset="0"/>
              <a:buChar char="•"/>
            </a:pPr>
            <a:r>
              <a:rPr lang="zh-CN" altLang="en-US"/>
              <a:t>窗口面板的显示和隐藏</a:t>
            </a:r>
            <a:endParaRPr lang="en-US" altLang="zh-CN"/>
          </a:p>
          <a:p>
            <a:pPr marL="285750" indent="-285750">
              <a:buFont typeface="Arial" panose="020B0604020202020204" pitchFamily="34" charset="0"/>
              <a:buChar char="•"/>
            </a:pPr>
            <a:r>
              <a:rPr lang="zh-CN" altLang="en-US"/>
              <a:t>快捷键设置</a:t>
            </a:r>
            <a:endParaRPr lang="en-US" altLang="zh-CN"/>
          </a:p>
          <a:p>
            <a:pPr marL="285750" indent="-285750">
              <a:buFont typeface="Arial" panose="020B0604020202020204" pitchFamily="34" charset="0"/>
              <a:buChar char="•"/>
            </a:pPr>
            <a:r>
              <a:rPr lang="zh-CN" altLang="en-US"/>
              <a:t>模拟操作</a:t>
            </a:r>
            <a:endParaRPr lang="en-US" altLang="zh-CN"/>
          </a:p>
          <a:p>
            <a:pPr marL="285750" indent="-285750">
              <a:buFont typeface="Arial" panose="020B0604020202020204" pitchFamily="34" charset="0"/>
              <a:buChar char="•"/>
            </a:pPr>
            <a:r>
              <a:rPr lang="zh-CN" altLang="en-US"/>
              <a:t>添加编译模式</a:t>
            </a:r>
            <a:endParaRPr lang="en-US" altLang="zh-CN"/>
          </a:p>
        </p:txBody>
      </p:sp>
    </p:spTree>
    <p:extLst>
      <p:ext uri="{BB962C8B-B14F-4D97-AF65-F5344CB8AC3E}">
        <p14:creationId xmlns:p14="http://schemas.microsoft.com/office/powerpoint/2010/main" val="285566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en-US" altLang="zh-CN"/>
              <a:t> </a:t>
            </a:r>
            <a:r>
              <a:rPr lang="zh-CN" altLang="en-US"/>
              <a:t>总结</a:t>
            </a:r>
            <a:endParaRPr lang="zh-CN" altLang="en-US" dirty="0"/>
          </a:p>
        </p:txBody>
      </p:sp>
      <p:sp>
        <p:nvSpPr>
          <p:cNvPr id="5" name="内容占位符 4">
            <a:extLst>
              <a:ext uri="{FF2B5EF4-FFF2-40B4-BE49-F238E27FC236}">
                <a16:creationId xmlns:a16="http://schemas.microsoft.com/office/drawing/2014/main" id="{66736D87-976D-459A-AE93-8DDCB364DCEF}"/>
              </a:ext>
            </a:extLst>
          </p:cNvPr>
          <p:cNvSpPr>
            <a:spLocks noGrp="1"/>
          </p:cNvSpPr>
          <p:nvPr>
            <p:ph idx="1"/>
          </p:nvPr>
        </p:nvSpPr>
        <p:spPr/>
        <p:txBody>
          <a:bodyPr>
            <a:normAutofit/>
          </a:bodyPr>
          <a:lstStyle/>
          <a:p>
            <a:r>
              <a:rPr lang="zh-CN" altLang="en-US">
                <a:latin typeface="微软雅黑" panose="020B0503020204020204" pitchFamily="34" charset="-122"/>
                <a:ea typeface="微软雅黑" panose="020B0503020204020204" pitchFamily="34" charset="-122"/>
              </a:rPr>
              <a:t>这一章我们主要讲了微信开发者工具的一些概念知识，对开发者工具的灵活使用，还要大家多去尝试。</a:t>
            </a:r>
          </a:p>
        </p:txBody>
      </p:sp>
    </p:spTree>
    <p:extLst>
      <p:ext uri="{BB962C8B-B14F-4D97-AF65-F5344CB8AC3E}">
        <p14:creationId xmlns:p14="http://schemas.microsoft.com/office/powerpoint/2010/main" val="1670177622"/>
      </p:ext>
    </p:extLst>
  </p:cSld>
  <p:clrMapOvr>
    <a:masterClrMapping/>
  </p:clrMapOvr>
</p:sld>
</file>

<file path=ppt/theme/theme1.xml><?xml version="1.0" encoding="utf-8"?>
<a:theme xmlns:a="http://schemas.openxmlformats.org/drawingml/2006/main" name="主题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2409632F-CDA7-0048-8FD3-E92D0F7C6AF6}" vid="{23B7EBFA-8CE8-0848-AD14-D6967B57F88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PPT课件模板主题</Template>
  <TotalTime>17043</TotalTime>
  <Words>500</Words>
  <Application>Microsoft Office PowerPoint</Application>
  <PresentationFormat>宽屏</PresentationFormat>
  <Paragraphs>48</Paragraphs>
  <Slides>10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等线</vt:lpstr>
      <vt:lpstr>Microsoft YaHei</vt:lpstr>
      <vt:lpstr>Microsoft YaHei</vt:lpstr>
      <vt:lpstr>Arial</vt:lpstr>
      <vt:lpstr>主题1</vt:lpstr>
      <vt:lpstr>微信开发者工具</vt:lpstr>
      <vt:lpstr>目标</vt:lpstr>
      <vt:lpstr>知识点</vt:lpstr>
      <vt:lpstr>微信开发者工具存在的原因</vt:lpstr>
      <vt:lpstr>微信开发者工具底层框架</vt:lpstr>
      <vt:lpstr>文件编译</vt:lpstr>
      <vt:lpstr>小程序模拟器</vt:lpstr>
      <vt:lpstr>演示</vt:lpstr>
      <vt:lpstr> 总结</vt:lpstr>
      <vt:lpstr>建一个uni-app项目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EDZ</dc:creator>
  <cp:lastModifiedBy>1051904257@qq.com</cp:lastModifiedBy>
  <cp:revision>703</cp:revision>
  <dcterms:created xsi:type="dcterms:W3CDTF">2019-05-19T07:46:27Z</dcterms:created>
  <dcterms:modified xsi:type="dcterms:W3CDTF">2020-09-02T09:54:49Z</dcterms:modified>
</cp:coreProperties>
</file>