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341" r:id="rId5"/>
    <p:sldId id="338" r:id="rId6"/>
    <p:sldId id="302" r:id="rId7"/>
    <p:sldId id="342" r:id="rId8"/>
    <p:sldId id="346" r:id="rId9"/>
    <p:sldId id="348" r:id="rId10"/>
    <p:sldId id="349" r:id="rId11"/>
    <p:sldId id="344" r:id="rId12"/>
    <p:sldId id="347" r:id="rId13"/>
    <p:sldId id="339" r:id="rId14"/>
    <p:sldId id="334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：扇形缩小一点，弹性运动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基于前一节课的作业，为小球的拖拽添加缓动动画。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参考饼图中的鼠标跟随，为</a:t>
            </a:r>
            <a:r>
              <a:rPr lang="en-US" altLang="zh-CN"/>
              <a:t>Ball</a:t>
            </a:r>
            <a:r>
              <a:rPr lang="zh-CN" altLang="en-US"/>
              <a:t>对象添加</a:t>
            </a:r>
            <a:r>
              <a:rPr lang="en-US" altLang="zh-CN"/>
              <a:t>nx,ny,state,rate </a:t>
            </a:r>
            <a:r>
              <a:rPr lang="zh-CN" altLang="en-US"/>
              <a:t>属性，以及</a:t>
            </a:r>
            <a:r>
              <a:rPr lang="en-US" altLang="zh-CN"/>
              <a:t>updatePos</a:t>
            </a:r>
            <a:r>
              <a:rPr lang="zh-CN" altLang="en-US"/>
              <a:t>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参考饼图中的鼠标跟随，在鼠标拖拽小球时，更改小球的状态和目标点位。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render </a:t>
            </a:r>
            <a:r>
              <a:rPr lang="zh-CN" altLang="en-US"/>
              <a:t>渲染方法里，如果小球处于拖拽状态，就更新小球的位置；否则，就执行小球的弹性动画。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7175B-8119-4E8E-B825-4A4C1EAF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78" y="1107814"/>
            <a:ext cx="8195022" cy="5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为顶点，做一条射线将扇形均分，点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59208" y="1846091"/>
            <a:ext cx="981762" cy="200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18578</TotalTime>
  <Words>669</Words>
  <Application>Microsoft Office PowerPoint</Application>
  <PresentationFormat>宽屏</PresentationFormat>
  <Paragraphs>92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饼图效果</vt:lpstr>
      <vt:lpstr>饼图的核心内容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459</cp:revision>
  <dcterms:created xsi:type="dcterms:W3CDTF">2019-05-19T07:46:27Z</dcterms:created>
  <dcterms:modified xsi:type="dcterms:W3CDTF">2020-08-19T13:58:03Z</dcterms:modified>
</cp:coreProperties>
</file>