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72" r:id="rId6"/>
    <p:sldId id="273" r:id="rId7"/>
    <p:sldId id="280" r:id="rId8"/>
    <p:sldId id="281" r:id="rId9"/>
    <p:sldId id="283" r:id="rId10"/>
    <p:sldId id="284" r:id="rId11"/>
    <p:sldId id="282" r:id="rId12"/>
    <p:sldId id="267" r:id="rId13"/>
    <p:sldId id="285" r:id="rId14"/>
    <p:sldId id="28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前置部分" id="{E51481FA-7153-4520-8AAE-7F7F74FB6327}">
          <p14:sldIdLst>
            <p14:sldId id="257"/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1-canvas 的概念" id="{4C832947-2092-B242-8FF3-4D96B6007803}">
          <p14:sldIdLst>
            <p14:sldId id="272"/>
            <p14:sldId id="273"/>
            <p14:sldId id="280"/>
          </p14:sldIdLst>
        </p14:section>
        <p14:section name="2-canvas 上下文对象的概念" id="{B7D5C882-39DB-4992-B5C3-311FDDDCB968}">
          <p14:sldIdLst>
            <p14:sldId id="281"/>
            <p14:sldId id="283"/>
            <p14:sldId id="284"/>
          </p14:sldIdLst>
        </p14:section>
        <p14:section name="3-canvas 的兼容性" id="{B1006F53-166D-40D1-B2CE-EEB1170C6500}">
          <p14:sldIdLst>
            <p14:sldId id="282"/>
          </p14:sldIdLst>
        </p14:section>
        <p14:section name="注意事项" id="{AE3B4469-8CBD-4D65-BF6E-BC8E1AA2C949}">
          <p14:sldIdLst>
            <p14:sldId id="267"/>
            <p14:sldId id="285"/>
          </p14:sldIdLst>
        </p14:section>
        <p14:section name="总结" id="{137B7D2A-5AE1-4673-8747-58A405B11B83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3" autoAdjust="0"/>
    <p:restoredTop sz="96764" autoAdjust="0"/>
  </p:normalViewPr>
  <p:slideViewPr>
    <p:cSldViewPr snapToGrid="0">
      <p:cViewPr varScale="1">
        <p:scale>
          <a:sx n="119" d="100"/>
          <a:sy n="119" d="100"/>
        </p:scale>
        <p:origin x="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2020/8/10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8EC335-4299-4578-9A32-C78E142965A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6093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canvas</a:t>
            </a:r>
            <a:r>
              <a:rPr lang="zh-CN" altLang="en-US"/>
              <a:t>概述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获取了上下文对象后，如何用它画画？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使用画笔在</a:t>
            </a:r>
            <a:r>
              <a:rPr lang="en-US" altLang="zh-CN"/>
              <a:t>canvas </a:t>
            </a:r>
            <a:r>
              <a:rPr lang="zh-CN" altLang="en-US"/>
              <a:t>上画画，要考虑三个方面：</a:t>
            </a:r>
            <a:endParaRPr lang="en-US" altLang="zh-CN"/>
          </a:p>
          <a:p>
            <a:r>
              <a:rPr lang="zh-CN" altLang="en-US"/>
              <a:t>颜色</a:t>
            </a:r>
            <a:endParaRPr lang="en-US" altLang="zh-CN"/>
          </a:p>
          <a:p>
            <a:r>
              <a:rPr lang="zh-CN" altLang="en-US"/>
              <a:t>形状</a:t>
            </a:r>
            <a:endParaRPr lang="en-US" altLang="zh-CN"/>
          </a:p>
          <a:p>
            <a:r>
              <a:rPr lang="zh-CN" altLang="en-US"/>
              <a:t>绘图方法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4745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canvas </a:t>
            </a:r>
            <a:r>
              <a:rPr lang="zh-CN" altLang="en-US"/>
              <a:t>兼容性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 </a:t>
            </a:r>
            <a:r>
              <a:rPr lang="zh-CN" altLang="en-US"/>
              <a:t>兼容</a:t>
            </a:r>
            <a:r>
              <a:rPr lang="en-US" altLang="zh-CN"/>
              <a:t>ie9 </a:t>
            </a:r>
            <a:r>
              <a:rPr lang="zh-CN" altLang="en-US"/>
              <a:t>及其以上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1026" name="Picture 2" descr="图片描述">
            <a:extLst>
              <a:ext uri="{FF2B5EF4-FFF2-40B4-BE49-F238E27FC236}">
                <a16:creationId xmlns:a16="http://schemas.microsoft.com/office/drawing/2014/main" id="{8B6DE0F1-788F-4A7A-8D93-7DE6358C8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1569"/>
            <a:ext cx="76200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766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133DF-17B4-4C58-B817-5D97171B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的尺寸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45A15-A3ED-4264-B842-6CA927437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/>
              <a:t>canvas </a:t>
            </a:r>
            <a:r>
              <a:rPr lang="zh-CN" altLang="en-US"/>
              <a:t>的尺寸不要使用</a:t>
            </a:r>
            <a:r>
              <a:rPr lang="en-US" altLang="zh-CN"/>
              <a:t>css </a:t>
            </a:r>
            <a:r>
              <a:rPr lang="zh-CN" altLang="en-US"/>
              <a:t>设置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canvas </a:t>
            </a:r>
            <a:r>
              <a:rPr lang="zh-CN" altLang="en-US"/>
              <a:t>的尺寸不能过大</a:t>
            </a:r>
            <a:endParaRPr lang="en-US" altLang="zh-CN"/>
          </a:p>
          <a:p>
            <a:pPr lvl="1"/>
            <a:r>
              <a:rPr lang="en-US" altLang="zh-CN"/>
              <a:t>canvas </a:t>
            </a:r>
            <a:r>
              <a:rPr lang="zh-CN" altLang="en-US"/>
              <a:t>的尺寸尽量控制在</a:t>
            </a:r>
            <a:r>
              <a:rPr lang="en-US" altLang="zh-CN"/>
              <a:t>4000 </a:t>
            </a:r>
            <a:r>
              <a:rPr lang="zh-CN" altLang="en-US"/>
              <a:t>以内。</a:t>
            </a:r>
            <a:endParaRPr lang="en-US" altLang="zh-CN"/>
          </a:p>
          <a:p>
            <a:pPr lvl="1"/>
            <a:r>
              <a:rPr lang="en-US" altLang="zh-CN"/>
              <a:t>canvas </a:t>
            </a:r>
            <a:r>
              <a:rPr lang="zh-CN" altLang="en-US"/>
              <a:t>具体极限值因浏览器、平台不同而不同。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4753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133DF-17B4-4C58-B817-5D97171B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在不同浏览器和平台上的极限值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45A15-A3ED-4264-B842-6CA927437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Chrome:</a:t>
            </a:r>
            <a:br>
              <a:rPr lang="en-US" altLang="zh-CN"/>
            </a:br>
            <a:r>
              <a:rPr lang="en-US" altLang="zh-CN" dirty="0"/>
              <a:t>Maximum height/width: 32,767 pixels</a:t>
            </a:r>
            <a:br>
              <a:rPr lang="en-US" altLang="zh-CN"/>
            </a:br>
            <a:r>
              <a:rPr lang="en-US" altLang="zh-CN" dirty="0"/>
              <a:t>Maximum area: 268,435,456 pixels (e.g., 16,384 x </a:t>
            </a:r>
            <a:r>
              <a:rPr lang="en-US" altLang="zh-CN"/>
              <a:t>16,384)</a:t>
            </a:r>
          </a:p>
          <a:p>
            <a:r>
              <a:rPr lang="en-US" altLang="zh-CN"/>
              <a:t>Firefox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Maximum height/width: 32,767 pixels</a:t>
            </a:r>
            <a:br>
              <a:rPr lang="en-US" altLang="zh-CN" dirty="0"/>
            </a:br>
            <a:r>
              <a:rPr lang="en-US" altLang="zh-CN" dirty="0"/>
              <a:t>Maximum area: 472,907,776 pixels (e.g., 22,528 x 20,992)</a:t>
            </a:r>
          </a:p>
          <a:p>
            <a:r>
              <a:rPr lang="en-US" altLang="zh-CN" dirty="0"/>
              <a:t>IE:</a:t>
            </a:r>
            <a:br>
              <a:rPr lang="en-US" altLang="zh-CN" dirty="0"/>
            </a:br>
            <a:r>
              <a:rPr lang="en-US" altLang="zh-CN" dirty="0"/>
              <a:t>Maximum height/width: 8,192 pixels</a:t>
            </a:r>
            <a:br>
              <a:rPr lang="en-US" altLang="zh-CN" dirty="0"/>
            </a:br>
            <a:r>
              <a:rPr lang="en-US" altLang="zh-CN" dirty="0"/>
              <a:t>Maximum area: N/A</a:t>
            </a:r>
          </a:p>
          <a:p>
            <a:r>
              <a:rPr lang="en-US" altLang="zh-CN" dirty="0"/>
              <a:t>IE Mobile and WeiXin:</a:t>
            </a:r>
            <a:br>
              <a:rPr lang="en-US" altLang="zh-CN" dirty="0"/>
            </a:br>
            <a:r>
              <a:rPr lang="en-US" altLang="zh-CN" dirty="0"/>
              <a:t>Maximum height/width: 4,096 pixels</a:t>
            </a:r>
            <a:br>
              <a:rPr lang="en-US" altLang="zh-CN" dirty="0"/>
            </a:br>
            <a:r>
              <a:rPr lang="en-US" altLang="zh-CN" dirty="0"/>
              <a:t>Maximum area: N/A</a:t>
            </a:r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55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133DF-17B4-4C58-B817-5D97171B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绘图的步骤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45A15-A3ED-4264-B842-6CA927437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建立</a:t>
            </a:r>
            <a:r>
              <a:rPr lang="en-US" altLang="zh-CN"/>
              <a:t>canvas </a:t>
            </a:r>
            <a:r>
              <a:rPr lang="zh-CN" altLang="en-US"/>
              <a:t>画布。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通过</a:t>
            </a:r>
            <a:r>
              <a:rPr lang="en-US" altLang="zh-CN"/>
              <a:t>canvas </a:t>
            </a:r>
            <a:r>
              <a:rPr lang="zh-CN" altLang="en-US"/>
              <a:t>画布获取上下文对象，也就是画笔。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设置画笔颜色。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设置图形形状。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绘制图形。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426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9A352-1354-4838-A1D3-4E2283F5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课前准备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CBD3F3-22CF-4038-88AD-A2401A3D5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安装</a:t>
            </a:r>
            <a:r>
              <a:rPr lang="en-US" altLang="zh-CN"/>
              <a:t>webstorm </a:t>
            </a:r>
            <a:r>
              <a:rPr lang="zh-CN" altLang="en-US"/>
              <a:t>或</a:t>
            </a:r>
            <a:r>
              <a:rPr lang="en-US" altLang="zh-CN"/>
              <a:t>vscode </a:t>
            </a:r>
            <a:r>
              <a:rPr lang="zh-CN" altLang="en-US"/>
              <a:t>开发工具。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安装</a:t>
            </a:r>
            <a:r>
              <a:rPr lang="en-US" altLang="zh-CN"/>
              <a:t>live-server</a:t>
            </a:r>
            <a:r>
              <a:rPr lang="zh-CN" altLang="en-US"/>
              <a:t>，用于启服务，安装方法 </a:t>
            </a:r>
            <a:r>
              <a:rPr lang="en-US" altLang="zh-CN" dirty="0"/>
              <a:t>npm i -</a:t>
            </a:r>
            <a:r>
              <a:rPr lang="en-US" altLang="zh-CN"/>
              <a:t>g live-server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需掌握</a:t>
            </a:r>
            <a:r>
              <a:rPr lang="en-US" altLang="zh-CN"/>
              <a:t>es6</a:t>
            </a:r>
            <a:r>
              <a:rPr lang="zh-CN" altLang="en-US"/>
              <a:t>、</a:t>
            </a:r>
            <a:r>
              <a:rPr lang="en-US" altLang="zh-CN"/>
              <a:t>html</a:t>
            </a:r>
            <a:r>
              <a:rPr lang="zh-CN" altLang="en-US"/>
              <a:t>、</a:t>
            </a:r>
            <a:r>
              <a:rPr lang="en-US" altLang="zh-CN"/>
              <a:t>css</a:t>
            </a:r>
            <a:r>
              <a:rPr lang="zh-CN" altLang="en-US"/>
              <a:t> 的基础知识。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非必须准备：三角函数。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323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zh-CN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对canvas </a:t>
            </a:r>
            <a:r>
              <a:rPr lang="zh-CN" altLang="en-US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的概念</a:t>
            </a:r>
            <a:r>
              <a:rPr lang="zh-CN" altLang="zh-CN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有一个整体认知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zh-CN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理解canvas 的绘图</a:t>
            </a:r>
            <a:r>
              <a:rPr lang="zh-CN" altLang="en-US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方式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上下文对象的概念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的兼容性</a:t>
            </a:r>
            <a:endParaRPr lang="en-US" altLang="zh-CN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我们为什么要学</a:t>
            </a:r>
            <a:r>
              <a:rPr lang="en-US" altLang="zh-CN"/>
              <a:t>canvas</a:t>
            </a:r>
            <a:r>
              <a:rPr lang="zh-CN" altLang="en-US"/>
              <a:t>？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我们可以使用</a:t>
            </a:r>
            <a:r>
              <a:rPr lang="en-US" altLang="zh-CN"/>
              <a:t>canvas </a:t>
            </a:r>
            <a:r>
              <a:rPr lang="zh-CN" altLang="en-US"/>
              <a:t>绘制复杂图形，做动画，处理图像，开发游戏，处理视频</a:t>
            </a:r>
            <a:r>
              <a:rPr lang="en-US" altLang="zh-CN"/>
              <a:t>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6DD5B3-DB41-4B01-8DB3-C5FB1406F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404" y="2566931"/>
            <a:ext cx="3415552" cy="4764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04CC063-26B6-43D7-91C3-264E97CBDB07}"/>
              </a:ext>
            </a:extLst>
          </p:cNvPr>
          <p:cNvSpPr/>
          <p:nvPr/>
        </p:nvSpPr>
        <p:spPr>
          <a:xfrm>
            <a:off x="838200" y="2587529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div+css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214EFD8B-AEB3-43D1-8222-FAEB352335A4}"/>
              </a:ext>
            </a:extLst>
          </p:cNvPr>
          <p:cNvSpPr/>
          <p:nvPr/>
        </p:nvSpPr>
        <p:spPr>
          <a:xfrm>
            <a:off x="1935622" y="2749913"/>
            <a:ext cx="252011" cy="124828"/>
          </a:xfrm>
          <a:prstGeom prst="rightArrow">
            <a:avLst/>
          </a:prstGeom>
          <a:solidFill>
            <a:srgbClr val="00A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F6B825-1CDE-4E41-9288-9056338F8D83}"/>
              </a:ext>
            </a:extLst>
          </p:cNvPr>
          <p:cNvSpPr/>
          <p:nvPr/>
        </p:nvSpPr>
        <p:spPr>
          <a:xfrm>
            <a:off x="838200" y="4099970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canvas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1A8FE199-BBFE-43A8-8A28-20C7DC98A0C3}"/>
              </a:ext>
            </a:extLst>
          </p:cNvPr>
          <p:cNvSpPr/>
          <p:nvPr/>
        </p:nvSpPr>
        <p:spPr>
          <a:xfrm>
            <a:off x="1935622" y="4262354"/>
            <a:ext cx="252011" cy="124828"/>
          </a:xfrm>
          <a:prstGeom prst="rightArrow">
            <a:avLst/>
          </a:prstGeom>
          <a:solidFill>
            <a:srgbClr val="00A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8413121-C53C-47C0-A5AC-4DCFE919B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267" y="3962818"/>
            <a:ext cx="31718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是什么？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广义：</a:t>
            </a:r>
            <a:r>
              <a:rPr lang="en-US" altLang="zh-CN"/>
              <a:t>h5 </a:t>
            </a:r>
            <a:r>
              <a:rPr lang="zh-CN" altLang="en-US"/>
              <a:t>新增</a:t>
            </a:r>
            <a:r>
              <a:rPr lang="en-US" altLang="zh-CN"/>
              <a:t>canvas 2d </a:t>
            </a:r>
            <a:r>
              <a:rPr lang="zh-CN" altLang="en-US"/>
              <a:t>绘图功能</a:t>
            </a:r>
          </a:p>
          <a:p>
            <a:r>
              <a:rPr lang="zh-CN" altLang="en-US"/>
              <a:t>在</a:t>
            </a:r>
            <a:r>
              <a:rPr lang="en-US" altLang="zh-CN"/>
              <a:t>html </a:t>
            </a:r>
            <a:r>
              <a:rPr lang="zh-CN" altLang="en-US"/>
              <a:t>中</a:t>
            </a:r>
            <a:r>
              <a:rPr lang="en-US" altLang="zh-CN"/>
              <a:t>: </a:t>
            </a:r>
          </a:p>
          <a:p>
            <a:pPr lvl="1"/>
            <a:r>
              <a:rPr lang="en-US" altLang="zh-CN"/>
              <a:t>canvas </a:t>
            </a:r>
            <a:r>
              <a:rPr lang="zh-CN" altLang="en-US"/>
              <a:t>是</a:t>
            </a:r>
            <a:r>
              <a:rPr lang="en-US" altLang="zh-CN"/>
              <a:t>html </a:t>
            </a:r>
            <a:r>
              <a:rPr lang="zh-CN" altLang="en-US"/>
              <a:t>标签</a:t>
            </a:r>
            <a:endParaRPr lang="en-US" altLang="zh-CN"/>
          </a:p>
          <a:p>
            <a:pPr lvl="1"/>
            <a:r>
              <a:rPr lang="en-US" altLang="zh-CN"/>
              <a:t>canvas</a:t>
            </a:r>
            <a:r>
              <a:rPr lang="zh-CN" altLang="en-US"/>
              <a:t>可以理解为一张画布</a:t>
            </a:r>
            <a:endParaRPr lang="en-US" altLang="zh-CN"/>
          </a:p>
          <a:p>
            <a:pPr lvl="1"/>
            <a:r>
              <a:rPr lang="zh-CN" altLang="en-US"/>
              <a:t>我们需要用</a:t>
            </a:r>
            <a:r>
              <a:rPr lang="en-US" altLang="zh-CN"/>
              <a:t>js </a:t>
            </a:r>
            <a:r>
              <a:rPr lang="zh-CN" altLang="en-US"/>
              <a:t>在</a:t>
            </a:r>
            <a:r>
              <a:rPr lang="en-US" altLang="zh-CN"/>
              <a:t>canvas </a:t>
            </a:r>
            <a:r>
              <a:rPr lang="zh-CN" altLang="en-US"/>
              <a:t>里绘制图形</a:t>
            </a:r>
            <a:endParaRPr lang="en-US" altLang="zh-CN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CCE3AF-C61F-4495-906F-FE168CCD8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089" y="1470777"/>
            <a:ext cx="4716507" cy="47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如何设置</a:t>
            </a:r>
            <a:r>
              <a:rPr lang="en-US" altLang="zh-CN"/>
              <a:t>canvas </a:t>
            </a:r>
            <a:r>
              <a:rPr lang="zh-CN" altLang="en-US"/>
              <a:t>的尺寸？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设置</a:t>
            </a:r>
            <a:r>
              <a:rPr lang="en-US" altLang="zh-CN">
                <a:solidFill>
                  <a:srgbClr val="00A5E3"/>
                </a:solidFill>
              </a:rPr>
              <a:t>canvas dom </a:t>
            </a:r>
            <a:r>
              <a:rPr lang="zh-CN" altLang="en-US"/>
              <a:t>元素的 </a:t>
            </a:r>
            <a:r>
              <a:rPr lang="en-US" altLang="zh-CN"/>
              <a:t>width height </a:t>
            </a:r>
            <a:r>
              <a:rPr lang="zh-CN" altLang="en-US"/>
              <a:t>属性。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注意：不要使用</a:t>
            </a:r>
            <a:r>
              <a:rPr lang="en-US" altLang="zh-CN"/>
              <a:t>css </a:t>
            </a:r>
            <a:r>
              <a:rPr lang="zh-CN" altLang="en-US"/>
              <a:t>设置</a:t>
            </a:r>
            <a:r>
              <a:rPr lang="en-US" altLang="zh-CN"/>
              <a:t>canvas </a:t>
            </a:r>
            <a:r>
              <a:rPr lang="zh-CN" altLang="en-US"/>
              <a:t>尺寸。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8232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canvas </a:t>
            </a:r>
            <a:r>
              <a:rPr lang="zh-CN" altLang="en-US"/>
              <a:t>上下文对象是什么？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3796076-77A8-4BCB-9CDC-CC76DB640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6025"/>
            <a:ext cx="4971817" cy="496093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C6D2841-E452-4D8C-B420-A7D03F4AA24E}"/>
              </a:ext>
            </a:extLst>
          </p:cNvPr>
          <p:cNvSpPr/>
          <p:nvPr/>
        </p:nvSpPr>
        <p:spPr>
          <a:xfrm>
            <a:off x="6096000" y="3824369"/>
            <a:ext cx="2103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A5E3"/>
                </a:solidFill>
              </a:rPr>
              <a:t>canvas </a:t>
            </a:r>
            <a:r>
              <a:rPr lang="zh-CN" altLang="en-US" b="1">
                <a:solidFill>
                  <a:srgbClr val="00A5E3"/>
                </a:solidFill>
              </a:rPr>
              <a:t>上下文对象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E2CEB4-D880-46EB-A831-FE841667B986}"/>
              </a:ext>
            </a:extLst>
          </p:cNvPr>
          <p:cNvSpPr/>
          <p:nvPr/>
        </p:nvSpPr>
        <p:spPr>
          <a:xfrm>
            <a:off x="5225875" y="1573649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canvas </a:t>
            </a:r>
            <a:r>
              <a:rPr lang="zh-CN" altLang="en-US" b="1"/>
              <a:t>画布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9D78ED4-4CE8-4253-B884-DFC8B76763B6}"/>
              </a:ext>
            </a:extLst>
          </p:cNvPr>
          <p:cNvCxnSpPr>
            <a:cxnSpLocks/>
          </p:cNvCxnSpPr>
          <p:nvPr/>
        </p:nvCxnSpPr>
        <p:spPr>
          <a:xfrm flipH="1">
            <a:off x="3631963" y="1942981"/>
            <a:ext cx="1593912" cy="545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4E3B24F-8701-4D77-A8AF-46D069E7FDC9}"/>
              </a:ext>
            </a:extLst>
          </p:cNvPr>
          <p:cNvCxnSpPr>
            <a:cxnSpLocks/>
          </p:cNvCxnSpPr>
          <p:nvPr/>
        </p:nvCxnSpPr>
        <p:spPr>
          <a:xfrm flipH="1">
            <a:off x="5409489" y="4193701"/>
            <a:ext cx="686511" cy="670457"/>
          </a:xfrm>
          <a:prstGeom prst="straightConnector1">
            <a:avLst/>
          </a:prstGeom>
          <a:ln>
            <a:solidFill>
              <a:srgbClr val="00A5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6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如何获取</a:t>
            </a:r>
            <a:r>
              <a:rPr lang="en-US" altLang="zh-CN"/>
              <a:t>canvas </a:t>
            </a:r>
            <a:r>
              <a:rPr lang="zh-CN" altLang="en-US"/>
              <a:t>上下文对象？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zh-CN" altLang="en-US">
                <a:solidFill>
                  <a:srgbClr val="000000"/>
                </a:solidFill>
                <a:sym typeface="Helvetica"/>
              </a:rPr>
              <a:t>获取上下文对象的方法：</a:t>
            </a:r>
            <a:r>
              <a:rPr kumimoji="0" lang="en-US" altLang="zh-CN">
                <a:solidFill>
                  <a:srgbClr val="000000"/>
                </a:solidFill>
                <a:sym typeface="Helvetica"/>
              </a:rPr>
              <a:t>canvas.</a:t>
            </a:r>
            <a:r>
              <a:rPr lang="en-US" altLang="zh-CN">
                <a:sym typeface="Helvetica"/>
              </a:rPr>
              <a:t>getContext</a:t>
            </a:r>
            <a:r>
              <a:rPr kumimoji="0" lang="en-US" altLang="zh-CN">
                <a:solidFill>
                  <a:srgbClr val="000000"/>
                </a:solidFill>
                <a:sym typeface="Helvetica"/>
              </a:rPr>
              <a:t>(‘2d’)</a:t>
            </a:r>
          </a:p>
        </p:txBody>
      </p:sp>
    </p:spTree>
    <p:extLst>
      <p:ext uri="{BB962C8B-B14F-4D97-AF65-F5344CB8AC3E}">
        <p14:creationId xmlns:p14="http://schemas.microsoft.com/office/powerpoint/2010/main" val="10564050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3183</TotalTime>
  <Words>391</Words>
  <Application>Microsoft Office PowerPoint</Application>
  <PresentationFormat>宽屏</PresentationFormat>
  <Paragraphs>57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微软雅黑</vt:lpstr>
      <vt:lpstr>微软雅黑</vt:lpstr>
      <vt:lpstr>Arial</vt:lpstr>
      <vt:lpstr>主题1</vt:lpstr>
      <vt:lpstr>canvas概述</vt:lpstr>
      <vt:lpstr>课前准备</vt:lpstr>
      <vt:lpstr>课堂目标</vt:lpstr>
      <vt:lpstr>知识点综述</vt:lpstr>
      <vt:lpstr>我们为什么要学canvas？</vt:lpstr>
      <vt:lpstr>canvas 是什么？</vt:lpstr>
      <vt:lpstr>如何设置canvas 的尺寸？</vt:lpstr>
      <vt:lpstr>canvas 上下文对象是什么？</vt:lpstr>
      <vt:lpstr>如何获取canvas 上下文对象？</vt:lpstr>
      <vt:lpstr>获取了上下文对象后，如何用它画画？</vt:lpstr>
      <vt:lpstr>canvas 兼容性</vt:lpstr>
      <vt:lpstr>canvas 的尺寸</vt:lpstr>
      <vt:lpstr>canvas 在不同浏览器和平台上的极限值</vt:lpstr>
      <vt:lpstr>canvas 绘图的步骤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300</cp:revision>
  <dcterms:created xsi:type="dcterms:W3CDTF">2019-05-19T07:46:27Z</dcterms:created>
  <dcterms:modified xsi:type="dcterms:W3CDTF">2020-08-10T12:50:41Z</dcterms:modified>
</cp:coreProperties>
</file>