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3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机器人的眼睛变成蓝色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82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5326</TotalTime>
  <Words>709</Words>
  <Application>Microsoft Office PowerPoint</Application>
  <PresentationFormat>宽屏</PresentationFormat>
  <Paragraphs>117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Microsoft YaHei</vt:lpstr>
      <vt:lpstr>Microsoft YaHei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314</cp:revision>
  <dcterms:created xsi:type="dcterms:W3CDTF">2019-05-19T07:46:27Z</dcterms:created>
  <dcterms:modified xsi:type="dcterms:W3CDTF">2020-09-24T14:45:25Z</dcterms:modified>
</cp:coreProperties>
</file>