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36" r:id="rId9"/>
    <p:sldId id="316" r:id="rId10"/>
    <p:sldId id="317" r:id="rId11"/>
    <p:sldId id="318" r:id="rId12"/>
    <p:sldId id="320" r:id="rId13"/>
    <p:sldId id="319" r:id="rId14"/>
    <p:sldId id="322" r:id="rId15"/>
    <p:sldId id="330" r:id="rId16"/>
    <p:sldId id="331" r:id="rId17"/>
    <p:sldId id="321" r:id="rId18"/>
    <p:sldId id="323" r:id="rId19"/>
    <p:sldId id="324" r:id="rId20"/>
    <p:sldId id="332" r:id="rId21"/>
    <p:sldId id="325" r:id="rId22"/>
    <p:sldId id="326" r:id="rId23"/>
    <p:sldId id="327" r:id="rId24"/>
    <p:sldId id="328" r:id="rId25"/>
    <p:sldId id="337" r:id="rId26"/>
    <p:sldId id="338" r:id="rId27"/>
    <p:sldId id="334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37"/>
            <p14:sldId id="338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EB0D1AAC-B327-483C-88F5-8D325D06303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0" d="100"/>
          <a:sy n="120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3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4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xyy.name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</a:t>
            </a:r>
            <a:r>
              <a:rPr lang="zh-CN" altLang="en-US">
                <a:solidFill>
                  <a:srgbClr val="00A5E3"/>
                </a:solidFill>
              </a:rPr>
              <a:t>粒子发射器</a:t>
            </a:r>
            <a:endParaRPr lang="en-US" altLang="zh-CN">
              <a:solidFill>
                <a:srgbClr val="00A5E3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怎么给</a:t>
            </a:r>
            <a:r>
              <a:rPr lang="en-US" altLang="zh-CN"/>
              <a:t>canvas </a:t>
            </a:r>
            <a:r>
              <a:rPr lang="zh-CN" altLang="en-US"/>
              <a:t>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/>
              <a:t>}             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使用算法选择常见的图形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起始弧度：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结束弧度：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66668-678B-4A8D-BA3A-89BF4624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7520" y="2687676"/>
            <a:ext cx="4559141" cy="1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isPointInPath(x,y) </a:t>
            </a:r>
            <a:r>
              <a:rPr lang="zh-CN" altLang="en-US"/>
              <a:t>选择图形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是</a:t>
            </a:r>
            <a:r>
              <a:rPr lang="en-US" altLang="zh-CN"/>
              <a:t>canvas 2d</a:t>
            </a:r>
            <a:r>
              <a:rPr lang="zh-CN" altLang="en-US"/>
              <a:t>中的内置方法，它可以判断一个点位是否在</a:t>
            </a:r>
            <a:r>
              <a:rPr lang="zh-CN" altLang="en-US">
                <a:solidFill>
                  <a:srgbClr val="00A5E3"/>
                </a:solidFill>
              </a:rPr>
              <a:t>路径</a:t>
            </a:r>
            <a:r>
              <a:rPr lang="zh-CN" altLang="en-US"/>
              <a:t>中。</a:t>
            </a:r>
          </a:p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面向的对象是路径，所以对文字、</a:t>
            </a:r>
            <a:r>
              <a:rPr lang="en-US" altLang="zh-CN"/>
              <a:t>fillRect()</a:t>
            </a:r>
            <a:r>
              <a:rPr lang="zh-CN" altLang="en-US"/>
              <a:t>、</a:t>
            </a:r>
            <a:r>
              <a:rPr lang="en-US" altLang="zh-CN"/>
              <a:t>strokeRect()</a:t>
            </a:r>
            <a:r>
              <a:rPr lang="zh-CN" altLang="en-US"/>
              <a:t>不好使。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回顾一下路径的基本概念：</a:t>
            </a:r>
            <a:br>
              <a:rPr lang="zh-CN" altLang="en-US"/>
            </a:br>
            <a:r>
              <a:rPr lang="zh-CN" altLang="en-US"/>
              <a:t>在我们使用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getContext('2d') </a:t>
            </a:r>
            <a:r>
              <a:rPr lang="zh-CN" altLang="en-US"/>
              <a:t>方法获取</a:t>
            </a:r>
            <a:r>
              <a:rPr lang="en-US" altLang="zh-CN"/>
              <a:t>canvas </a:t>
            </a:r>
            <a:r>
              <a:rPr lang="zh-CN" altLang="en-US"/>
              <a:t>上下文对象</a:t>
            </a:r>
            <a:r>
              <a:rPr lang="en-US" altLang="zh-CN"/>
              <a:t>ctx </a:t>
            </a:r>
            <a:r>
              <a:rPr lang="zh-CN" altLang="en-US"/>
              <a:t>的时候， </a:t>
            </a:r>
            <a:r>
              <a:rPr lang="en-US" altLang="zh-CN"/>
              <a:t>ctx</a:t>
            </a:r>
            <a:r>
              <a:rPr lang="zh-CN" altLang="en-US"/>
              <a:t>上便挂载了一个空的路径集合。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ctx.beginPath() </a:t>
            </a:r>
            <a:r>
              <a:rPr lang="zh-CN" altLang="en-US"/>
              <a:t>之后，所绘制的所有路径都会被添加到这个路径集合里，</a:t>
            </a:r>
            <a:r>
              <a:rPr lang="en-US" altLang="zh-CN"/>
              <a:t>isPointInPath(x,y) </a:t>
            </a:r>
            <a:r>
              <a:rPr lang="zh-CN" altLang="en-US"/>
              <a:t>方法判断的就是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点是否在这个路径集合的所有路径里。这个路径可以不用画出来，只要路径集合里有路径即可。</a:t>
            </a:r>
            <a:br>
              <a:rPr lang="zh-CN" altLang="en-US"/>
            </a:br>
            <a:r>
              <a:rPr lang="zh-CN" altLang="en-US"/>
              <a:t>注意，在下一次</a:t>
            </a:r>
            <a:r>
              <a:rPr lang="en-US" altLang="zh-CN"/>
              <a:t>ctx.beginPath() </a:t>
            </a:r>
            <a:r>
              <a:rPr lang="zh-CN" altLang="en-US"/>
              <a:t>时，路径集合会被置空。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1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isPointInPath(x,y) 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3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示例：用</a:t>
            </a:r>
            <a:r>
              <a:rPr lang="zh-CN" altLang="en-US" dirty="0"/>
              <a:t>三个点画了一条折线，没有将</a:t>
            </a:r>
            <a:r>
              <a:rPr lang="zh-CN" altLang="en-US"/>
              <a:t>其闭合，然后对其进行选择。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const ctx=canvas.getContext('2d');</a:t>
            </a:r>
          </a:p>
          <a:p>
            <a:pPr marL="400050" lvl="1" indent="0">
              <a:buNone/>
            </a:pPr>
            <a:r>
              <a:rPr lang="en-US" altLang="zh-CN"/>
              <a:t>ctx.beginPath();</a:t>
            </a:r>
          </a:p>
          <a:p>
            <a:pPr marL="400050" lvl="1" indent="0">
              <a:buNone/>
            </a:pPr>
            <a:r>
              <a:rPr lang="en-US" altLang="zh-CN"/>
              <a:t>ctx.moveTo(50,50);</a:t>
            </a:r>
          </a:p>
          <a:p>
            <a:pPr marL="400050" lvl="1" indent="0">
              <a:buNone/>
            </a:pPr>
            <a:r>
              <a:rPr lang="en-US" altLang="zh-CN"/>
              <a:t>ctx.lineTo(450,50);</a:t>
            </a:r>
          </a:p>
          <a:p>
            <a:pPr marL="400050" lvl="1" indent="0">
              <a:buNone/>
            </a:pPr>
            <a:r>
              <a:rPr lang="en-US" altLang="zh-CN"/>
              <a:t>ctx.lineTo(250,200);</a:t>
            </a:r>
          </a:p>
          <a:p>
            <a:pPr marL="400050" lvl="1" indent="0">
              <a:buNone/>
            </a:pPr>
            <a:r>
              <a:rPr lang="en-US" altLang="zh-CN"/>
              <a:t>console.log(ctx.</a:t>
            </a:r>
            <a:r>
              <a:rPr lang="en-US" altLang="zh-CN">
                <a:solidFill>
                  <a:srgbClr val="00B0F0"/>
                </a:solidFill>
              </a:rPr>
              <a:t>isPointInPath</a:t>
            </a:r>
            <a:r>
              <a:rPr lang="en-US" altLang="zh-CN"/>
              <a:t>(250,100)); //true</a:t>
            </a:r>
          </a:p>
          <a:p>
            <a:pPr marL="400050" lvl="1" indent="0">
              <a:buNone/>
            </a:pPr>
            <a:r>
              <a:rPr lang="en-US" altLang="zh-CN"/>
              <a:t>ctx.stroke();</a:t>
            </a:r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r>
              <a:rPr lang="zh-CN" altLang="en-US">
                <a:hlinkClick r:id="rId3"/>
              </a:rPr>
              <a:t>更多选择方式</a:t>
            </a:r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14E-EB89-4723-BB85-4BD68D2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98" y="1763327"/>
            <a:ext cx="4076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2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动画是博大精深的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补间动画在动画的开始就已经知道了动画的结尾，只是动画的过程会有各自的精彩。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小球拖拽</a:t>
            </a:r>
            <a:r>
              <a:rPr lang="en-US" altLang="zh-CN"/>
              <a:t>+</a:t>
            </a:r>
            <a:r>
              <a:rPr lang="zh-CN" altLang="en-US"/>
              <a:t>弹动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在圆形拖拽案例的基础上为小球添加弹性动画。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先在全局提前声明计时器</a:t>
            </a:r>
            <a:r>
              <a:rPr lang="en-US" altLang="zh-CN"/>
              <a:t>time</a:t>
            </a:r>
            <a:r>
              <a:rPr lang="zh-CN" altLang="en-US"/>
              <a:t>，以及动画属性：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计时器 </a:t>
            </a:r>
            <a:r>
              <a:rPr lang="en-US" altLang="zh-CN"/>
              <a:t>time=null;</a:t>
            </a:r>
          </a:p>
          <a:p>
            <a:pPr marL="0" indent="0">
              <a:buNone/>
            </a:pPr>
            <a:r>
              <a:rPr lang="zh-CN" altLang="en-US"/>
              <a:t>重力  </a:t>
            </a:r>
            <a:r>
              <a:rPr lang="en-US" altLang="zh-CN"/>
              <a:t>gravity=0;</a:t>
            </a:r>
          </a:p>
          <a:p>
            <a:pPr marL="0" indent="0">
              <a:buNone/>
            </a:pPr>
            <a:r>
              <a:rPr lang="zh-CN" altLang="en-US"/>
              <a:t>弹力 </a:t>
            </a:r>
            <a:r>
              <a:rPr lang="en-US" altLang="zh-CN"/>
              <a:t>bounce=-0.8;</a:t>
            </a:r>
          </a:p>
          <a:p>
            <a:pPr marL="0" indent="0">
              <a:buNone/>
            </a:pPr>
            <a:r>
              <a:rPr lang="zh-CN" altLang="en-US"/>
              <a:t>速度 </a:t>
            </a:r>
            <a:r>
              <a:rPr lang="en-US" altLang="zh-CN"/>
              <a:t>vy=0;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建立动画方法</a:t>
            </a:r>
            <a:r>
              <a:rPr lang="en-US" altLang="zh-CN"/>
              <a:t>animate</a:t>
            </a:r>
            <a:r>
              <a:rPr lang="zh-CN" altLang="en-US"/>
              <a:t>，在其中计算时间差、加速度、更新小球的位置，并与地面做碰撞检测。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在连续渲染方法</a:t>
            </a:r>
            <a:r>
              <a:rPr lang="en-US" altLang="zh-CN"/>
              <a:t>render </a:t>
            </a:r>
            <a:r>
              <a:rPr lang="zh-CN" altLang="en-US"/>
              <a:t>里，若小球不处于拖拽状态，那就用</a:t>
            </a:r>
            <a:r>
              <a:rPr lang="en-US" altLang="zh-CN"/>
              <a:t>animate</a:t>
            </a:r>
            <a:r>
              <a:rPr lang="zh-CN" altLang="en-US"/>
              <a:t>方法更新小球位置。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当鼠标抬起，设置小球重力</a:t>
            </a:r>
            <a:r>
              <a:rPr lang="en-US" altLang="zh-CN"/>
              <a:t>gravity=0.01;</a:t>
            </a:r>
            <a:r>
              <a:rPr lang="zh-CN" altLang="en-US"/>
              <a:t>更新计时器；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优点：使用方便，动画的时间间隔可以自定义。</a:t>
            </a:r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</a:p>
          <a:p>
            <a:pPr lvl="1"/>
            <a:r>
              <a:rPr lang="zh-CN" altLang="en-US"/>
              <a:t>缺点：动画的时间间隔无法自定义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毫秒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16</a:t>
            </a:r>
            <a:r>
              <a:rPr lang="zh-CN" altLang="en-US"/>
              <a:t>毫秒跑了</a:t>
            </a:r>
            <a:r>
              <a:rPr lang="en-US" altLang="zh-CN"/>
              <a:t>16</a:t>
            </a:r>
            <a:r>
              <a:rPr lang="zh-CN" altLang="en-US"/>
              <a:t>米；</a:t>
            </a:r>
            <a:r>
              <a:rPr lang="en-US" altLang="zh-CN"/>
              <a:t>17 </a:t>
            </a:r>
            <a:r>
              <a:rPr lang="zh-CN" altLang="en-US"/>
              <a:t>毫秒钟后，跑了</a:t>
            </a:r>
            <a:r>
              <a:rPr lang="en-US" altLang="zh-CN"/>
              <a:t>17</a:t>
            </a:r>
            <a:r>
              <a:rPr lang="zh-CN" altLang="en-US"/>
              <a:t>米；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393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13889</TotalTime>
  <Words>1530</Words>
  <Application>Microsoft Office PowerPoint</Application>
  <PresentationFormat>宽屏</PresentationFormat>
  <Paragraphs>204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Microsoft YaHei</vt:lpstr>
      <vt:lpstr>Microsoft YaHei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怎么给canvas 图形添加交互？</vt:lpstr>
      <vt:lpstr>获取canvas 中鼠标位置的方法</vt:lpstr>
      <vt:lpstr>扩展-获取触摸点点位的方法</vt:lpstr>
      <vt:lpstr>使用算法选择常见的图形</vt:lpstr>
      <vt:lpstr>isPointInPath(x,y) 选择图形</vt:lpstr>
      <vt:lpstr>isPointInPath(x,y) 用法</vt:lpstr>
      <vt:lpstr>canvas 动画是博大精深的</vt:lpstr>
      <vt:lpstr>小球拖拽+弹动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413</cp:revision>
  <dcterms:created xsi:type="dcterms:W3CDTF">2019-05-19T07:46:27Z</dcterms:created>
  <dcterms:modified xsi:type="dcterms:W3CDTF">2020-09-29T14:57:01Z</dcterms:modified>
</cp:coreProperties>
</file>