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314" r:id="rId4"/>
    <p:sldId id="315" r:id="rId5"/>
    <p:sldId id="316" r:id="rId6"/>
    <p:sldId id="31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知识点部分" id="{AD83DBD8-9D58-4DF3-B473-03C8A892CC39}">
          <p14:sldIdLst>
            <p14:sldId id="260"/>
          </p14:sldIdLst>
        </p14:section>
        <p14:section name="01-原生图形组件" id="{4C832947-2092-B242-8FF3-4D96B6007803}">
          <p14:sldIdLst>
            <p14:sldId id="314"/>
            <p14:sldId id="315"/>
          </p14:sldIdLst>
        </p14:section>
        <p14:section name="02-响应式布局" id="{4897F067-5B12-4A5A-97EF-B37014515B4F}">
          <p14:sldIdLst>
            <p14:sldId id="316"/>
            <p14:sldId id="317"/>
          </p14:sldIdLst>
        </p14:section>
        <p14:section name="总结" id="{039E83F1-6C20-48B7-96DE-A5A5CF440AE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8" d="100"/>
          <a:sy n="118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82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7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42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72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扩展知识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原生图形组件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响应式布局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原生图形组件的基本概念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原生图形组件就是可以</a:t>
            </a:r>
            <a:r>
              <a:rPr lang="zh-CN" altLang="en-US">
                <a:solidFill>
                  <a:srgbClr val="00A5E3"/>
                </a:solidFill>
              </a:rPr>
              <a:t>自定义图形</a:t>
            </a:r>
            <a:r>
              <a:rPr lang="zh-CN" altLang="en-US"/>
              <a:t>的组件。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原生图形组件里绘制的图形，可以</a:t>
            </a:r>
            <a:r>
              <a:rPr lang="zh-CN" altLang="en-US">
                <a:solidFill>
                  <a:srgbClr val="00A5E3"/>
                </a:solidFill>
              </a:rPr>
              <a:t>绑定鼠标事件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拖拽事件</a:t>
            </a:r>
            <a:r>
              <a:rPr lang="zh-CN" altLang="en-US"/>
              <a:t>等。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有两种点位：</a:t>
            </a:r>
            <a:r>
              <a:rPr lang="zh-CN" altLang="en-US">
                <a:solidFill>
                  <a:srgbClr val="00A5E3"/>
                </a:solidFill>
              </a:rPr>
              <a:t>坐标位</a:t>
            </a:r>
            <a:r>
              <a:rPr lang="zh-CN" altLang="en-US"/>
              <a:t>，</a:t>
            </a:r>
            <a:r>
              <a:rPr lang="zh-CN" altLang="en-US">
                <a:solidFill>
                  <a:srgbClr val="00A5E3"/>
                </a:solidFill>
              </a:rPr>
              <a:t>像素位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坐标位有直角坐标位、地理坐标位等。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原生图形的位置就是基于像素位定位的。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实例对象提供了坐标位和像素位的转换方法：</a:t>
            </a:r>
            <a:endParaRPr lang="en-US" altLang="zh-CN"/>
          </a:p>
          <a:p>
            <a:r>
              <a:rPr lang="en-US" altLang="zh-CN">
                <a:solidFill>
                  <a:srgbClr val="00A5E3"/>
                </a:solidFill>
              </a:rPr>
              <a:t>convertToPixel</a:t>
            </a:r>
            <a:r>
              <a:rPr lang="en-US" altLang="zh-CN"/>
              <a:t>(</a:t>
            </a:r>
            <a:r>
              <a:rPr lang="zh-CN" altLang="en-US"/>
              <a:t>坐标系，</a:t>
            </a:r>
            <a:r>
              <a:rPr lang="en-US" altLang="zh-CN"/>
              <a:t>[x,y]) </a:t>
            </a:r>
            <a:r>
              <a:rPr lang="zh-CN" altLang="en-US"/>
              <a:t>坐标位转像素位</a:t>
            </a:r>
            <a:endParaRPr lang="en-US" altLang="zh-CN"/>
          </a:p>
          <a:p>
            <a:r>
              <a:rPr lang="en-US" altLang="zh-CN">
                <a:solidFill>
                  <a:srgbClr val="00A5E3"/>
                </a:solidFill>
              </a:rPr>
              <a:t>convertFromPixel</a:t>
            </a:r>
            <a:r>
              <a:rPr lang="en-US" altLang="zh-CN"/>
              <a:t>(</a:t>
            </a:r>
            <a:r>
              <a:rPr lang="zh-CN" altLang="en-US"/>
              <a:t>坐标系，</a:t>
            </a:r>
            <a:r>
              <a:rPr lang="en-US" altLang="zh-CN"/>
              <a:t>[x,y]) </a:t>
            </a:r>
            <a:r>
              <a:rPr lang="zh-CN" altLang="en-US"/>
              <a:t>像素位转坐标位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折线图标记点的拖拽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正常绘制折线图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在折线图的所有标记点位置绘制原生图形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为原生图形绑定鼠标事件：</a:t>
            </a:r>
            <a:endParaRPr lang="en-US" altLang="zh-CN"/>
          </a:p>
          <a:p>
            <a:pPr lvl="1"/>
            <a:r>
              <a:rPr lang="zh-CN" altLang="en-US"/>
              <a:t>拖拽时，将原生图形的位置赋予标记点</a:t>
            </a:r>
            <a:endParaRPr lang="en-US" altLang="zh-CN"/>
          </a:p>
          <a:p>
            <a:pPr lvl="1"/>
            <a:r>
              <a:rPr lang="zh-CN" altLang="en-US"/>
              <a:t>鼠标移动时，显示提示</a:t>
            </a:r>
            <a:endParaRPr lang="en-US" altLang="zh-CN"/>
          </a:p>
          <a:p>
            <a:pPr lvl="1"/>
            <a:r>
              <a:rPr lang="zh-CN" altLang="en-US"/>
              <a:t>鼠标抬起时，隐藏提示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1AC4-CD2D-4DF8-BA48-878D4CEA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96" y="1215483"/>
            <a:ext cx="4473606" cy="4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3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响应式布局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中使用</a:t>
            </a:r>
            <a:r>
              <a:rPr lang="en-US" altLang="zh-CN"/>
              <a:t>css </a:t>
            </a:r>
            <a:r>
              <a:rPr lang="zh-CN" altLang="en-US"/>
              <a:t>中的</a:t>
            </a:r>
            <a:r>
              <a:rPr lang="en-US" altLang="zh-CN"/>
              <a:t>flex </a:t>
            </a:r>
            <a:r>
              <a:rPr lang="zh-CN" altLang="en-US"/>
              <a:t>可以轻松实现响应式布局。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里，如何适配不同尺寸的屏幕呢？</a:t>
            </a:r>
            <a:endParaRPr lang="en-US" altLang="zh-CN"/>
          </a:p>
          <a:p>
            <a:r>
              <a:rPr lang="zh-CN" altLang="en-US"/>
              <a:t>简单点的可以通过为尺寸、位置等属性设置百分比来实现。</a:t>
            </a:r>
            <a:endParaRPr lang="en-US" altLang="zh-CN"/>
          </a:p>
          <a:p>
            <a:r>
              <a:rPr lang="zh-CN" altLang="en-US"/>
              <a:t>复杂些的就需要自定义响应规则。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接下来咱们就是重点说一下</a:t>
            </a:r>
            <a:r>
              <a:rPr lang="en-US" altLang="zh-CN"/>
              <a:t>echarts </a:t>
            </a:r>
            <a:r>
              <a:rPr lang="zh-CN" altLang="en-US"/>
              <a:t>中自定义响应规则的方法。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自定义响应规则的方法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建立基础配置项 </a:t>
            </a:r>
            <a:r>
              <a:rPr lang="en-US" altLang="zh-CN"/>
              <a:t>baseOption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建立规则配置列表 </a:t>
            </a:r>
            <a:r>
              <a:rPr lang="en-US" altLang="zh-CN"/>
              <a:t>media</a:t>
            </a:r>
          </a:p>
          <a:p>
            <a:r>
              <a:rPr lang="zh-CN" altLang="en-US"/>
              <a:t>建立</a:t>
            </a:r>
            <a:r>
              <a:rPr lang="en-US" altLang="zh-CN"/>
              <a:t>query</a:t>
            </a:r>
          </a:p>
          <a:p>
            <a:r>
              <a:rPr lang="zh-CN" altLang="en-US"/>
              <a:t>建立此规则下的配置信息</a:t>
            </a:r>
            <a:r>
              <a:rPr lang="en-US" altLang="zh-CN"/>
              <a:t>option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/>
              <a:t>echarts </a:t>
            </a:r>
            <a:r>
              <a:rPr lang="zh-CN" altLang="en-US"/>
              <a:t>实例基于</a:t>
            </a:r>
            <a:r>
              <a:rPr lang="en-US" altLang="zh-CN"/>
              <a:t>baseOption </a:t>
            </a:r>
            <a:r>
              <a:rPr lang="zh-CN" altLang="en-US"/>
              <a:t>和</a:t>
            </a:r>
            <a:r>
              <a:rPr lang="en-US" altLang="zh-CN"/>
              <a:t>media </a:t>
            </a:r>
            <a:r>
              <a:rPr lang="zh-CN" altLang="en-US"/>
              <a:t>绘制图表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74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1"/>
                </a:solidFill>
              </a:rPr>
              <a:t>原生图形组件可以让我们灵活定制图表元素。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1"/>
                </a:solidFill>
              </a:rPr>
              <a:t>响应式布局可以让我们的图表自适应容器尺寸。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12986</TotalTime>
  <Words>313</Words>
  <Application>Microsoft Office PowerPoint</Application>
  <PresentationFormat>宽屏</PresentationFormat>
  <Paragraphs>49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主题1</vt:lpstr>
      <vt:lpstr>echarts扩展知识</vt:lpstr>
      <vt:lpstr>知识点综述</vt:lpstr>
      <vt:lpstr>原生图形组件的基本概念</vt:lpstr>
      <vt:lpstr>案例 – 折线图标记点的拖拽</vt:lpstr>
      <vt:lpstr>响应式布局</vt:lpstr>
      <vt:lpstr>自定义响应规则的方法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482</cp:revision>
  <dcterms:created xsi:type="dcterms:W3CDTF">2019-05-19T07:46:27Z</dcterms:created>
  <dcterms:modified xsi:type="dcterms:W3CDTF">2020-10-17T11:16:42Z</dcterms:modified>
</cp:coreProperties>
</file>