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01" r:id="rId12"/>
    <p:sldId id="312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总结" id="{039E83F1-6C20-48B7-96DE-A5A5CF440AE9}">
          <p14:sldIdLst>
            <p14:sldId id="301"/>
          </p14:sldIdLst>
        </p14:section>
        <p14:section name="扩展：大屏的自适应" id="{B3BAD3F2-93C6-4B7B-96AB-9C47EB8BB6EE}">
          <p14:sldIdLst>
            <p14:sldId id="312"/>
          </p14:sldIdLst>
        </p14:section>
        <p14:section name="作业" id="{108AFAB9-3587-4DCC-A4CC-28A4353CE3F0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23531"/>
    <a:srgbClr val="2F4554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8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我们这章主要讲了在大屏里放置多个图表的实现原理；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</a:t>
            </a:r>
            <a:r>
              <a:rPr lang="zh-CN" altLang="en-US"/>
              <a:t>样式的设置；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百度地图和</a:t>
            </a:r>
            <a:r>
              <a:rPr lang="en-US" altLang="zh-CN"/>
              <a:t>echarts 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然而有些时候大屏也会被要求自适应屏幕，然而这种适应必然是有宽高限制的，因为大屏太小的话，就不是大屏了。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大屏的自适应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大屏在自适应屏幕时要考虑两个方面：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容器对屏幕尺寸的自适应。</a:t>
            </a:r>
            <a:endParaRPr lang="en-US" altLang="zh-CN"/>
          </a:p>
          <a:p>
            <a:pPr marL="742950" lvl="1" indent="-342900"/>
            <a:r>
              <a:rPr lang="en-US" altLang="zh-CN"/>
              <a:t>css </a:t>
            </a:r>
            <a:r>
              <a:rPr lang="zh-CN" altLang="en-US"/>
              <a:t>基础知识，如</a:t>
            </a:r>
            <a:r>
              <a:rPr lang="en-US" altLang="zh-CN"/>
              <a:t>flex</a:t>
            </a:r>
            <a:r>
              <a:rPr lang="zh-CN" altLang="en-US"/>
              <a:t>布局、百分比定位等</a:t>
            </a:r>
            <a:r>
              <a:rPr lang="en-US" altLang="zh-CN"/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图表对容器尺寸的自适应。</a:t>
            </a:r>
            <a:endParaRPr lang="en-US" altLang="zh-CN"/>
          </a:p>
          <a:p>
            <a:pPr marL="742950" lvl="1" indent="-342900"/>
            <a:r>
              <a:rPr lang="zh-CN" altLang="en-US"/>
              <a:t>图表元素百分比定位，如</a:t>
            </a:r>
            <a:r>
              <a:rPr lang="en-US" altLang="zh-CN"/>
              <a:t>left:</a:t>
            </a:r>
            <a:r>
              <a:rPr lang="zh-CN" altLang="en-US"/>
              <a:t>‘</a:t>
            </a:r>
            <a:r>
              <a:rPr lang="en-US" altLang="zh-CN"/>
              <a:t>20%</a:t>
            </a:r>
            <a:r>
              <a:rPr lang="zh-CN" altLang="en-US"/>
              <a:t>’</a:t>
            </a:r>
            <a:endParaRPr lang="en-US" altLang="zh-CN"/>
          </a:p>
          <a:p>
            <a:pPr marL="742950" lvl="1" indent="-342900"/>
            <a:r>
              <a:rPr lang="zh-CN" altLang="en-US"/>
              <a:t>使用</a:t>
            </a:r>
            <a:r>
              <a:rPr lang="en-US" altLang="zh-CN"/>
              <a:t>echarts</a:t>
            </a:r>
            <a:r>
              <a:rPr lang="zh-CN" altLang="en-US"/>
              <a:t>的</a:t>
            </a:r>
            <a:r>
              <a:rPr lang="en-US" altLang="zh-CN"/>
              <a:t>media </a:t>
            </a:r>
            <a:r>
              <a:rPr lang="zh-CN" altLang="en-US"/>
              <a:t>功能进行响应式布局。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echarts </a:t>
            </a:r>
            <a:r>
              <a:rPr lang="zh-CN" altLang="en-US"/>
              <a:t>实例的</a:t>
            </a:r>
            <a:r>
              <a:rPr lang="en-US" altLang="zh-CN"/>
              <a:t> resize() </a:t>
            </a:r>
            <a:r>
              <a:rPr lang="zh-CN" altLang="en-US"/>
              <a:t>方法，可以在</a:t>
            </a:r>
            <a:r>
              <a:rPr lang="zh-CN" altLang="en-US" b="0" i="0">
                <a:solidFill>
                  <a:srgbClr val="4D555E"/>
                </a:solidFill>
                <a:effectLst/>
                <a:latin typeface="-apple-system"/>
              </a:rPr>
              <a:t>在容器大小发生改变时，改变图表尺寸。</a:t>
            </a:r>
            <a:endParaRPr lang="en-US" altLang="zh-CN" b="0" i="0">
              <a:solidFill>
                <a:srgbClr val="4D555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>
                <a:solidFill>
                  <a:srgbClr val="4D555E"/>
                </a:solidFill>
                <a:effectLst/>
                <a:latin typeface="-apple-system"/>
              </a:rPr>
              <a:t>暗号：反余切</a:t>
            </a:r>
            <a:endParaRPr lang="en-US" altLang="zh-CN" b="0" i="0">
              <a:solidFill>
                <a:srgbClr val="4D555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改变大屏主题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在大屏案例的基础上，为大屏换一个</a:t>
            </a:r>
            <a:r>
              <a:rPr lang="en-US" altLang="zh-CN">
                <a:solidFill>
                  <a:schemeClr val="tx1"/>
                </a:solidFill>
              </a:rPr>
              <a:t>chalk </a:t>
            </a:r>
            <a:r>
              <a:rPr lang="zh-CN" altLang="en-US">
                <a:solidFill>
                  <a:schemeClr val="tx1"/>
                </a:solidFill>
              </a:rPr>
              <a:t>主题，主题的背景色透明。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在官网中有一个叫‘</a:t>
            </a:r>
            <a:r>
              <a:rPr lang="en-US" altLang="zh-CN">
                <a:solidFill>
                  <a:schemeClr val="tx1"/>
                </a:solidFill>
              </a:rPr>
              <a:t>chalk</a:t>
            </a:r>
            <a:r>
              <a:rPr lang="zh-CN" altLang="en-US">
                <a:solidFill>
                  <a:schemeClr val="tx1"/>
                </a:solidFill>
              </a:rPr>
              <a:t>’的主题，我们可以直接下载下来使用，也可以自己注册一个名称为‘</a:t>
            </a:r>
            <a:r>
              <a:rPr lang="en-US" altLang="zh-CN">
                <a:solidFill>
                  <a:schemeClr val="tx1"/>
                </a:solidFill>
              </a:rPr>
              <a:t>chalk</a:t>
            </a:r>
            <a:r>
              <a:rPr lang="zh-CN" altLang="en-US">
                <a:solidFill>
                  <a:schemeClr val="tx1"/>
                </a:solidFill>
              </a:rPr>
              <a:t>’的主题。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>
                <a:solidFill>
                  <a:srgbClr val="00A5E3"/>
                </a:solidFill>
              </a:rPr>
              <a:t>1920</a:t>
            </a:r>
            <a:r>
              <a:rPr lang="zh-CN" altLang="en-US">
                <a:solidFill>
                  <a:srgbClr val="00A5E3"/>
                </a:solidFill>
              </a:rPr>
              <a:t>*</a:t>
            </a:r>
            <a:r>
              <a:rPr lang="en-US" altLang="zh-CN">
                <a:solidFill>
                  <a:srgbClr val="00A5E3"/>
                </a:solidFill>
              </a:rPr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>
                <a:solidFill>
                  <a:srgbClr val="00A5E3"/>
                </a:solidFill>
              </a:rPr>
              <a:t>echarts </a:t>
            </a:r>
            <a:r>
              <a:rPr lang="zh-CN" altLang="en-US">
                <a:solidFill>
                  <a:srgbClr val="00A5E3"/>
                </a:solidFill>
              </a:rPr>
              <a:t>容器</a:t>
            </a:r>
            <a:r>
              <a:rPr lang="zh-CN" altLang="en-US"/>
              <a:t>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 （</a:t>
            </a:r>
            <a:r>
              <a:rPr lang="en-US" altLang="zh-CN"/>
              <a:t>theme</a:t>
            </a:r>
            <a:r>
              <a:rPr lang="zh-CN" altLang="en-US"/>
              <a:t>）</a:t>
            </a:r>
          </a:p>
          <a:p>
            <a:r>
              <a:rPr lang="zh-CN" altLang="en-US"/>
              <a:t>调色盘（</a:t>
            </a:r>
            <a:r>
              <a:rPr lang="en-US" altLang="zh-CN"/>
              <a:t>color</a:t>
            </a:r>
            <a:r>
              <a:rPr lang="zh-CN" altLang="en-US"/>
              <a:t>）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</a:t>
            </a:r>
            <a:r>
              <a:rPr lang="zh-CN" altLang="en-US">
                <a:solidFill>
                  <a:srgbClr val="00A5E3"/>
                </a:solidFill>
              </a:rPr>
              <a:t>全局样式</a:t>
            </a:r>
            <a:r>
              <a:rPr lang="zh-CN" altLang="en-US"/>
              <a:t>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 </a:t>
            </a:r>
            <a:r>
              <a:rPr lang="zh-CN" altLang="en-US"/>
              <a:t>和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dark</a:t>
            </a:r>
            <a:r>
              <a:rPr lang="en-US" altLang="zh-CN"/>
              <a:t>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>
                <a:solidFill>
                  <a:srgbClr val="00A5E3"/>
                </a:solidFill>
              </a:rPr>
              <a:t>color</a:t>
            </a:r>
            <a:r>
              <a:rPr lang="en-US" altLang="zh-CN"/>
              <a:t>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01A0330-A2B9-49D7-AA92-90367EEB963C}"/>
              </a:ext>
            </a:extLst>
          </p:cNvPr>
          <p:cNvSpPr/>
          <p:nvPr/>
        </p:nvSpPr>
        <p:spPr>
          <a:xfrm>
            <a:off x="5286975" y="1992129"/>
            <a:ext cx="860489" cy="1055871"/>
          </a:xfrm>
          <a:prstGeom prst="ellipse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C1831-C2BC-40DD-ACCB-B636B6A69078}"/>
              </a:ext>
            </a:extLst>
          </p:cNvPr>
          <p:cNvSpPr/>
          <p:nvPr/>
        </p:nvSpPr>
        <p:spPr>
          <a:xfrm>
            <a:off x="5298967" y="15682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</a:rPr>
              <a:t>调色盘</a:t>
            </a:r>
          </a:p>
        </p:txBody>
      </p: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18275</TotalTime>
  <Words>681</Words>
  <Application>Microsoft Office PowerPoint</Application>
  <PresentationFormat>宽屏</PresentationFormat>
  <Paragraphs>94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总结</vt:lpstr>
      <vt:lpstr>大屏的自适应</vt:lpstr>
      <vt:lpstr>改变大屏主题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543</cp:revision>
  <dcterms:created xsi:type="dcterms:W3CDTF">2019-05-19T07:46:27Z</dcterms:created>
  <dcterms:modified xsi:type="dcterms:W3CDTF">2020-10-20T12:23:40Z</dcterms:modified>
</cp:coreProperties>
</file>