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92" r:id="rId4"/>
    <p:sldId id="378" r:id="rId5"/>
    <p:sldId id="379" r:id="rId6"/>
    <p:sldId id="320" r:id="rId7"/>
    <p:sldId id="385" r:id="rId8"/>
    <p:sldId id="31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技术选型" id="{4C832947-2092-B242-8FF3-4D96B6007803}">
          <p14:sldIdLst>
            <p14:sldId id="378"/>
            <p14:sldId id="379"/>
          </p14:sldIdLst>
        </p14:section>
        <p14:section name="02-WebView" id="{B246245B-75F7-4F7B-B71E-6CC6FD8E8CA7}">
          <p14:sldIdLst>
            <p14:sldId id="320"/>
          </p14:sldIdLst>
        </p14:section>
        <p14:section name="03-原生组件" id="{869D91EC-7E77-4C03-AC68-55529489F4ED}">
          <p14:sldIdLst>
            <p14:sldId id="385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9CE0"/>
    <a:srgbClr val="F6F6F6"/>
    <a:srgbClr val="E3E3E3"/>
    <a:srgbClr val="00A5E3"/>
    <a:srgbClr val="3FB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764" autoAdjust="0"/>
  </p:normalViewPr>
  <p:slideViewPr>
    <p:cSldViewPr snapToGrid="0">
      <p:cViewPr varScale="1">
        <p:scale>
          <a:sx n="107" d="100"/>
          <a:sy n="107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native-compone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微信小程序底层框架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深入理解小程序的底层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编写出更合理的代码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遇到问题可以有据可循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技术选型</a:t>
            </a:r>
            <a:r>
              <a:rPr lang="en-US" altLang="zh-CN"/>
              <a:t>-Hybrid </a:t>
            </a:r>
            <a:r>
              <a:rPr lang="zh-CN" altLang="en-US"/>
              <a:t>技术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WebView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原生组件</a:t>
            </a:r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Hybrid </a:t>
            </a:r>
            <a:r>
              <a:rPr lang="zh-CN" altLang="en-US">
                <a:solidFill>
                  <a:srgbClr val="00B0F0"/>
                </a:solidFill>
              </a:rPr>
              <a:t>技术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小程序的架构要求：</a:t>
            </a:r>
            <a:r>
              <a:rPr lang="zh-CN" altLang="en-US">
                <a:solidFill>
                  <a:schemeClr val="accent2"/>
                </a:solidFill>
              </a:rPr>
              <a:t>快！加载快、渲染快</a:t>
            </a:r>
            <a:r>
              <a:rPr lang="en-US" altLang="zh-CN">
                <a:solidFill>
                  <a:schemeClr val="accent2"/>
                </a:solidFill>
              </a:rPr>
              <a:t>……</a:t>
            </a:r>
          </a:p>
          <a:p>
            <a:r>
              <a:rPr lang="zh-CN" altLang="en-US"/>
              <a:t>渲染界面的技术：</a:t>
            </a:r>
            <a:r>
              <a:rPr lang="en-US" altLang="zh-CN">
                <a:solidFill>
                  <a:srgbClr val="00B0F0"/>
                </a:solidFill>
              </a:rPr>
              <a:t>Hybrid </a:t>
            </a:r>
            <a:r>
              <a:rPr lang="zh-CN" altLang="en-US">
                <a:solidFill>
                  <a:srgbClr val="00B0F0"/>
                </a:solidFill>
              </a:rPr>
              <a:t>技术</a:t>
            </a:r>
            <a:r>
              <a:rPr lang="zh-CN" altLang="en-US"/>
              <a:t>，介于原生技术和</a:t>
            </a:r>
            <a:r>
              <a:rPr lang="en-US" altLang="zh-CN"/>
              <a:t>web </a:t>
            </a:r>
            <a:r>
              <a:rPr lang="zh-CN" altLang="en-US"/>
              <a:t>技术之间。</a:t>
            </a:r>
            <a:endParaRPr lang="en-US" altLang="zh-CN"/>
          </a:p>
          <a:p>
            <a:r>
              <a:rPr lang="zh-CN" altLang="en-US"/>
              <a:t>若使用纯客户端原生技术，小程序代码需要与微信代码一起编包，跟随微信发版，这种开发节奏必然是不对的。</a:t>
            </a:r>
            <a:endParaRPr lang="en-US" altLang="zh-CN"/>
          </a:p>
          <a:p>
            <a:r>
              <a:rPr lang="zh-CN" altLang="en-US"/>
              <a:t>所以小程序像</a:t>
            </a:r>
            <a:r>
              <a:rPr lang="en-US" altLang="zh-CN"/>
              <a:t>Web </a:t>
            </a:r>
            <a:r>
              <a:rPr lang="zh-CN" altLang="en-US"/>
              <a:t>技术那样，有一份随时可更新的资源包放在云端，通过下载到本地，动态执行后即可渲染出界面。</a:t>
            </a:r>
            <a:endParaRPr lang="en-US" altLang="zh-CN"/>
          </a:p>
          <a:p>
            <a:r>
              <a:rPr lang="zh-CN" altLang="en-US"/>
              <a:t>若使用纯 </a:t>
            </a:r>
            <a:r>
              <a:rPr lang="en-US" altLang="zh-CN"/>
              <a:t>Web </a:t>
            </a:r>
            <a:r>
              <a:rPr lang="zh-CN" altLang="en-US"/>
              <a:t>技术来渲染小程序，</a:t>
            </a:r>
            <a:r>
              <a:rPr lang="en-US" altLang="zh-CN"/>
              <a:t>UI</a:t>
            </a:r>
            <a:r>
              <a:rPr lang="zh-CN" altLang="en-US"/>
              <a:t>渲染跟 </a:t>
            </a:r>
            <a:r>
              <a:rPr lang="en-US" altLang="zh-CN"/>
              <a:t>JavaScript </a:t>
            </a:r>
            <a:r>
              <a:rPr lang="zh-CN" altLang="en-US"/>
              <a:t>的脚本执行都在一个单线程中执行，这就容易导致一些逻辑任务抢占</a:t>
            </a:r>
            <a:r>
              <a:rPr lang="en-US" altLang="zh-CN"/>
              <a:t>UI</a:t>
            </a:r>
            <a:r>
              <a:rPr lang="zh-CN" altLang="en-US"/>
              <a:t>渲染的资源。</a:t>
            </a:r>
            <a:endParaRPr lang="en-US" altLang="zh-CN"/>
          </a:p>
          <a:p>
            <a:r>
              <a:rPr lang="zh-CN" altLang="en-US"/>
              <a:t>所以，渲染层使用了多个</a:t>
            </a:r>
            <a:r>
              <a:rPr lang="en-US" altLang="zh-CN"/>
              <a:t>WebView</a:t>
            </a:r>
            <a:r>
              <a:rPr lang="zh-CN" altLang="en-US"/>
              <a:t>线程渲染，从而避免了单个</a:t>
            </a:r>
            <a:r>
              <a:rPr lang="en-US" altLang="zh-CN"/>
              <a:t>WebView</a:t>
            </a:r>
            <a:r>
              <a:rPr lang="zh-CN" altLang="en-US"/>
              <a:t>的任务过于繁重，让用户有更好的交互体验。</a:t>
            </a:r>
            <a:endParaRPr lang="en-US" altLang="zh-CN"/>
          </a:p>
          <a:p>
            <a:r>
              <a:rPr lang="zh-CN" altLang="en-US"/>
              <a:t>最终，小程序界面的大部分功能由</a:t>
            </a:r>
            <a:r>
              <a:rPr lang="en-US" altLang="zh-CN">
                <a:solidFill>
                  <a:srgbClr val="00B0F0"/>
                </a:solidFill>
              </a:rPr>
              <a:t>Web</a:t>
            </a:r>
            <a:r>
              <a:rPr lang="zh-CN" altLang="en-US">
                <a:solidFill>
                  <a:srgbClr val="00B0F0"/>
                </a:solidFill>
              </a:rPr>
              <a:t>多线程渲染技术</a:t>
            </a:r>
            <a:r>
              <a:rPr lang="zh-CN" altLang="en-US"/>
              <a:t>实现，小部分功能由</a:t>
            </a:r>
            <a:r>
              <a:rPr lang="zh-CN" altLang="en-US">
                <a:solidFill>
                  <a:srgbClr val="00B0F0"/>
                </a:solidFill>
              </a:rPr>
              <a:t>客户端原生能力</a:t>
            </a:r>
            <a:r>
              <a:rPr lang="zh-CN" altLang="en-US"/>
              <a:t>实现。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6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在小程序里写</a:t>
            </a:r>
            <a:r>
              <a:rPr lang="en-US" altLang="zh-CN"/>
              <a:t>JavaScript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小程序里可以写</a:t>
            </a:r>
            <a:r>
              <a:rPr lang="en-US" altLang="zh-CN"/>
              <a:t>JavaScript</a:t>
            </a:r>
            <a:r>
              <a:rPr lang="zh-CN" altLang="en-US"/>
              <a:t>，是因为客户端系统有</a:t>
            </a:r>
            <a:r>
              <a:rPr lang="en-US" altLang="zh-CN">
                <a:solidFill>
                  <a:srgbClr val="009CE0"/>
                </a:solidFill>
              </a:rPr>
              <a:t>JavaScript </a:t>
            </a:r>
            <a:r>
              <a:rPr lang="zh-CN" altLang="en-US">
                <a:solidFill>
                  <a:srgbClr val="009CE0"/>
                </a:solidFill>
              </a:rPr>
              <a:t>解释引擎</a:t>
            </a:r>
            <a:r>
              <a:rPr lang="zh-CN" altLang="en-US"/>
              <a:t>，在</a:t>
            </a:r>
            <a:r>
              <a:rPr lang="en-US" altLang="zh-CN"/>
              <a:t>iOS</a:t>
            </a:r>
            <a:r>
              <a:rPr lang="zh-CN" altLang="en-US"/>
              <a:t>下是用内置的 </a:t>
            </a:r>
            <a:r>
              <a:rPr lang="en-US" altLang="zh-CN"/>
              <a:t>JavaScriptCore</a:t>
            </a:r>
            <a:r>
              <a:rPr lang="zh-CN" altLang="en-US"/>
              <a:t>框架，在安卓则是用腾讯</a:t>
            </a:r>
            <a:r>
              <a:rPr lang="en-US" altLang="zh-CN"/>
              <a:t>x5</a:t>
            </a:r>
            <a:r>
              <a:rPr lang="zh-CN" altLang="en-US"/>
              <a:t>内核提供的</a:t>
            </a:r>
            <a:r>
              <a:rPr lang="en-US" altLang="zh-CN"/>
              <a:t>JsCore</a:t>
            </a:r>
            <a:r>
              <a:rPr lang="zh-CN" altLang="en-US"/>
              <a:t>环境。</a:t>
            </a:r>
            <a:endParaRPr lang="en-US" altLang="zh-CN"/>
          </a:p>
          <a:p>
            <a:r>
              <a:rPr lang="zh-CN" altLang="en-US"/>
              <a:t>小程序把</a:t>
            </a:r>
            <a:r>
              <a:rPr lang="en-US" altLang="zh-CN"/>
              <a:t>JavaScript </a:t>
            </a:r>
            <a:r>
              <a:rPr lang="zh-CN" altLang="en-US"/>
              <a:t>代码放在了一个沙箱环境里，阻止了用户对</a:t>
            </a:r>
            <a:r>
              <a:rPr lang="en-US" altLang="zh-CN"/>
              <a:t>DOM </a:t>
            </a:r>
            <a:r>
              <a:rPr lang="zh-CN" altLang="en-US"/>
              <a:t>的直接操作，小程序只提供纯</a:t>
            </a:r>
            <a:r>
              <a:rPr lang="en-US" altLang="zh-CN"/>
              <a:t>JavaScript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9CE0"/>
                </a:solidFill>
              </a:rPr>
              <a:t>解释</a:t>
            </a:r>
            <a:r>
              <a:rPr lang="zh-CN" altLang="en-US"/>
              <a:t>和</a:t>
            </a:r>
            <a:r>
              <a:rPr lang="zh-CN" altLang="en-US">
                <a:solidFill>
                  <a:srgbClr val="009CE0"/>
                </a:solidFill>
              </a:rPr>
              <a:t>执行</a:t>
            </a:r>
            <a:r>
              <a:rPr lang="zh-CN" altLang="en-US"/>
              <a:t>环境。这是出于安全考虑的，比如我们使用</a:t>
            </a:r>
            <a:r>
              <a:rPr lang="en-US" altLang="zh-CN"/>
              <a:t>window.location </a:t>
            </a:r>
            <a:r>
              <a:rPr lang="zh-CN" altLang="en-US"/>
              <a:t>可以跳转任意页面，就会带来一定的风险。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文件里问什么不直接写原生的</a:t>
            </a:r>
            <a:r>
              <a:rPr lang="en-US" altLang="zh-CN"/>
              <a:t>html </a:t>
            </a:r>
            <a:r>
              <a:rPr lang="zh-CN" altLang="en-US"/>
              <a:t>标签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直接使用</a:t>
            </a:r>
            <a:r>
              <a:rPr lang="en-US" altLang="zh-CN"/>
              <a:t>HTML </a:t>
            </a:r>
            <a:r>
              <a:rPr lang="zh-CN" altLang="en-US"/>
              <a:t>搭建视图会有以下缺陷：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存在</a:t>
            </a:r>
            <a:r>
              <a:rPr lang="zh-CN" altLang="en-US">
                <a:solidFill>
                  <a:srgbClr val="009CE0"/>
                </a:solidFill>
              </a:rPr>
              <a:t>管控与安全</a:t>
            </a:r>
            <a:r>
              <a:rPr lang="zh-CN" altLang="en-US"/>
              <a:t>问题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9CE0"/>
                </a:solidFill>
              </a:rPr>
              <a:t>标签众多</a:t>
            </a:r>
            <a:r>
              <a:rPr lang="zh-CN" altLang="en-US"/>
              <a:t>，增加理解成本，</a:t>
            </a:r>
            <a:r>
              <a:rPr lang="en-US" altLang="zh-CN"/>
              <a:t>&lt;canvas&gt;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9CE0"/>
                </a:solidFill>
              </a:rPr>
              <a:t>接口太底层</a:t>
            </a:r>
            <a:r>
              <a:rPr lang="zh-CN" altLang="en-US"/>
              <a:t>，不利于快速开发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9CE0"/>
                </a:solidFill>
              </a:rPr>
              <a:t>能力有限</a:t>
            </a:r>
            <a:r>
              <a:rPr lang="zh-CN" altLang="en-US"/>
              <a:t>，会限制小程序的表现形式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基于以上问题，小程序设计了</a:t>
            </a:r>
            <a:r>
              <a:rPr lang="en-US" altLang="zh-CN">
                <a:solidFill>
                  <a:srgbClr val="00B0F0"/>
                </a:solidFill>
              </a:rPr>
              <a:t>Exparser</a:t>
            </a:r>
            <a:r>
              <a:rPr lang="zh-CN" altLang="en-US"/>
              <a:t>组件框架，它对</a:t>
            </a:r>
            <a:r>
              <a:rPr lang="en-US" altLang="zh-CN"/>
              <a:t>html </a:t>
            </a:r>
            <a:r>
              <a:rPr lang="zh-CN" altLang="en-US"/>
              <a:t>的功能进行了封装。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原生组件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zh-CN" altLang="en-US">
                <a:hlinkClick r:id="rId2"/>
              </a:rPr>
              <a:t>原生组件</a:t>
            </a:r>
            <a:r>
              <a:rPr lang="zh-CN" altLang="en-US"/>
              <a:t>和普通</a:t>
            </a:r>
            <a:r>
              <a:rPr lang="en-US" altLang="zh-CN"/>
              <a:t>view</a:t>
            </a:r>
            <a:r>
              <a:rPr lang="zh-CN" altLang="en-US"/>
              <a:t>、</a:t>
            </a:r>
            <a:r>
              <a:rPr lang="en-US" altLang="zh-CN"/>
              <a:t>text</a:t>
            </a:r>
            <a:r>
              <a:rPr lang="zh-CN" altLang="en-US"/>
              <a:t>之类的组件相比，比较特殊，它的渲染还有微信客户端的参与，这就是小程序</a:t>
            </a:r>
            <a:r>
              <a:rPr lang="en-US" altLang="zh-CN">
                <a:solidFill>
                  <a:srgbClr val="009CE0"/>
                </a:solidFill>
              </a:rPr>
              <a:t>Hybrid</a:t>
            </a:r>
            <a:r>
              <a:rPr lang="zh-CN" altLang="en-US"/>
              <a:t>技术的一个应用。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原生组件的优点：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扩展</a:t>
            </a:r>
            <a:r>
              <a:rPr lang="en-US" altLang="zh-CN">
                <a:solidFill>
                  <a:srgbClr val="00B0F0"/>
                </a:solidFill>
              </a:rPr>
              <a:t>Web</a:t>
            </a:r>
            <a:r>
              <a:rPr lang="zh-CN" altLang="en-US">
                <a:solidFill>
                  <a:srgbClr val="00B0F0"/>
                </a:solidFill>
              </a:rPr>
              <a:t>的能力</a:t>
            </a:r>
            <a:r>
              <a:rPr lang="zh-CN" altLang="en-US"/>
              <a:t>。比如像输入框组件（</a:t>
            </a:r>
            <a:r>
              <a:rPr lang="en-US" altLang="zh-CN"/>
              <a:t>input, textarea</a:t>
            </a:r>
            <a:r>
              <a:rPr lang="zh-CN" altLang="en-US"/>
              <a:t>）有更好地控制键盘的能力。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体验更好，同时也</a:t>
            </a:r>
            <a:r>
              <a:rPr lang="zh-CN" altLang="en-US">
                <a:solidFill>
                  <a:srgbClr val="00B0F0"/>
                </a:solidFill>
              </a:rPr>
              <a:t>减轻</a:t>
            </a:r>
            <a:r>
              <a:rPr lang="en-US" altLang="zh-CN">
                <a:solidFill>
                  <a:srgbClr val="00B0F0"/>
                </a:solidFill>
              </a:rPr>
              <a:t>WebView</a:t>
            </a:r>
            <a:r>
              <a:rPr lang="zh-CN" altLang="en-US">
                <a:solidFill>
                  <a:srgbClr val="00B0F0"/>
                </a:solidFill>
              </a:rPr>
              <a:t>的渲染工作</a:t>
            </a:r>
            <a:r>
              <a:rPr lang="zh-CN" altLang="en-US"/>
              <a:t>。比如像地图组件（</a:t>
            </a:r>
            <a:r>
              <a:rPr lang="en-US" altLang="zh-CN"/>
              <a:t>map</a:t>
            </a:r>
            <a:r>
              <a:rPr lang="zh-CN" altLang="en-US"/>
              <a:t>）这类较复杂的组件，其渲染工作不占用</a:t>
            </a:r>
            <a:r>
              <a:rPr lang="en-US" altLang="zh-CN"/>
              <a:t>WebView</a:t>
            </a:r>
            <a:r>
              <a:rPr lang="zh-CN" altLang="en-US"/>
              <a:t>线程，而交给更高效的</a:t>
            </a:r>
            <a:r>
              <a:rPr lang="zh-CN" altLang="en-US">
                <a:solidFill>
                  <a:srgbClr val="00B0F0"/>
                </a:solidFill>
              </a:rPr>
              <a:t>客户端</a:t>
            </a:r>
            <a:r>
              <a:rPr lang="zh-CN" altLang="en-US"/>
              <a:t>原生处理。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绕过</a:t>
            </a:r>
            <a:r>
              <a:rPr lang="en-US" altLang="zh-CN"/>
              <a:t>setData</a:t>
            </a:r>
            <a:r>
              <a:rPr lang="zh-CN" altLang="en-US"/>
              <a:t>、数据通信和重渲染流程，使</a:t>
            </a:r>
            <a:r>
              <a:rPr lang="zh-CN" altLang="en-US">
                <a:solidFill>
                  <a:srgbClr val="00B0F0"/>
                </a:solidFill>
              </a:rPr>
              <a:t>渲染性能更好</a:t>
            </a:r>
            <a:r>
              <a:rPr lang="zh-CN" altLang="en-US"/>
              <a:t>。比如像画布组件（</a:t>
            </a:r>
            <a:r>
              <a:rPr lang="en-US" altLang="zh-CN"/>
              <a:t>canvas</a:t>
            </a:r>
            <a:r>
              <a:rPr lang="zh-CN" altLang="en-US"/>
              <a:t>）可直接用一套丰富的绘图接口进行绘制。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5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在本章中我们介绍了小程序的技术选型，其内部文件存在的原因，以及原生组件的渲染原理和优点。</a:t>
            </a:r>
            <a:endParaRPr lang="en-US" altLang="zh-CN"/>
          </a:p>
          <a:p>
            <a:r>
              <a:rPr lang="zh-CN" altLang="en-US"/>
              <a:t>我们对底层的了解，可以让我们安心、大胆的敲代码，开发出能更加优良、稳定的的小程序。</a:t>
            </a:r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16707</TotalTime>
  <Words>625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Microsoft YaHei</vt:lpstr>
      <vt:lpstr>Arial</vt:lpstr>
      <vt:lpstr>主题1</vt:lpstr>
      <vt:lpstr>微信小程序底层框架</vt:lpstr>
      <vt:lpstr>课堂目标</vt:lpstr>
      <vt:lpstr>知识点</vt:lpstr>
      <vt:lpstr>Hybrid 技术</vt:lpstr>
      <vt:lpstr>在小程序里写JavaScript</vt:lpstr>
      <vt:lpstr>wxml 文件里问什么不直接写原生的html 标签</vt:lpstr>
      <vt:lpstr>原生组件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649</cp:revision>
  <dcterms:created xsi:type="dcterms:W3CDTF">2019-05-19T07:46:27Z</dcterms:created>
  <dcterms:modified xsi:type="dcterms:W3CDTF">2020-10-27T13:20:10Z</dcterms:modified>
</cp:coreProperties>
</file>