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92" r:id="rId3"/>
    <p:sldId id="400" r:id="rId4"/>
    <p:sldId id="379" r:id="rId5"/>
    <p:sldId id="381" r:id="rId6"/>
    <p:sldId id="394" r:id="rId7"/>
    <p:sldId id="409" r:id="rId8"/>
    <p:sldId id="40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01-微信开发者工具存在的意义" id="{4C832947-2092-B242-8FF3-4D96B6007803}">
          <p14:sldIdLst>
            <p14:sldId id="379"/>
            <p14:sldId id="381"/>
          </p14:sldIdLst>
        </p14:section>
        <p14:section name="02-代码编译" id="{B246245B-75F7-4F7B-B71E-6CC6FD8E8CA7}">
          <p14:sldIdLst>
            <p14:sldId id="394"/>
          </p14:sldIdLst>
        </p14:section>
        <p14:section name="03-开发者工具的常用功能" id="{0A866420-32B0-4CA0-BF69-B42CFFC06F6A}">
          <p14:sldIdLst>
            <p14:sldId id="409"/>
          </p14:sldIdLst>
        </p14:section>
        <p14:section name="总结" id="{378FA1C4-70FB-4E13-BA6D-BA86308BDC03}">
          <p14:sldIdLst>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6764" autoAdjust="0"/>
  </p:normalViewPr>
  <p:slideViewPr>
    <p:cSldViewPr snapToGrid="0">
      <p:cViewPr varScale="1">
        <p:scale>
          <a:sx n="115" d="100"/>
          <a:sy n="115"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zh-CN" altLang="en-US" b="0"/>
              <a:t>微信开发者工具</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深度理解微信开发者工具，让开发者工具为自己的开发效率加成。</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微信开发者工具存在的意义</a:t>
            </a:r>
            <a:endParaRPr lang="en-US" altLang="zh-CN"/>
          </a:p>
          <a:p>
            <a:pPr marL="342900" indent="-342900">
              <a:buFont typeface="+mj-lt"/>
              <a:buAutoNum type="arabicPeriod"/>
            </a:pPr>
            <a:r>
              <a:rPr lang="zh-CN" altLang="en-US"/>
              <a:t>代码编译</a:t>
            </a:r>
            <a:endParaRPr lang="en-US" altLang="zh-CN"/>
          </a:p>
          <a:p>
            <a:pPr marL="342900" indent="-342900">
              <a:buFont typeface="+mj-lt"/>
              <a:buAutoNum type="arabicPeriod"/>
            </a:pPr>
            <a:r>
              <a:rPr lang="zh-CN" altLang="en-US"/>
              <a:t>开发者工具的常用功能</a:t>
            </a: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微信开发者工具存在的原因</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微信开发者工具存在的原因肯定是因为当时其它开发者工具写不了微信小程序。</a:t>
            </a:r>
            <a:endParaRPr lang="en-US" altLang="zh-CN"/>
          </a:p>
          <a:p>
            <a:r>
              <a:rPr lang="zh-CN" altLang="en-US"/>
              <a:t>因为小程序渲染层和逻辑层分离，</a:t>
            </a:r>
            <a:r>
              <a:rPr lang="en-US" altLang="zh-CN"/>
              <a:t>webstorm </a:t>
            </a:r>
            <a:r>
              <a:rPr lang="zh-CN" altLang="en-US"/>
              <a:t>之类的网页开发工具是写不了写小程序的，必须使用微信开发者工具。</a:t>
            </a:r>
            <a:endParaRPr lang="en-US" altLang="zh-CN"/>
          </a:p>
          <a:p>
            <a:r>
              <a:rPr lang="zh-CN" altLang="en-US"/>
              <a:t>微信开发者工具是小程序开发生态一站式</a:t>
            </a:r>
            <a:r>
              <a:rPr lang="en-US" altLang="zh-CN"/>
              <a:t>IDE</a:t>
            </a:r>
            <a:r>
              <a:rPr lang="zh-CN" altLang="en-US"/>
              <a:t>，其功能有：代码开发、编译运行、界面和逻辑调试、真机预览、发布版本等。</a:t>
            </a:r>
            <a:endParaRPr lang="en-US" altLang="zh-CN"/>
          </a:p>
        </p:txBody>
      </p:sp>
    </p:spTree>
    <p:extLst>
      <p:ext uri="{BB962C8B-B14F-4D97-AF65-F5344CB8AC3E}">
        <p14:creationId xmlns:p14="http://schemas.microsoft.com/office/powerpoint/2010/main" val="350423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dirty="0"/>
              <a:t>微信开发者工具底层框架</a:t>
            </a:r>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3157497" cy="4961480"/>
          </a:xfrm>
        </p:spPr>
        <p:txBody>
          <a:bodyPr>
            <a:normAutofit/>
          </a:bodyPr>
          <a:lstStyle/>
          <a:p>
            <a:r>
              <a:rPr lang="zh-CN" altLang="en-US" sz="1400">
                <a:latin typeface="微软雅黑" panose="020B0503020204020204" pitchFamily="34" charset="-122"/>
                <a:ea typeface="微软雅黑" panose="020B0503020204020204" pitchFamily="34" charset="-122"/>
              </a:rPr>
              <a:t>底层模块：基于</a:t>
            </a:r>
            <a:r>
              <a:rPr lang="en-US" altLang="zh-CN" sz="1400">
                <a:latin typeface="微软雅黑" panose="020B0503020204020204" pitchFamily="34" charset="-122"/>
                <a:ea typeface="微软雅黑" panose="020B0503020204020204" pitchFamily="34" charset="-122"/>
              </a:rPr>
              <a:t>nw.js </a:t>
            </a:r>
            <a:r>
              <a:rPr lang="zh-CN" altLang="en-US" sz="1400">
                <a:latin typeface="微软雅黑" panose="020B0503020204020204" pitchFamily="34" charset="-122"/>
                <a:ea typeface="微软雅黑" panose="020B0503020204020204" pitchFamily="34" charset="-122"/>
              </a:rPr>
              <a:t>，使用</a:t>
            </a:r>
            <a:r>
              <a:rPr lang="en-US" altLang="zh-CN" sz="1400">
                <a:latin typeface="微软雅黑" panose="020B0503020204020204" pitchFamily="34" charset="-122"/>
                <a:ea typeface="微软雅黑" panose="020B0503020204020204" pitchFamily="34" charset="-122"/>
              </a:rPr>
              <a:t>node.js</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chromium</a:t>
            </a:r>
            <a:r>
              <a:rPr lang="zh-CN" altLang="en-US" sz="1400">
                <a:latin typeface="微软雅黑" panose="020B0503020204020204" pitchFamily="34" charset="-122"/>
                <a:ea typeface="微软雅黑" panose="020B0503020204020204" pitchFamily="34" charset="-122"/>
              </a:rPr>
              <a:t>以及系统</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来实现</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用户交互层：使用</a:t>
            </a:r>
            <a:r>
              <a:rPr lang="en-US" altLang="zh-CN" sz="1400">
                <a:latin typeface="微软雅黑" panose="020B0503020204020204" pitchFamily="34" charset="-122"/>
                <a:ea typeface="微软雅黑" panose="020B0503020204020204" pitchFamily="34" charset="-122"/>
              </a:rPr>
              <a:t>React</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Redux</a:t>
            </a:r>
            <a:r>
              <a:rPr lang="zh-CN" altLang="en-US" sz="1400">
                <a:latin typeface="微软雅黑" panose="020B0503020204020204" pitchFamily="34" charset="-122"/>
                <a:ea typeface="微软雅黑" panose="020B0503020204020204" pitchFamily="34" charset="-122"/>
              </a:rPr>
              <a:t>等前端技术框架来搭建，可以跨</a:t>
            </a: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Windows </a:t>
            </a:r>
            <a:r>
              <a:rPr lang="zh-CN" altLang="en-US" sz="1400">
                <a:latin typeface="微软雅黑" panose="020B0503020204020204" pitchFamily="34" charset="-122"/>
                <a:ea typeface="微软雅黑" panose="020B0503020204020204" pitchFamily="34" charset="-122"/>
              </a:rPr>
              <a:t>平台使用。</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C6E3CAC-458F-453C-BAD8-E73FE0BAD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666" y="1057527"/>
            <a:ext cx="7261624" cy="5277392"/>
          </a:xfrm>
          <a:prstGeom prst="rect">
            <a:avLst/>
          </a:prstGeom>
        </p:spPr>
      </p:pic>
    </p:spTree>
    <p:extLst>
      <p:ext uri="{BB962C8B-B14F-4D97-AF65-F5344CB8AC3E}">
        <p14:creationId xmlns:p14="http://schemas.microsoft.com/office/powerpoint/2010/main" val="115271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文件编译</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微信的渲染环境无法直接理解</a:t>
            </a:r>
            <a:r>
              <a:rPr lang="en-US" altLang="zh-CN">
                <a:solidFill>
                  <a:srgbClr val="00B0F0"/>
                </a:solidFill>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solidFill>
                  <a:srgbClr val="00B0F0"/>
                </a:solidFill>
                <a:latin typeface="微软雅黑" panose="020B0503020204020204" pitchFamily="34" charset="-122"/>
                <a:ea typeface="微软雅黑" panose="020B0503020204020204" pitchFamily="34" charset="-122"/>
              </a:rPr>
              <a:t>wxss</a:t>
            </a:r>
            <a:r>
              <a:rPr lang="zh-CN" altLang="en-US">
                <a:solidFill>
                  <a:srgbClr val="00B0F0"/>
                </a:solidFill>
                <a:latin typeface="微软雅黑" panose="020B0503020204020204" pitchFamily="34" charset="-122"/>
                <a:ea typeface="微软雅黑" panose="020B0503020204020204" pitchFamily="34" charset="-122"/>
              </a:rPr>
              <a:t>文件</a:t>
            </a:r>
            <a:r>
              <a:rPr lang="zh-CN" altLang="en-US">
                <a:latin typeface="微软雅黑" panose="020B0503020204020204" pitchFamily="34" charset="-122"/>
                <a:ea typeface="微软雅黑" panose="020B0503020204020204" pitchFamily="34" charset="-122"/>
              </a:rPr>
              <a:t>，所以微信开发者工具会用一个二进制的</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编译器把</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wxss</a:t>
            </a:r>
            <a:r>
              <a:rPr lang="zh-CN" altLang="en-US">
                <a:latin typeface="微软雅黑" panose="020B0503020204020204" pitchFamily="34" charset="-122"/>
                <a:ea typeface="微软雅黑" panose="020B0503020204020204" pitchFamily="34" charset="-122"/>
              </a:rPr>
              <a:t>文件编译成</a:t>
            </a:r>
            <a:r>
              <a:rPr lang="en-US" altLang="zh-CN">
                <a:latin typeface="微软雅黑" panose="020B0503020204020204" pitchFamily="34" charset="-122"/>
                <a:ea typeface="微软雅黑" panose="020B0503020204020204" pitchFamily="34" charset="-122"/>
              </a:rPr>
              <a:t>js</a:t>
            </a:r>
            <a:r>
              <a:rPr lang="zh-CN" altLang="en-US">
                <a:latin typeface="微软雅黑" panose="020B0503020204020204" pitchFamily="34" charset="-122"/>
                <a:ea typeface="微软雅黑" panose="020B0503020204020204" pitchFamily="34" charset="-122"/>
              </a:rPr>
              <a:t> 后放到微信的渲染环境中运行。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文件，在代码上传之前会被</a:t>
            </a:r>
            <a:r>
              <a:rPr lang="en-US" altLang="zh-CN"/>
              <a:t>ES6</a:t>
            </a:r>
            <a:r>
              <a:rPr lang="zh-CN" altLang="en-US"/>
              <a:t>转</a:t>
            </a:r>
            <a:r>
              <a:rPr lang="en-US" altLang="zh-CN"/>
              <a:t>ES5</a:t>
            </a:r>
            <a:r>
              <a:rPr lang="zh-CN" altLang="en-US"/>
              <a:t>、代码压缩等，最后合并成一个</a:t>
            </a:r>
            <a:r>
              <a:rPr lang="en-US" altLang="zh-CN"/>
              <a:t>app-service.js </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4360D3F-16A8-46F9-BF97-D9A6CE257286}"/>
              </a:ext>
            </a:extLst>
          </p:cNvPr>
          <p:cNvPicPr>
            <a:picLocks noChangeAspect="1"/>
          </p:cNvPicPr>
          <p:nvPr/>
        </p:nvPicPr>
        <p:blipFill>
          <a:blip r:embed="rId2"/>
          <a:stretch>
            <a:fillRect/>
          </a:stretch>
        </p:blipFill>
        <p:spPr>
          <a:xfrm>
            <a:off x="784411" y="2712796"/>
            <a:ext cx="7098102" cy="3241330"/>
          </a:xfrm>
          <a:prstGeom prst="rect">
            <a:avLst/>
          </a:prstGeom>
        </p:spPr>
      </p:pic>
    </p:spTree>
    <p:extLst>
      <p:ext uri="{BB962C8B-B14F-4D97-AF65-F5344CB8AC3E}">
        <p14:creationId xmlns:p14="http://schemas.microsoft.com/office/powerpoint/2010/main" val="279829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开发者工具的常用功能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pPr marL="285750" indent="-285750">
              <a:buFont typeface="Arial" panose="020B0604020202020204" pitchFamily="34" charset="0"/>
              <a:buChar char="•"/>
            </a:pPr>
            <a:r>
              <a:rPr lang="zh-CN" altLang="en-US"/>
              <a:t>删除项目历史</a:t>
            </a:r>
            <a:endParaRPr lang="en-US" altLang="zh-CN"/>
          </a:p>
          <a:p>
            <a:pPr marL="285750" indent="-285750">
              <a:buFont typeface="Arial" panose="020B0604020202020204" pitchFamily="34" charset="0"/>
              <a:buChar char="•"/>
            </a:pPr>
            <a:r>
              <a:rPr lang="zh-CN" altLang="en-US"/>
              <a:t>建立代码片段</a:t>
            </a:r>
            <a:endParaRPr lang="en-US" altLang="zh-CN"/>
          </a:p>
          <a:p>
            <a:pPr marL="285750" indent="-285750">
              <a:buFont typeface="Arial" panose="020B0604020202020204" pitchFamily="34" charset="0"/>
              <a:buChar char="•"/>
            </a:pPr>
            <a:r>
              <a:rPr lang="zh-CN" altLang="en-US"/>
              <a:t>工作区设置</a:t>
            </a:r>
            <a:endParaRPr lang="en-US" altLang="zh-CN"/>
          </a:p>
          <a:p>
            <a:pPr marL="285750" indent="-285750">
              <a:buFont typeface="Arial" panose="020B0604020202020204" pitchFamily="34" charset="0"/>
              <a:buChar char="•"/>
            </a:pPr>
            <a:r>
              <a:rPr lang="zh-CN" altLang="en-US"/>
              <a:t>窗口面板的显示和隐藏</a:t>
            </a:r>
            <a:endParaRPr lang="en-US" altLang="zh-CN"/>
          </a:p>
          <a:p>
            <a:pPr marL="285750" indent="-285750">
              <a:buFont typeface="Arial" panose="020B0604020202020204" pitchFamily="34" charset="0"/>
              <a:buChar char="•"/>
            </a:pPr>
            <a:r>
              <a:rPr lang="zh-CN" altLang="en-US"/>
              <a:t>快捷键设置</a:t>
            </a:r>
            <a:endParaRPr lang="en-US" altLang="zh-CN"/>
          </a:p>
          <a:p>
            <a:pPr marL="285750" indent="-285750">
              <a:buFont typeface="Arial" panose="020B0604020202020204" pitchFamily="34" charset="0"/>
              <a:buChar char="•"/>
            </a:pPr>
            <a:r>
              <a:rPr lang="zh-CN" altLang="en-US"/>
              <a:t>模拟操作</a:t>
            </a:r>
            <a:endParaRPr lang="en-US" altLang="zh-CN"/>
          </a:p>
          <a:p>
            <a:pPr marL="285750" indent="-285750">
              <a:buFont typeface="Arial" panose="020B0604020202020204" pitchFamily="34" charset="0"/>
              <a:buChar char="•"/>
            </a:pPr>
            <a:r>
              <a:rPr lang="zh-CN" altLang="en-US"/>
              <a:t>添加编译模式</a:t>
            </a:r>
            <a:endParaRPr lang="en-US" altLang="zh-CN"/>
          </a:p>
          <a:p>
            <a:pPr marL="285750" indent="-285750">
              <a:buFont typeface="Arial" panose="020B0604020202020204" pitchFamily="34" charset="0"/>
              <a:buChar char="•"/>
            </a:pPr>
            <a:r>
              <a:rPr lang="en-US" altLang="zh-CN"/>
              <a:t>……</a:t>
            </a:r>
          </a:p>
        </p:txBody>
      </p:sp>
    </p:spTree>
    <p:extLst>
      <p:ext uri="{BB962C8B-B14F-4D97-AF65-F5344CB8AC3E}">
        <p14:creationId xmlns:p14="http://schemas.microsoft.com/office/powerpoint/2010/main" val="2855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这一章我们主要讲了微信开发者工具的一些概念知识，对开发者工具的灵活使用，还要大家多去尝试。</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17057</TotalTime>
  <Words>333</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微软雅黑</vt:lpstr>
      <vt:lpstr>微软雅黑</vt:lpstr>
      <vt:lpstr>Arial</vt:lpstr>
      <vt:lpstr>主题1</vt:lpstr>
      <vt:lpstr>微信开发者工具</vt:lpstr>
      <vt:lpstr>目标</vt:lpstr>
      <vt:lpstr>知识点</vt:lpstr>
      <vt:lpstr>微信开发者工具存在的原因</vt:lpstr>
      <vt:lpstr>微信开发者工具底层框架</vt:lpstr>
      <vt:lpstr>文件编译</vt:lpstr>
      <vt:lpstr>开发者工具的常用功能</vt:lpstr>
      <vt:lpstr>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707</cp:revision>
  <dcterms:created xsi:type="dcterms:W3CDTF">2019-05-19T07:46:27Z</dcterms:created>
  <dcterms:modified xsi:type="dcterms:W3CDTF">2020-10-27T14:40:43Z</dcterms:modified>
</cp:coreProperties>
</file>