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58" r:id="rId5"/>
    <p:sldId id="263" r:id="rId6"/>
    <p:sldId id="261" r:id="rId7"/>
    <p:sldId id="257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5AD98-9CA9-445E-8768-8F64D981284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F5AAFD-FD4F-45C1-8796-FA815C869C64}">
      <dgm:prSet phldrT="[文本]"/>
      <dgm:spPr/>
      <dgm:t>
        <a:bodyPr/>
        <a:lstStyle/>
        <a:p>
          <a:r>
            <a:rPr lang="en-US" altLang="zh-CN" dirty="0"/>
            <a:t>Cloud Service</a:t>
          </a:r>
          <a:endParaRPr lang="zh-CN" altLang="en-US" dirty="0"/>
        </a:p>
      </dgm:t>
    </dgm:pt>
    <dgm:pt modelId="{DA99264D-F629-45E8-8A42-3BC4AA64437D}" type="parTrans" cxnId="{97639DD6-45BC-4FEE-92A3-6AA2812CB33D}">
      <dgm:prSet/>
      <dgm:spPr/>
      <dgm:t>
        <a:bodyPr/>
        <a:lstStyle/>
        <a:p>
          <a:endParaRPr lang="zh-CN" altLang="en-US"/>
        </a:p>
      </dgm:t>
    </dgm:pt>
    <dgm:pt modelId="{E1B255A9-DCBE-4470-9C39-58978E125AB2}" type="sibTrans" cxnId="{97639DD6-45BC-4FEE-92A3-6AA2812CB33D}">
      <dgm:prSet/>
      <dgm:spPr/>
      <dgm:t>
        <a:bodyPr/>
        <a:lstStyle/>
        <a:p>
          <a:endParaRPr lang="zh-CN" altLang="en-US"/>
        </a:p>
      </dgm:t>
    </dgm:pt>
    <dgm:pt modelId="{53A5DC28-A1A3-432F-9E86-8FE609F04C50}">
      <dgm:prSet phldrT="[文本]"/>
      <dgm:spPr/>
      <dgm:t>
        <a:bodyPr/>
        <a:lstStyle/>
        <a:p>
          <a:r>
            <a:rPr lang="en-US" altLang="zh-CN" dirty="0"/>
            <a:t>Distributed Smart Waste Bins</a:t>
          </a:r>
          <a:endParaRPr lang="zh-CN" altLang="en-US" dirty="0"/>
        </a:p>
      </dgm:t>
    </dgm:pt>
    <dgm:pt modelId="{F132370B-2881-430B-9BE4-8DFB1D363898}" type="parTrans" cxnId="{0D516E49-AC87-4370-B0F4-9AB7E96A6BA4}">
      <dgm:prSet/>
      <dgm:spPr/>
      <dgm:t>
        <a:bodyPr/>
        <a:lstStyle/>
        <a:p>
          <a:endParaRPr lang="zh-CN" altLang="en-US"/>
        </a:p>
      </dgm:t>
    </dgm:pt>
    <dgm:pt modelId="{B4B5CABC-EF6D-4FF7-96FB-4ABB554CC579}" type="sibTrans" cxnId="{0D516E49-AC87-4370-B0F4-9AB7E96A6BA4}">
      <dgm:prSet/>
      <dgm:spPr/>
      <dgm:t>
        <a:bodyPr/>
        <a:lstStyle/>
        <a:p>
          <a:endParaRPr lang="zh-CN" altLang="en-US"/>
        </a:p>
      </dgm:t>
    </dgm:pt>
    <dgm:pt modelId="{BECE1F15-C385-4269-928A-2DCB2A1281CF}">
      <dgm:prSet phldrT="[文本]"/>
      <dgm:spPr/>
      <dgm:t>
        <a:bodyPr/>
        <a:lstStyle/>
        <a:p>
          <a:r>
            <a:rPr lang="en-US" altLang="zh-CN" dirty="0"/>
            <a:t>Waste Bin A</a:t>
          </a:r>
          <a:endParaRPr lang="zh-CN" altLang="en-US" dirty="0"/>
        </a:p>
      </dgm:t>
    </dgm:pt>
    <dgm:pt modelId="{504096D6-9CD5-4CF8-B129-299A20F4DCBB}" type="parTrans" cxnId="{98FF9F30-E108-4616-9E73-A962E9DF98B9}">
      <dgm:prSet/>
      <dgm:spPr/>
      <dgm:t>
        <a:bodyPr/>
        <a:lstStyle/>
        <a:p>
          <a:endParaRPr lang="zh-CN" altLang="en-US"/>
        </a:p>
      </dgm:t>
    </dgm:pt>
    <dgm:pt modelId="{81B9D9D9-C11E-4DE2-94B9-693F8D00C8FB}" type="sibTrans" cxnId="{98FF9F30-E108-4616-9E73-A962E9DF98B9}">
      <dgm:prSet/>
      <dgm:spPr/>
      <dgm:t>
        <a:bodyPr/>
        <a:lstStyle/>
        <a:p>
          <a:endParaRPr lang="zh-CN" altLang="en-US"/>
        </a:p>
      </dgm:t>
    </dgm:pt>
    <dgm:pt modelId="{D048A0BB-B042-4854-96F1-9BDC55A717DC}">
      <dgm:prSet phldrT="[文本]"/>
      <dgm:spPr/>
      <dgm:t>
        <a:bodyPr/>
        <a:lstStyle/>
        <a:p>
          <a:r>
            <a:rPr lang="en-US" altLang="zh-CN" dirty="0"/>
            <a:t>Waste Bin B</a:t>
          </a:r>
          <a:endParaRPr lang="zh-CN" altLang="en-US" dirty="0"/>
        </a:p>
      </dgm:t>
    </dgm:pt>
    <dgm:pt modelId="{F8495CE2-7787-4D7B-8581-C02708194535}" type="parTrans" cxnId="{036C2C86-ECC7-4552-9C4C-09497AEB54F0}">
      <dgm:prSet/>
      <dgm:spPr/>
      <dgm:t>
        <a:bodyPr/>
        <a:lstStyle/>
        <a:p>
          <a:endParaRPr lang="zh-CN" altLang="en-US"/>
        </a:p>
      </dgm:t>
    </dgm:pt>
    <dgm:pt modelId="{37F0F4E4-DCAE-4683-9B27-F0B59B1ECBA8}" type="sibTrans" cxnId="{036C2C86-ECC7-4552-9C4C-09497AEB54F0}">
      <dgm:prSet/>
      <dgm:spPr/>
      <dgm:t>
        <a:bodyPr/>
        <a:lstStyle/>
        <a:p>
          <a:endParaRPr lang="zh-CN" altLang="en-US"/>
        </a:p>
      </dgm:t>
    </dgm:pt>
    <dgm:pt modelId="{FB57FAA6-5B02-4F42-87CC-458FB35DEF39}">
      <dgm:prSet phldrT="[文本]"/>
      <dgm:spPr/>
      <dgm:t>
        <a:bodyPr/>
        <a:lstStyle/>
        <a:p>
          <a:r>
            <a:rPr lang="en-US" altLang="zh-CN" dirty="0"/>
            <a:t>Waste Management Clients</a:t>
          </a:r>
          <a:endParaRPr lang="zh-CN" altLang="en-US" dirty="0"/>
        </a:p>
      </dgm:t>
    </dgm:pt>
    <dgm:pt modelId="{FC10F335-D271-4291-AC5F-2E369F247EAB}" type="parTrans" cxnId="{450C021B-4AC7-4890-B8A9-6A87BB0ACAE7}">
      <dgm:prSet/>
      <dgm:spPr/>
      <dgm:t>
        <a:bodyPr/>
        <a:lstStyle/>
        <a:p>
          <a:endParaRPr lang="zh-CN" altLang="en-US"/>
        </a:p>
      </dgm:t>
    </dgm:pt>
    <dgm:pt modelId="{64030AD3-B0ED-4894-8F28-F226A59C6C4F}" type="sibTrans" cxnId="{450C021B-4AC7-4890-B8A9-6A87BB0ACAE7}">
      <dgm:prSet/>
      <dgm:spPr/>
      <dgm:t>
        <a:bodyPr/>
        <a:lstStyle/>
        <a:p>
          <a:endParaRPr lang="zh-CN" altLang="en-US"/>
        </a:p>
      </dgm:t>
    </dgm:pt>
    <dgm:pt modelId="{C9BFBFFD-ABF6-4AD2-9050-1B1F1A53373D}">
      <dgm:prSet phldrT="[文本]"/>
      <dgm:spPr/>
      <dgm:t>
        <a:bodyPr/>
        <a:lstStyle/>
        <a:p>
          <a:r>
            <a:rPr lang="en-US" altLang="zh-CN" dirty="0"/>
            <a:t>Waste Management Workers</a:t>
          </a:r>
          <a:endParaRPr lang="zh-CN" altLang="en-US" dirty="0"/>
        </a:p>
      </dgm:t>
    </dgm:pt>
    <dgm:pt modelId="{424A515B-117C-4C48-8C35-0812FF38D593}" type="parTrans" cxnId="{FB7C12AF-67AC-4C8B-A7C8-256061408C71}">
      <dgm:prSet/>
      <dgm:spPr/>
      <dgm:t>
        <a:bodyPr/>
        <a:lstStyle/>
        <a:p>
          <a:endParaRPr lang="zh-CN" altLang="en-US"/>
        </a:p>
      </dgm:t>
    </dgm:pt>
    <dgm:pt modelId="{E9CF24CF-D68D-4511-AF78-8FC3F5224D73}" type="sibTrans" cxnId="{FB7C12AF-67AC-4C8B-A7C8-256061408C71}">
      <dgm:prSet/>
      <dgm:spPr/>
      <dgm:t>
        <a:bodyPr/>
        <a:lstStyle/>
        <a:p>
          <a:endParaRPr lang="zh-CN" altLang="en-US"/>
        </a:p>
      </dgm:t>
    </dgm:pt>
    <dgm:pt modelId="{4EF6678E-AD7E-49F8-96F4-CFD49EA37E0B}" type="pres">
      <dgm:prSet presAssocID="{EBE5AD98-9CA9-445E-8768-8F64D98128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0A2A2D-D5A0-4472-A270-16A861A17D6A}" type="pres">
      <dgm:prSet presAssocID="{47F5AAFD-FD4F-45C1-8796-FA815C869C64}" presName="vertOne" presStyleCnt="0"/>
      <dgm:spPr/>
    </dgm:pt>
    <dgm:pt modelId="{44334FFF-5942-49A2-A584-AA14CA0021F7}" type="pres">
      <dgm:prSet presAssocID="{47F5AAFD-FD4F-45C1-8796-FA815C869C64}" presName="txOne" presStyleLbl="node0" presStyleIdx="0" presStyleCnt="1">
        <dgm:presLayoutVars>
          <dgm:chPref val="3"/>
        </dgm:presLayoutVars>
      </dgm:prSet>
      <dgm:spPr/>
    </dgm:pt>
    <dgm:pt modelId="{C2DEBABB-F38B-4C07-9CBE-54BA23106FA2}" type="pres">
      <dgm:prSet presAssocID="{47F5AAFD-FD4F-45C1-8796-FA815C869C64}" presName="parTransOne" presStyleCnt="0"/>
      <dgm:spPr/>
    </dgm:pt>
    <dgm:pt modelId="{10711614-011C-4A55-853A-13D8292A675B}" type="pres">
      <dgm:prSet presAssocID="{47F5AAFD-FD4F-45C1-8796-FA815C869C64}" presName="horzOne" presStyleCnt="0"/>
      <dgm:spPr/>
    </dgm:pt>
    <dgm:pt modelId="{A5EA205B-E019-4CEE-81AE-1B422A6FC9CC}" type="pres">
      <dgm:prSet presAssocID="{53A5DC28-A1A3-432F-9E86-8FE609F04C50}" presName="vertTwo" presStyleCnt="0"/>
      <dgm:spPr/>
    </dgm:pt>
    <dgm:pt modelId="{B531E65B-D60B-4381-BEDD-DFAE21C0FF2A}" type="pres">
      <dgm:prSet presAssocID="{53A5DC28-A1A3-432F-9E86-8FE609F04C50}" presName="txTwo" presStyleLbl="node2" presStyleIdx="0" presStyleCnt="2">
        <dgm:presLayoutVars>
          <dgm:chPref val="3"/>
        </dgm:presLayoutVars>
      </dgm:prSet>
      <dgm:spPr/>
    </dgm:pt>
    <dgm:pt modelId="{5AD68368-A4E4-4D99-ADF5-DF9D4A0C560C}" type="pres">
      <dgm:prSet presAssocID="{53A5DC28-A1A3-432F-9E86-8FE609F04C50}" presName="parTransTwo" presStyleCnt="0"/>
      <dgm:spPr/>
    </dgm:pt>
    <dgm:pt modelId="{DEE33AE1-6AC2-4EBA-81E2-6DD3FDC8429A}" type="pres">
      <dgm:prSet presAssocID="{53A5DC28-A1A3-432F-9E86-8FE609F04C50}" presName="horzTwo" presStyleCnt="0"/>
      <dgm:spPr/>
    </dgm:pt>
    <dgm:pt modelId="{0FED7EF3-C537-4065-821C-E335B2C5C128}" type="pres">
      <dgm:prSet presAssocID="{BECE1F15-C385-4269-928A-2DCB2A1281CF}" presName="vertThree" presStyleCnt="0"/>
      <dgm:spPr/>
    </dgm:pt>
    <dgm:pt modelId="{7D3AEC89-899B-46B8-B27C-2368F4B7920A}" type="pres">
      <dgm:prSet presAssocID="{BECE1F15-C385-4269-928A-2DCB2A1281CF}" presName="txThree" presStyleLbl="node3" presStyleIdx="0" presStyleCnt="3">
        <dgm:presLayoutVars>
          <dgm:chPref val="3"/>
        </dgm:presLayoutVars>
      </dgm:prSet>
      <dgm:spPr/>
    </dgm:pt>
    <dgm:pt modelId="{2CCEFF3F-CECA-4962-8198-6FEB58C98B52}" type="pres">
      <dgm:prSet presAssocID="{BECE1F15-C385-4269-928A-2DCB2A1281CF}" presName="horzThree" presStyleCnt="0"/>
      <dgm:spPr/>
    </dgm:pt>
    <dgm:pt modelId="{EBA511D7-DF54-4844-8987-B4817AAD3E48}" type="pres">
      <dgm:prSet presAssocID="{81B9D9D9-C11E-4DE2-94B9-693F8D00C8FB}" presName="sibSpaceThree" presStyleCnt="0"/>
      <dgm:spPr/>
    </dgm:pt>
    <dgm:pt modelId="{D8A32CD4-9E3C-44E2-9868-1FB8B8687E14}" type="pres">
      <dgm:prSet presAssocID="{D048A0BB-B042-4854-96F1-9BDC55A717DC}" presName="vertThree" presStyleCnt="0"/>
      <dgm:spPr/>
    </dgm:pt>
    <dgm:pt modelId="{11936CA0-76D6-4BE4-B2A6-2B411AE2CB84}" type="pres">
      <dgm:prSet presAssocID="{D048A0BB-B042-4854-96F1-9BDC55A717DC}" presName="txThree" presStyleLbl="node3" presStyleIdx="1" presStyleCnt="3">
        <dgm:presLayoutVars>
          <dgm:chPref val="3"/>
        </dgm:presLayoutVars>
      </dgm:prSet>
      <dgm:spPr/>
    </dgm:pt>
    <dgm:pt modelId="{A0AE468C-479B-4477-BDB0-464359137289}" type="pres">
      <dgm:prSet presAssocID="{D048A0BB-B042-4854-96F1-9BDC55A717DC}" presName="horzThree" presStyleCnt="0"/>
      <dgm:spPr/>
    </dgm:pt>
    <dgm:pt modelId="{9E8C3BCF-7682-406F-9936-E64DCCD2131A}" type="pres">
      <dgm:prSet presAssocID="{B4B5CABC-EF6D-4FF7-96FB-4ABB554CC579}" presName="sibSpaceTwo" presStyleCnt="0"/>
      <dgm:spPr/>
    </dgm:pt>
    <dgm:pt modelId="{E7E6D622-3A6D-4535-95B0-9BCD61E492DF}" type="pres">
      <dgm:prSet presAssocID="{FB57FAA6-5B02-4F42-87CC-458FB35DEF39}" presName="vertTwo" presStyleCnt="0"/>
      <dgm:spPr/>
    </dgm:pt>
    <dgm:pt modelId="{C9F16554-09ED-40EF-A8D1-2064301669FF}" type="pres">
      <dgm:prSet presAssocID="{FB57FAA6-5B02-4F42-87CC-458FB35DEF39}" presName="txTwo" presStyleLbl="node2" presStyleIdx="1" presStyleCnt="2">
        <dgm:presLayoutVars>
          <dgm:chPref val="3"/>
        </dgm:presLayoutVars>
      </dgm:prSet>
      <dgm:spPr/>
    </dgm:pt>
    <dgm:pt modelId="{790ABC3E-CBD8-480A-9FB6-4854561388B9}" type="pres">
      <dgm:prSet presAssocID="{FB57FAA6-5B02-4F42-87CC-458FB35DEF39}" presName="parTransTwo" presStyleCnt="0"/>
      <dgm:spPr/>
    </dgm:pt>
    <dgm:pt modelId="{6082F89D-7D66-4441-A974-28717F0AA83D}" type="pres">
      <dgm:prSet presAssocID="{FB57FAA6-5B02-4F42-87CC-458FB35DEF39}" presName="horzTwo" presStyleCnt="0"/>
      <dgm:spPr/>
    </dgm:pt>
    <dgm:pt modelId="{DD2E2F33-07B9-470E-A797-8CEBCF45EC6F}" type="pres">
      <dgm:prSet presAssocID="{C9BFBFFD-ABF6-4AD2-9050-1B1F1A53373D}" presName="vertThree" presStyleCnt="0"/>
      <dgm:spPr/>
    </dgm:pt>
    <dgm:pt modelId="{F063C52A-D612-42E5-850A-3FC37C4A638E}" type="pres">
      <dgm:prSet presAssocID="{C9BFBFFD-ABF6-4AD2-9050-1B1F1A53373D}" presName="txThree" presStyleLbl="node3" presStyleIdx="2" presStyleCnt="3">
        <dgm:presLayoutVars>
          <dgm:chPref val="3"/>
        </dgm:presLayoutVars>
      </dgm:prSet>
      <dgm:spPr/>
    </dgm:pt>
    <dgm:pt modelId="{5DB27D81-85FD-4ED2-946D-2A8051D06DED}" type="pres">
      <dgm:prSet presAssocID="{C9BFBFFD-ABF6-4AD2-9050-1B1F1A53373D}" presName="horzThree" presStyleCnt="0"/>
      <dgm:spPr/>
    </dgm:pt>
  </dgm:ptLst>
  <dgm:cxnLst>
    <dgm:cxn modelId="{22BF3B0D-CC54-4A12-ADF8-EAB27A1C59E2}" type="presOf" srcId="{53A5DC28-A1A3-432F-9E86-8FE609F04C50}" destId="{B531E65B-D60B-4381-BEDD-DFAE21C0FF2A}" srcOrd="0" destOrd="0" presId="urn:microsoft.com/office/officeart/2005/8/layout/hierarchy4"/>
    <dgm:cxn modelId="{FB7C12AF-67AC-4C8B-A7C8-256061408C71}" srcId="{FB57FAA6-5B02-4F42-87CC-458FB35DEF39}" destId="{C9BFBFFD-ABF6-4AD2-9050-1B1F1A53373D}" srcOrd="0" destOrd="0" parTransId="{424A515B-117C-4C48-8C35-0812FF38D593}" sibTransId="{E9CF24CF-D68D-4511-AF78-8FC3F5224D73}"/>
    <dgm:cxn modelId="{98FF9F30-E108-4616-9E73-A962E9DF98B9}" srcId="{53A5DC28-A1A3-432F-9E86-8FE609F04C50}" destId="{BECE1F15-C385-4269-928A-2DCB2A1281CF}" srcOrd="0" destOrd="0" parTransId="{504096D6-9CD5-4CF8-B129-299A20F4DCBB}" sibTransId="{81B9D9D9-C11E-4DE2-94B9-693F8D00C8FB}"/>
    <dgm:cxn modelId="{FEB97068-A435-4A51-ACCD-049875433235}" type="presOf" srcId="{C9BFBFFD-ABF6-4AD2-9050-1B1F1A53373D}" destId="{F063C52A-D612-42E5-850A-3FC37C4A638E}" srcOrd="0" destOrd="0" presId="urn:microsoft.com/office/officeart/2005/8/layout/hierarchy4"/>
    <dgm:cxn modelId="{D74966B8-A41D-48D2-82CD-460806C5D68B}" type="presOf" srcId="{47F5AAFD-FD4F-45C1-8796-FA815C869C64}" destId="{44334FFF-5942-49A2-A584-AA14CA0021F7}" srcOrd="0" destOrd="0" presId="urn:microsoft.com/office/officeart/2005/8/layout/hierarchy4"/>
    <dgm:cxn modelId="{32A97061-49BE-41DD-B2B3-D18AEB3A72DF}" type="presOf" srcId="{FB57FAA6-5B02-4F42-87CC-458FB35DEF39}" destId="{C9F16554-09ED-40EF-A8D1-2064301669FF}" srcOrd="0" destOrd="0" presId="urn:microsoft.com/office/officeart/2005/8/layout/hierarchy4"/>
    <dgm:cxn modelId="{036C2C86-ECC7-4552-9C4C-09497AEB54F0}" srcId="{53A5DC28-A1A3-432F-9E86-8FE609F04C50}" destId="{D048A0BB-B042-4854-96F1-9BDC55A717DC}" srcOrd="1" destOrd="0" parTransId="{F8495CE2-7787-4D7B-8581-C02708194535}" sibTransId="{37F0F4E4-DCAE-4683-9B27-F0B59B1ECBA8}"/>
    <dgm:cxn modelId="{0D516E49-AC87-4370-B0F4-9AB7E96A6BA4}" srcId="{47F5AAFD-FD4F-45C1-8796-FA815C869C64}" destId="{53A5DC28-A1A3-432F-9E86-8FE609F04C50}" srcOrd="0" destOrd="0" parTransId="{F132370B-2881-430B-9BE4-8DFB1D363898}" sibTransId="{B4B5CABC-EF6D-4FF7-96FB-4ABB554CC579}"/>
    <dgm:cxn modelId="{FE96659F-AA35-4243-B3D5-B7B6C9FA2DEF}" type="presOf" srcId="{BECE1F15-C385-4269-928A-2DCB2A1281CF}" destId="{7D3AEC89-899B-46B8-B27C-2368F4B7920A}" srcOrd="0" destOrd="0" presId="urn:microsoft.com/office/officeart/2005/8/layout/hierarchy4"/>
    <dgm:cxn modelId="{B8576874-5269-4437-8DE7-A8B9D9E6A423}" type="presOf" srcId="{EBE5AD98-9CA9-445E-8768-8F64D9812849}" destId="{4EF6678E-AD7E-49F8-96F4-CFD49EA37E0B}" srcOrd="0" destOrd="0" presId="urn:microsoft.com/office/officeart/2005/8/layout/hierarchy4"/>
    <dgm:cxn modelId="{97639DD6-45BC-4FEE-92A3-6AA2812CB33D}" srcId="{EBE5AD98-9CA9-445E-8768-8F64D9812849}" destId="{47F5AAFD-FD4F-45C1-8796-FA815C869C64}" srcOrd="0" destOrd="0" parTransId="{DA99264D-F629-45E8-8A42-3BC4AA64437D}" sibTransId="{E1B255A9-DCBE-4470-9C39-58978E125AB2}"/>
    <dgm:cxn modelId="{450C021B-4AC7-4890-B8A9-6A87BB0ACAE7}" srcId="{47F5AAFD-FD4F-45C1-8796-FA815C869C64}" destId="{FB57FAA6-5B02-4F42-87CC-458FB35DEF39}" srcOrd="1" destOrd="0" parTransId="{FC10F335-D271-4291-AC5F-2E369F247EAB}" sibTransId="{64030AD3-B0ED-4894-8F28-F226A59C6C4F}"/>
    <dgm:cxn modelId="{21A0CCF2-7C0F-4CFA-A78D-0ADB0CC97898}" type="presOf" srcId="{D048A0BB-B042-4854-96F1-9BDC55A717DC}" destId="{11936CA0-76D6-4BE4-B2A6-2B411AE2CB84}" srcOrd="0" destOrd="0" presId="urn:microsoft.com/office/officeart/2005/8/layout/hierarchy4"/>
    <dgm:cxn modelId="{73645244-F714-425A-8662-572D2FD28ED3}" type="presParOf" srcId="{4EF6678E-AD7E-49F8-96F4-CFD49EA37E0B}" destId="{3B0A2A2D-D5A0-4472-A270-16A861A17D6A}" srcOrd="0" destOrd="0" presId="urn:microsoft.com/office/officeart/2005/8/layout/hierarchy4"/>
    <dgm:cxn modelId="{03D68DDE-8986-4B9C-8B61-05F248E65F9C}" type="presParOf" srcId="{3B0A2A2D-D5A0-4472-A270-16A861A17D6A}" destId="{44334FFF-5942-49A2-A584-AA14CA0021F7}" srcOrd="0" destOrd="0" presId="urn:microsoft.com/office/officeart/2005/8/layout/hierarchy4"/>
    <dgm:cxn modelId="{89E203EF-C849-4527-9DBC-65ADDEDA994E}" type="presParOf" srcId="{3B0A2A2D-D5A0-4472-A270-16A861A17D6A}" destId="{C2DEBABB-F38B-4C07-9CBE-54BA23106FA2}" srcOrd="1" destOrd="0" presId="urn:microsoft.com/office/officeart/2005/8/layout/hierarchy4"/>
    <dgm:cxn modelId="{DAFB6A6D-257C-4E7F-A5B2-B98CBB24D320}" type="presParOf" srcId="{3B0A2A2D-D5A0-4472-A270-16A861A17D6A}" destId="{10711614-011C-4A55-853A-13D8292A675B}" srcOrd="2" destOrd="0" presId="urn:microsoft.com/office/officeart/2005/8/layout/hierarchy4"/>
    <dgm:cxn modelId="{5BD37152-DECE-4865-A632-8C22C4D00DDC}" type="presParOf" srcId="{10711614-011C-4A55-853A-13D8292A675B}" destId="{A5EA205B-E019-4CEE-81AE-1B422A6FC9CC}" srcOrd="0" destOrd="0" presId="urn:microsoft.com/office/officeart/2005/8/layout/hierarchy4"/>
    <dgm:cxn modelId="{83CE4070-76A6-492A-893E-A9D543FBD84D}" type="presParOf" srcId="{A5EA205B-E019-4CEE-81AE-1B422A6FC9CC}" destId="{B531E65B-D60B-4381-BEDD-DFAE21C0FF2A}" srcOrd="0" destOrd="0" presId="urn:microsoft.com/office/officeart/2005/8/layout/hierarchy4"/>
    <dgm:cxn modelId="{B0B0C74A-1081-4DEC-BDE1-DC0807AC90E7}" type="presParOf" srcId="{A5EA205B-E019-4CEE-81AE-1B422A6FC9CC}" destId="{5AD68368-A4E4-4D99-ADF5-DF9D4A0C560C}" srcOrd="1" destOrd="0" presId="urn:microsoft.com/office/officeart/2005/8/layout/hierarchy4"/>
    <dgm:cxn modelId="{72B32608-8BBE-4064-A212-249726C3C078}" type="presParOf" srcId="{A5EA205B-E019-4CEE-81AE-1B422A6FC9CC}" destId="{DEE33AE1-6AC2-4EBA-81E2-6DD3FDC8429A}" srcOrd="2" destOrd="0" presId="urn:microsoft.com/office/officeart/2005/8/layout/hierarchy4"/>
    <dgm:cxn modelId="{76773385-3747-4776-952C-93BCC50CE5EF}" type="presParOf" srcId="{DEE33AE1-6AC2-4EBA-81E2-6DD3FDC8429A}" destId="{0FED7EF3-C537-4065-821C-E335B2C5C128}" srcOrd="0" destOrd="0" presId="urn:microsoft.com/office/officeart/2005/8/layout/hierarchy4"/>
    <dgm:cxn modelId="{B99DA1B7-16F8-4E70-B43A-A38869B7EDF6}" type="presParOf" srcId="{0FED7EF3-C537-4065-821C-E335B2C5C128}" destId="{7D3AEC89-899B-46B8-B27C-2368F4B7920A}" srcOrd="0" destOrd="0" presId="urn:microsoft.com/office/officeart/2005/8/layout/hierarchy4"/>
    <dgm:cxn modelId="{23AA1989-1511-4073-8AFF-4F38E444EAC2}" type="presParOf" srcId="{0FED7EF3-C537-4065-821C-E335B2C5C128}" destId="{2CCEFF3F-CECA-4962-8198-6FEB58C98B52}" srcOrd="1" destOrd="0" presId="urn:microsoft.com/office/officeart/2005/8/layout/hierarchy4"/>
    <dgm:cxn modelId="{3ADD600E-62AD-473F-95BE-3BCBEE72288E}" type="presParOf" srcId="{DEE33AE1-6AC2-4EBA-81E2-6DD3FDC8429A}" destId="{EBA511D7-DF54-4844-8987-B4817AAD3E48}" srcOrd="1" destOrd="0" presId="urn:microsoft.com/office/officeart/2005/8/layout/hierarchy4"/>
    <dgm:cxn modelId="{D04B9BE0-EAB7-415A-B401-B43743BDFC89}" type="presParOf" srcId="{DEE33AE1-6AC2-4EBA-81E2-6DD3FDC8429A}" destId="{D8A32CD4-9E3C-44E2-9868-1FB8B8687E14}" srcOrd="2" destOrd="0" presId="urn:microsoft.com/office/officeart/2005/8/layout/hierarchy4"/>
    <dgm:cxn modelId="{F7EFE3C3-F3D6-4941-BD3E-5F366AD4AF6A}" type="presParOf" srcId="{D8A32CD4-9E3C-44E2-9868-1FB8B8687E14}" destId="{11936CA0-76D6-4BE4-B2A6-2B411AE2CB84}" srcOrd="0" destOrd="0" presId="urn:microsoft.com/office/officeart/2005/8/layout/hierarchy4"/>
    <dgm:cxn modelId="{170CBB99-DAAF-426B-8F61-9395203A8655}" type="presParOf" srcId="{D8A32CD4-9E3C-44E2-9868-1FB8B8687E14}" destId="{A0AE468C-479B-4477-BDB0-464359137289}" srcOrd="1" destOrd="0" presId="urn:microsoft.com/office/officeart/2005/8/layout/hierarchy4"/>
    <dgm:cxn modelId="{5E7B7963-23C0-4173-87EE-33D88A34A480}" type="presParOf" srcId="{10711614-011C-4A55-853A-13D8292A675B}" destId="{9E8C3BCF-7682-406F-9936-E64DCCD2131A}" srcOrd="1" destOrd="0" presId="urn:microsoft.com/office/officeart/2005/8/layout/hierarchy4"/>
    <dgm:cxn modelId="{16249BEB-D477-4FD2-881C-90BA34F25275}" type="presParOf" srcId="{10711614-011C-4A55-853A-13D8292A675B}" destId="{E7E6D622-3A6D-4535-95B0-9BCD61E492DF}" srcOrd="2" destOrd="0" presId="urn:microsoft.com/office/officeart/2005/8/layout/hierarchy4"/>
    <dgm:cxn modelId="{D17FA86E-D34E-4469-B6B3-B9B8495B3EA0}" type="presParOf" srcId="{E7E6D622-3A6D-4535-95B0-9BCD61E492DF}" destId="{C9F16554-09ED-40EF-A8D1-2064301669FF}" srcOrd="0" destOrd="0" presId="urn:microsoft.com/office/officeart/2005/8/layout/hierarchy4"/>
    <dgm:cxn modelId="{600FD04C-5951-4C5E-BF5A-12D0BE0D63DF}" type="presParOf" srcId="{E7E6D622-3A6D-4535-95B0-9BCD61E492DF}" destId="{790ABC3E-CBD8-480A-9FB6-4854561388B9}" srcOrd="1" destOrd="0" presId="urn:microsoft.com/office/officeart/2005/8/layout/hierarchy4"/>
    <dgm:cxn modelId="{E7368440-A6AA-4A77-B4AD-AF89E3B92005}" type="presParOf" srcId="{E7E6D622-3A6D-4535-95B0-9BCD61E492DF}" destId="{6082F89D-7D66-4441-A974-28717F0AA83D}" srcOrd="2" destOrd="0" presId="urn:microsoft.com/office/officeart/2005/8/layout/hierarchy4"/>
    <dgm:cxn modelId="{35F3B09A-51CF-43BC-93AD-CE0484F5EA44}" type="presParOf" srcId="{6082F89D-7D66-4441-A974-28717F0AA83D}" destId="{DD2E2F33-07B9-470E-A797-8CEBCF45EC6F}" srcOrd="0" destOrd="0" presId="urn:microsoft.com/office/officeart/2005/8/layout/hierarchy4"/>
    <dgm:cxn modelId="{98747E1D-8B31-4782-8026-5AB3DE7C15EB}" type="presParOf" srcId="{DD2E2F33-07B9-470E-A797-8CEBCF45EC6F}" destId="{F063C52A-D612-42E5-850A-3FC37C4A638E}" srcOrd="0" destOrd="0" presId="urn:microsoft.com/office/officeart/2005/8/layout/hierarchy4"/>
    <dgm:cxn modelId="{4E35BA9B-FB9D-4F07-BE2A-726EADB147B8}" type="presParOf" srcId="{DD2E2F33-07B9-470E-A797-8CEBCF45EC6F}" destId="{5DB27D81-85FD-4ED2-946D-2A8051D06DE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34FFF-5942-49A2-A584-AA14CA0021F7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Cloud Service</a:t>
          </a:r>
          <a:endParaRPr lang="zh-CN" altLang="en-US" sz="6500" kern="1200" dirty="0"/>
        </a:p>
      </dsp:txBody>
      <dsp:txXfrm>
        <a:off x="50993" y="52008"/>
        <a:ext cx="8026012" cy="1609086"/>
      </dsp:txXfrm>
    </dsp:sp>
    <dsp:sp modelId="{B531E65B-D60B-4381-BEDD-DFAE21C0FF2A}">
      <dsp:nvSpPr>
        <dsp:cNvPr id="0" name=""/>
        <dsp:cNvSpPr/>
      </dsp:nvSpPr>
      <dsp:spPr>
        <a:xfrm>
          <a:off x="932" y="1854729"/>
          <a:ext cx="5308242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Distributed Smart Waste Bins</a:t>
          </a:r>
          <a:endParaRPr lang="zh-CN" altLang="en-US" sz="2900" kern="1200" dirty="0"/>
        </a:p>
      </dsp:txBody>
      <dsp:txXfrm>
        <a:off x="50993" y="1904790"/>
        <a:ext cx="5208120" cy="1609086"/>
      </dsp:txXfrm>
    </dsp:sp>
    <dsp:sp modelId="{7D3AEC89-899B-46B8-B27C-2368F4B7920A}">
      <dsp:nvSpPr>
        <dsp:cNvPr id="0" name=""/>
        <dsp:cNvSpPr/>
      </dsp:nvSpPr>
      <dsp:spPr>
        <a:xfrm>
          <a:off x="932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Waste Bin A</a:t>
          </a:r>
          <a:endParaRPr lang="zh-CN" altLang="en-US" sz="2900" kern="1200" dirty="0"/>
        </a:p>
      </dsp:txBody>
      <dsp:txXfrm>
        <a:off x="50993" y="3757572"/>
        <a:ext cx="2499409" cy="1609086"/>
      </dsp:txXfrm>
    </dsp:sp>
    <dsp:sp modelId="{11936CA0-76D6-4BE4-B2A6-2B411AE2CB84}">
      <dsp:nvSpPr>
        <dsp:cNvPr id="0" name=""/>
        <dsp:cNvSpPr/>
      </dsp:nvSpPr>
      <dsp:spPr>
        <a:xfrm>
          <a:off x="2709644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Waste Bin B</a:t>
          </a:r>
          <a:endParaRPr lang="zh-CN" altLang="en-US" sz="2900" kern="1200" dirty="0"/>
        </a:p>
      </dsp:txBody>
      <dsp:txXfrm>
        <a:off x="2759705" y="3757572"/>
        <a:ext cx="2499409" cy="1609086"/>
      </dsp:txXfrm>
    </dsp:sp>
    <dsp:sp modelId="{C9F16554-09ED-40EF-A8D1-2064301669FF}">
      <dsp:nvSpPr>
        <dsp:cNvPr id="0" name=""/>
        <dsp:cNvSpPr/>
      </dsp:nvSpPr>
      <dsp:spPr>
        <a:xfrm>
          <a:off x="5527536" y="1854729"/>
          <a:ext cx="2599531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Waste Management Clients</a:t>
          </a:r>
          <a:endParaRPr lang="zh-CN" altLang="en-US" sz="2900" kern="1200" dirty="0"/>
        </a:p>
      </dsp:txBody>
      <dsp:txXfrm>
        <a:off x="5577597" y="1904790"/>
        <a:ext cx="2499409" cy="1609086"/>
      </dsp:txXfrm>
    </dsp:sp>
    <dsp:sp modelId="{F063C52A-D612-42E5-850A-3FC37C4A638E}">
      <dsp:nvSpPr>
        <dsp:cNvPr id="0" name=""/>
        <dsp:cNvSpPr/>
      </dsp:nvSpPr>
      <dsp:spPr>
        <a:xfrm>
          <a:off x="5527536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Waste Management Workers</a:t>
          </a:r>
          <a:endParaRPr lang="zh-CN" altLang="en-US" sz="2900" kern="1200" dirty="0"/>
        </a:p>
      </dsp:txBody>
      <dsp:txXfrm>
        <a:off x="5577597" y="3757572"/>
        <a:ext cx="2499409" cy="160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6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3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4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9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1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5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Smart Distributed waste management system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GEEKcited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09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256943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45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/>
          <p:cNvSpPr/>
          <p:nvPr/>
        </p:nvSpPr>
        <p:spPr>
          <a:xfrm>
            <a:off x="3419061" y="344557"/>
            <a:ext cx="4479235" cy="1272208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 Servers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809461" y="2464905"/>
            <a:ext cx="5830956" cy="2080592"/>
            <a:chOff x="2809461" y="2464905"/>
            <a:chExt cx="5830956" cy="2080592"/>
          </a:xfrm>
        </p:grpSpPr>
        <p:sp>
          <p:nvSpPr>
            <p:cNvPr id="7" name="矩形 6"/>
            <p:cNvSpPr/>
            <p:nvPr/>
          </p:nvSpPr>
          <p:spPr>
            <a:xfrm>
              <a:off x="2809461" y="2464905"/>
              <a:ext cx="5830956" cy="1126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Intel Edison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830956" y="3591340"/>
              <a:ext cx="2809461" cy="9541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2809461" y="3723863"/>
            <a:ext cx="2915478" cy="8216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Arduino Uno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09461" y="4704522"/>
            <a:ext cx="795130" cy="9276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</a:t>
            </a:r>
          </a:p>
          <a:p>
            <a:pPr algn="ctr"/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17235" y="4704522"/>
            <a:ext cx="795130" cy="927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</a:p>
          <a:p>
            <a:pPr algn="ctr"/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84643" y="4704522"/>
            <a:ext cx="795130" cy="9276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Buzzer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724939" y="4704522"/>
            <a:ext cx="874644" cy="927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Alcohol Sensor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98365" y="4704522"/>
            <a:ext cx="795130" cy="927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Help Button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32035" y="4704522"/>
            <a:ext cx="795130" cy="9276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Sensor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724939" y="1769166"/>
            <a:ext cx="0" cy="5632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30956" y="184291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WiFi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16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rop trash out of  trash 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321" y="1303274"/>
            <a:ext cx="6719418" cy="45562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ad"/>
          <p:cNvSpPr>
            <a:spLocks noChangeAspect="1" noChangeArrowheads="1"/>
          </p:cNvSpPr>
          <p:nvPr/>
        </p:nvSpPr>
        <p:spPr bwMode="auto">
          <a:xfrm>
            <a:off x="5943600" y="2673626"/>
            <a:ext cx="907774" cy="9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Image result for sad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Image result for sad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6" name="Picture 10" descr="Image result for s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64" y="1733988"/>
            <a:ext cx="958728" cy="6351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椭圆形 6"/>
          <p:cNvSpPr/>
          <p:nvPr/>
        </p:nvSpPr>
        <p:spPr>
          <a:xfrm>
            <a:off x="6851374" y="1607755"/>
            <a:ext cx="1612906" cy="75091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25217" y="547900"/>
            <a:ext cx="49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For the pity of civilization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ick up the tr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426" y="1597428"/>
            <a:ext cx="6278217" cy="45360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338470" y="477078"/>
            <a:ext cx="394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Please pick it up!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2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rash 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26" y="1734378"/>
            <a:ext cx="5715000" cy="4343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72209" y="543339"/>
            <a:ext cx="669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A happy but embarrassed condition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5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1234" y="454550"/>
            <a:ext cx="625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Design for emergency,</a:t>
            </a:r>
          </a:p>
          <a:p>
            <a:r>
              <a:rPr lang="en-US" altLang="zh-CN" sz="2800" dirty="0">
                <a:latin typeface="Constantia" panose="02030602050306030303" pitchFamily="18" charset="0"/>
              </a:rPr>
              <a:t>But hope you never need it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  <p:pic>
        <p:nvPicPr>
          <p:cNvPr id="7170" name="Picture 2" descr="Image result for emerg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72" y="1580935"/>
            <a:ext cx="4967077" cy="48834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7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rash can burn f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48" y="1408657"/>
            <a:ext cx="2607751" cy="494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31234" y="454550"/>
            <a:ext cx="625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Design for emergency,</a:t>
            </a:r>
          </a:p>
          <a:p>
            <a:r>
              <a:rPr lang="en-US" altLang="zh-CN" sz="2800" dirty="0">
                <a:latin typeface="Constantia" panose="02030602050306030303" pitchFamily="18" charset="0"/>
              </a:rPr>
              <a:t>But hope you never hear it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8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ketch map road map shanghai single winding path illustra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/>
          <a:stretch/>
        </p:blipFill>
        <p:spPr bwMode="auto">
          <a:xfrm>
            <a:off x="2078935" y="1156873"/>
            <a:ext cx="9051235" cy="5286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接点 4"/>
          <p:cNvSpPr/>
          <p:nvPr/>
        </p:nvSpPr>
        <p:spPr>
          <a:xfrm>
            <a:off x="6069498" y="3929271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流程图: 接点 49"/>
          <p:cNvSpPr/>
          <p:nvPr/>
        </p:nvSpPr>
        <p:spPr>
          <a:xfrm>
            <a:off x="8633793" y="3800061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流程图: 接点 50"/>
          <p:cNvSpPr/>
          <p:nvPr/>
        </p:nvSpPr>
        <p:spPr>
          <a:xfrm>
            <a:off x="6871254" y="1553817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流程图: 接点 51"/>
          <p:cNvSpPr/>
          <p:nvPr/>
        </p:nvSpPr>
        <p:spPr>
          <a:xfrm>
            <a:off x="10522227" y="2040836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流程图: 接点 52"/>
          <p:cNvSpPr/>
          <p:nvPr/>
        </p:nvSpPr>
        <p:spPr>
          <a:xfrm>
            <a:off x="4078358" y="1842053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流程图: 接点 53"/>
          <p:cNvSpPr/>
          <p:nvPr/>
        </p:nvSpPr>
        <p:spPr>
          <a:xfrm>
            <a:off x="4890053" y="2958548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流程图: 接点 54"/>
          <p:cNvSpPr/>
          <p:nvPr/>
        </p:nvSpPr>
        <p:spPr>
          <a:xfrm>
            <a:off x="4197627" y="4687957"/>
            <a:ext cx="371061" cy="397566"/>
          </a:xfrm>
          <a:prstGeom prst="flowChartConnector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圆: 空心 61"/>
          <p:cNvSpPr/>
          <p:nvPr/>
        </p:nvSpPr>
        <p:spPr>
          <a:xfrm>
            <a:off x="4653169" y="2720009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圆: 空心 62"/>
          <p:cNvSpPr/>
          <p:nvPr/>
        </p:nvSpPr>
        <p:spPr>
          <a:xfrm>
            <a:off x="5827641" y="3690732"/>
            <a:ext cx="844827" cy="874644"/>
          </a:xfrm>
          <a:prstGeom prst="donut">
            <a:avLst/>
          </a:prstGeom>
          <a:gradFill flip="none" rotWithShape="1">
            <a:gsLst>
              <a:gs pos="0">
                <a:srgbClr val="A70000">
                  <a:tint val="66000"/>
                  <a:satMod val="160000"/>
                </a:srgbClr>
              </a:gs>
              <a:gs pos="50000">
                <a:srgbClr val="A70000">
                  <a:tint val="44500"/>
                  <a:satMod val="160000"/>
                </a:srgbClr>
              </a:gs>
              <a:gs pos="100000">
                <a:srgbClr val="A7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圆: 空心 63"/>
          <p:cNvSpPr/>
          <p:nvPr/>
        </p:nvSpPr>
        <p:spPr>
          <a:xfrm>
            <a:off x="8396909" y="3561522"/>
            <a:ext cx="844827" cy="874644"/>
          </a:xfrm>
          <a:prstGeom prst="donu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圆: 空心 64"/>
          <p:cNvSpPr/>
          <p:nvPr/>
        </p:nvSpPr>
        <p:spPr>
          <a:xfrm>
            <a:off x="10285343" y="1802297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圆: 空心 65"/>
          <p:cNvSpPr/>
          <p:nvPr/>
        </p:nvSpPr>
        <p:spPr>
          <a:xfrm>
            <a:off x="3960743" y="4449418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: 空心 66"/>
          <p:cNvSpPr/>
          <p:nvPr/>
        </p:nvSpPr>
        <p:spPr>
          <a:xfrm>
            <a:off x="3861362" y="1606826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圆: 空心 67"/>
          <p:cNvSpPr/>
          <p:nvPr/>
        </p:nvSpPr>
        <p:spPr>
          <a:xfrm>
            <a:off x="6654252" y="1315278"/>
            <a:ext cx="844827" cy="874644"/>
          </a:xfrm>
          <a:prstGeom prst="donu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90437" y="514384"/>
            <a:ext cx="545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Back to server and send to client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25217" y="384313"/>
            <a:ext cx="477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Further explore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  <p:pic>
        <p:nvPicPr>
          <p:cNvPr id="8194" name="Picture 2" descr="Image result for what's in trash b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81" y="1325216"/>
            <a:ext cx="5338762" cy="512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621078" y="3339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77408" y="3362553"/>
            <a:ext cx="384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What’s in the trash?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4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5217" y="384313"/>
            <a:ext cx="477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Further explore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  <p:pic>
        <p:nvPicPr>
          <p:cNvPr id="9218" name="Picture 2" descr="Image result for mobile trash bin automatic robo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34" y="1984513"/>
            <a:ext cx="5844416" cy="37404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282609" y="1461293"/>
            <a:ext cx="390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Routing planning 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2609" y="2527204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Condition </a:t>
            </a:r>
            <a:r>
              <a:rPr lang="en-US" altLang="zh-CN" sz="2800" dirty="0">
                <a:latin typeface="Constantia" panose="02030602050306030303" pitchFamily="18" charset="0"/>
              </a:rPr>
              <a:t>statistics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82609" y="3593116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tantia" panose="02030602050306030303" pitchFamily="18" charset="0"/>
              </a:rPr>
              <a:t>Component analysis</a:t>
            </a:r>
            <a:endParaRPr lang="zh-CN" alt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4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99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Constantia</vt:lpstr>
      <vt:lpstr>Office 主题​​</vt:lpstr>
      <vt:lpstr>Smart Distributed waste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zhq xie</dc:creator>
  <cp:lastModifiedBy>zhq xie</cp:lastModifiedBy>
  <cp:revision>13</cp:revision>
  <dcterms:created xsi:type="dcterms:W3CDTF">2016-11-20T01:46:15Z</dcterms:created>
  <dcterms:modified xsi:type="dcterms:W3CDTF">2016-11-20T04:41:56Z</dcterms:modified>
</cp:coreProperties>
</file>