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3706"/>
  </p:normalViewPr>
  <p:slideViewPr>
    <p:cSldViewPr snapToGrid="0" snapToObjects="1">
      <p:cViewPr varScale="1">
        <p:scale>
          <a:sx n="84" d="100"/>
          <a:sy n="84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6885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Built-in functions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Growing data structures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Order of operations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Sparse data </a:t>
            </a:r>
            <a:r>
              <a:rPr lang="en-US" sz="2800" dirty="0" err="1" smtClean="0">
                <a:solidFill>
                  <a:srgbClr val="999999"/>
                </a:solidFill>
              </a:rPr>
              <a:t>sctructures</a:t>
            </a:r>
            <a:endParaRPr lang="en-US" sz="2800" dirty="0" smtClean="0">
              <a:solidFill>
                <a:srgbClr val="999999"/>
              </a:solidFill>
            </a:endParaRPr>
          </a:p>
          <a:p>
            <a:pPr algn="l"/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 can often leverage built-in functions in R to speed up computation.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Order of operations is important.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Sub-setting data before working on it.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Sparse data structures are more </a:t>
            </a:r>
            <a:r>
              <a:rPr lang="en-US" smtClean="0"/>
              <a:t>memory efficient.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54</Words>
  <Application>Microsoft Macintosh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Performant Programming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52</cp:revision>
  <dcterms:created xsi:type="dcterms:W3CDTF">2017-07-26T21:21:35Z</dcterms:created>
  <dcterms:modified xsi:type="dcterms:W3CDTF">2018-03-19T17:18:16Z</dcterms:modified>
</cp:coreProperties>
</file>