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3706"/>
  </p:normalViewPr>
  <p:slideViewPr>
    <p:cSldViewPr snapToGrid="0" snapToObjects="1">
      <p:cViewPr varScale="1">
        <p:scale>
          <a:sx n="84" d="100"/>
          <a:sy n="84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1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digitalattackma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86120"/>
            <a:ext cx="8062275" cy="14366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Web Scraping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182438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Automated Data Collection</a:t>
            </a:r>
            <a:endParaRPr lang="en-US" sz="2800" dirty="0"/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Legal Issues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Web Pages as Text</a:t>
            </a: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This Lecture Covers: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Want to automate process of collecting data, usually web pages, but also documents/files.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Legal issues.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Web pages as text documents.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Scraping Legal Issues: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Always check Terms of Service to see what is allowed.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Making too many page requests in a period of time can stress a server </a:t>
            </a:r>
            <a:r>
              <a:rPr lang="mr-IN" dirty="0" smtClean="0"/>
              <a:t>–</a:t>
            </a:r>
            <a:r>
              <a:rPr lang="en-US" dirty="0" smtClean="0"/>
              <a:t> DOS attack.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hlinkClick r:id="rId3"/>
              </a:rPr>
              <a:t>www.digitalattackmap.com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Scraping Practical Issues: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Some pages cannot be scraped.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Data may be available to download in bulk.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Other web data sources have an Application Programming Interface (API), sort of like a portal to facilitate automatic collection.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1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Scraping Software: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There are a lot of tools for web scraping, it is ok to find one you like best and collect data outside of R, then read it in afterward.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err="1"/>
              <a:t>r</a:t>
            </a:r>
            <a:r>
              <a:rPr lang="en-US" dirty="0" err="1" smtClean="0"/>
              <a:t>vest</a:t>
            </a:r>
            <a:r>
              <a:rPr lang="en-US" dirty="0" smtClean="0"/>
              <a:t> and </a:t>
            </a:r>
            <a:r>
              <a:rPr lang="en-US" dirty="0" err="1" smtClean="0"/>
              <a:t>scrapeR</a:t>
            </a:r>
            <a:r>
              <a:rPr lang="en-US" dirty="0" smtClean="0"/>
              <a:t> are powerful but have steep learning curve.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We will focus on treating web pages as text.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Pages as Text: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Web pages are served as html documents that are interpreted by your web browser to display the page.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This code is just like plain text -- we can use our text tools to work with it!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Webpages also often contain metadata.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Divid</a:t>
            </a:r>
            <a:r>
              <a:rPr lang="en-US" dirty="0" smtClean="0"/>
              <a:t>e and Conquer</a:t>
            </a:r>
            <a:r>
              <a:rPr lang="en-US" dirty="0" smtClean="0"/>
              <a:t>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Goal is to isolate information we want from the html code around it.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Use </a:t>
            </a:r>
            <a:r>
              <a:rPr lang="en-US" dirty="0" err="1" smtClean="0"/>
              <a:t>stringr</a:t>
            </a:r>
            <a:r>
              <a:rPr lang="en-US" dirty="0" smtClean="0"/>
              <a:t>::</a:t>
            </a:r>
            <a:r>
              <a:rPr lang="en-US" dirty="0" err="1" smtClean="0"/>
              <a:t>str_split</a:t>
            </a:r>
            <a:r>
              <a:rPr lang="en-US" dirty="0" smtClean="0"/>
              <a:t>( ) to segment text.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Remove the stuff before what you want, then remove the stuff after.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Working Example: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Google Scholar records citation information for scholarly journal articles </a:t>
            </a:r>
            <a:r>
              <a:rPr lang="mr-IN" dirty="0" smtClean="0"/>
              <a:t>–</a:t>
            </a:r>
            <a:r>
              <a:rPr lang="en-US" dirty="0" smtClean="0"/>
              <a:t> authors can create a page.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Build a function to extract useful information from Google Scholar profiles.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308</Words>
  <Application>Microsoft Macintosh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Proxima Nova Extrabld</vt:lpstr>
      <vt:lpstr>Proxima Nova Regular</vt:lpstr>
      <vt:lpstr>Wingdings</vt:lpstr>
      <vt:lpstr>Arial</vt:lpstr>
      <vt:lpstr>Office Theme</vt:lpstr>
      <vt:lpstr>Introduction to Web Scraping</vt:lpstr>
      <vt:lpstr>What This Lecture Covers:</vt:lpstr>
      <vt:lpstr>Web Scraping Legal Issues:</vt:lpstr>
      <vt:lpstr>Web Scraping Practical Issues:</vt:lpstr>
      <vt:lpstr>Web Scraping Software:</vt:lpstr>
      <vt:lpstr>Web Pages as Text:</vt:lpstr>
      <vt:lpstr>Divide and Conquer:</vt:lpstr>
      <vt:lpstr>A Working Example: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45</cp:revision>
  <dcterms:created xsi:type="dcterms:W3CDTF">2017-07-26T21:21:35Z</dcterms:created>
  <dcterms:modified xsi:type="dcterms:W3CDTF">2018-01-30T16:28:21Z</dcterms:modified>
</cp:coreProperties>
</file>