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8"/>
    <p:restoredTop sz="93706"/>
  </p:normalViewPr>
  <p:slideViewPr>
    <p:cSldViewPr snapToGrid="0" snapToObjects="1">
      <p:cViewPr varScale="1">
        <p:scale>
          <a:sx n="77" d="100"/>
          <a:sy n="77" d="100"/>
        </p:scale>
        <p:origin x="200" y="3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atthewjdenny/SoDA-Workshop-Series-Introduction-to-Data-Sc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0236"/>
            <a:ext cx="7772400" cy="11025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Management by Example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22755"/>
            <a:ext cx="7772400" cy="229171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This semester: R programming, data mgmt.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Next semester: web scraping, data science.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Now: example working with tweets. 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Winter break</a:t>
            </a:r>
            <a:r>
              <a:rPr lang="en-US" sz="2800" smtClean="0">
                <a:solidFill>
                  <a:srgbClr val="999999"/>
                </a:solidFill>
              </a:rPr>
              <a:t>: homework.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Materials for the Workshop: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6"/>
            <a:ext cx="8229600" cy="3747485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github.com/matthewjdenny/SoDA-Workshop-Series-Introduction-to-Data-Science</a:t>
            </a:r>
            <a:endParaRPr lang="en-US" dirty="0" smtClean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>
                <a:effectLst/>
              </a:rPr>
              <a:t>Download the script file and follow along!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51</Words>
  <Application>Microsoft Macintosh PowerPoint</Application>
  <PresentationFormat>On-screen Show (16:9)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Proxima Nova Extrabld</vt:lpstr>
      <vt:lpstr>Proxima Nova Regular</vt:lpstr>
      <vt:lpstr>Wingdings</vt:lpstr>
      <vt:lpstr>Office Theme</vt:lpstr>
      <vt:lpstr>Data Management by Example</vt:lpstr>
      <vt:lpstr>Materials for the Workshop: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34</cp:revision>
  <dcterms:created xsi:type="dcterms:W3CDTF">2017-07-26T21:21:35Z</dcterms:created>
  <dcterms:modified xsi:type="dcterms:W3CDTF">2017-12-06T15:30:28Z</dcterms:modified>
</cp:coreProperties>
</file>