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04"/>
    <p:restoredTop sz="93706"/>
  </p:normalViewPr>
  <p:slideViewPr>
    <p:cSldViewPr snapToGrid="0" snapToObjects="1">
      <p:cViewPr varScale="1">
        <p:scale>
          <a:sx n="31" d="100"/>
          <a:sy n="31" d="100"/>
        </p:scale>
        <p:origin x="192" y="1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atthewjdenny/SoDA-Workshop-Series-Introduction-to-Data-Sc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0236"/>
            <a:ext cx="7772400" cy="11025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</a:t>
            </a:r>
            <a:r>
              <a:rPr lang="en-US" sz="4000" dirty="0" smtClean="0"/>
              <a:t>Structures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229171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matrices</a:t>
            </a:r>
            <a:r>
              <a:rPr lang="en-US" sz="2800" dirty="0" smtClean="0">
                <a:solidFill>
                  <a:srgbClr val="999999"/>
                </a:solidFill>
              </a:rPr>
              <a:t>, </a:t>
            </a:r>
            <a:r>
              <a:rPr lang="en-US" sz="2800" dirty="0" err="1" smtClean="0">
                <a:solidFill>
                  <a:srgbClr val="999999"/>
                </a:solidFill>
              </a:rPr>
              <a:t>data.frames</a:t>
            </a:r>
            <a:r>
              <a:rPr lang="en-US" sz="2800" dirty="0" smtClean="0">
                <a:solidFill>
                  <a:srgbClr val="999999"/>
                </a:solidFill>
              </a:rPr>
              <a:t>, </a:t>
            </a:r>
            <a:r>
              <a:rPr lang="en-US" sz="2800" dirty="0" smtClean="0">
                <a:solidFill>
                  <a:srgbClr val="999999"/>
                </a:solidFill>
              </a:rPr>
              <a:t>lists</a:t>
            </a:r>
          </a:p>
          <a:p>
            <a:pPr marL="514350" indent="-514350" algn="l">
              <a:buAutoNum type="arabicPeriod"/>
            </a:pPr>
            <a:r>
              <a:rPr lang="en-US" sz="2800" dirty="0" err="1" smtClean="0">
                <a:solidFill>
                  <a:srgbClr val="999999"/>
                </a:solidFill>
              </a:rPr>
              <a:t>Subsetting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Materials for the Workshop: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6"/>
            <a:ext cx="8229600" cy="3747485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github.com/matthewjdenny/SoDA-Workshop-Series-Introduction-to-Data-Science</a:t>
            </a:r>
            <a:endParaRPr lang="en-US" dirty="0" smtClean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>
                <a:effectLst/>
              </a:rPr>
              <a:t>Download the script file and follow along!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25</Words>
  <Application>Microsoft Macintosh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Proxima Nova Extrabld</vt:lpstr>
      <vt:lpstr>Proxima Nova Regular</vt:lpstr>
      <vt:lpstr>Wingdings</vt:lpstr>
      <vt:lpstr>Arial</vt:lpstr>
      <vt:lpstr>Office Theme</vt:lpstr>
      <vt:lpstr>Data Structures</vt:lpstr>
      <vt:lpstr>Materials for the Workshop: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29</cp:revision>
  <dcterms:created xsi:type="dcterms:W3CDTF">2017-07-26T21:21:35Z</dcterms:created>
  <dcterms:modified xsi:type="dcterms:W3CDTF">2017-09-28T21:10:51Z</dcterms:modified>
</cp:coreProperties>
</file>