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395" y="962025"/>
            <a:ext cx="6124575" cy="4933950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318760" y="117348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6169660" y="144526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7068820" y="1018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8150860" y="1399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10800000">
            <a:off x="4106545" y="1226820"/>
            <a:ext cx="739140" cy="37338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 descr="Screenshot 2025-01-26 at 12.08.17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1028065"/>
            <a:ext cx="4396740" cy="30175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7495" y="120650"/>
            <a:ext cx="4213860" cy="907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7495" y="5478145"/>
            <a:ext cx="421322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8130" y="1206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Control Runs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C1: no acid treatment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C2: add formic acid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6720" y="54781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a: determine the number of RNAs and their relative abundances.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b: determine otimal experimental conditions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9" name="Picture 8" descr="Screenshot 2025-01-26 at 11.19.43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179955"/>
            <a:ext cx="4213225" cy="3124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5720" y="127254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LC-MS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005" y="4586605"/>
            <a:ext cx="429196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490" y="2461260"/>
            <a:ext cx="236220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7495" y="21469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Dots: different RNAs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5972175" y="5986145"/>
            <a:ext cx="231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Mixture of RNAs with different abundances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610350" y="3277235"/>
            <a:ext cx="427863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610350" y="4133215"/>
            <a:ext cx="454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Ladders were acquired layer-by-layer, ensuring the sequencing of all RNAs above exhaustion threshold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Picture 47" descr="Screenshot 2025-01-26 at 12.00.45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726440"/>
            <a:ext cx="3667125" cy="25146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600200" y="726440"/>
            <a:ext cx="3619500" cy="119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77950" y="726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Analytical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Optimal sample amount and acid hydrolysis conditions to generate ladder fragments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5955" y="220345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5955" y="2330450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25955" y="2450465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25955" y="2571115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5955" y="2691765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285" y="272161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5470" y="2595245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50285" y="2462530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65905" y="2345690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2790" y="2203450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42795" y="21488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2795" y="227266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2795" y="239204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42795" y="25171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2795" y="264350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66310" y="214884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66310" y="228282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6310" y="241681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66310" y="255079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6310" y="268478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925955" y="189865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5’ ladder                                 3’ ladder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701790" y="259524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6779260" y="726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Bars: different RNA fragments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87210" y="1053465"/>
            <a:ext cx="23939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3" descr="Screenshot 2025-01-26 at 12.14.0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433705"/>
            <a:ext cx="356298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513455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690360" y="226568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33209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Screenshot 2025-01-26 at 12.11.31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60" y="3513455"/>
            <a:ext cx="3585845" cy="2442845"/>
          </a:xfrm>
          <a:prstGeom prst="rect">
            <a:avLst/>
          </a:prstGeom>
        </p:spPr>
      </p:pic>
      <p:pic>
        <p:nvPicPr>
          <p:cNvPr id="35" name="Picture 34" descr="Screenshot 2025-01-26 at 12.15.24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35" y="356235"/>
            <a:ext cx="3666490" cy="2550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 descr="Screenshot 2025-01-26 at 12.02.49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456565"/>
            <a:ext cx="360616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867150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701790" y="229806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66420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Screenshot 2025-01-26 at 12.11.31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3884295"/>
            <a:ext cx="3606165" cy="2456180"/>
          </a:xfrm>
          <a:prstGeom prst="rect">
            <a:avLst/>
          </a:prstGeom>
        </p:spPr>
      </p:pic>
      <p:pic>
        <p:nvPicPr>
          <p:cNvPr id="48" name="Picture 47" descr="Screenshot 2025-01-26 at 12.00.45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0" y="726440"/>
            <a:ext cx="3667125" cy="25146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600200" y="726440"/>
            <a:ext cx="3619500" cy="119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377950" y="726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Analytical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Optimal sample amount and acid hydrolysis conditions to generate ladder fragments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25955" y="220345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5955" y="2330450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25955" y="2450465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25955" y="2571115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25955" y="2691765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285" y="272161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5470" y="2595245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50285" y="2462530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65905" y="2345690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2790" y="2203450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42795" y="21488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2795" y="227266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2795" y="239204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42795" y="25171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2795" y="264350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66310" y="214884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66310" y="228282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6310" y="241681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66310" y="255079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6310" y="268478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925955" y="189865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5’ ladder                                 3’ ladder</a:t>
            </a:r>
            <a:endParaRPr lang="en-US" sz="14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01790" y="259524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6779260" y="726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Bars: different RNA fragments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87210" y="1053465"/>
            <a:ext cx="23939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Presentation</Application>
  <PresentationFormat>宽屏</PresentationFormat>
  <Paragraphs>32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Microsoft YaHei</vt:lpstr>
      <vt:lpstr>汉仪旗黑</vt:lpstr>
      <vt:lpstr>Arial Unicode MS</vt:lpstr>
      <vt:lpstr>Calibri</vt:lpstr>
      <vt:lpstr>Helvetica Neue</vt:lpstr>
      <vt:lpstr>Arial Bold</vt:lpstr>
      <vt:lpstr>Arial Italic</vt:lpstr>
      <vt:lpstr>宋体-简</vt:lpstr>
      <vt:lpstr>-webkit-standard</vt:lpstr>
      <vt:lpstr>Thonburi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Shangsi Lin</cp:lastModifiedBy>
  <cp:revision>159</cp:revision>
  <dcterms:created xsi:type="dcterms:W3CDTF">2025-01-28T15:36:42Z</dcterms:created>
  <dcterms:modified xsi:type="dcterms:W3CDTF">2025-01-28T15:36:42Z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1033-6.10.2.8397</vt:lpwstr>
  </property>
  <property fmtid="{D5CDD505-2E9C-101B-9397-08002B2CF9AE}" pid="3" name="ICV">
    <vt:lpwstr>62BF8D0A1FD34A579817B46A2C39C1A4_11</vt:lpwstr>
  </property>
</Properties>
</file>