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7FFC"/>
    <a:srgbClr val="FCA24A"/>
    <a:srgbClr val="08F30F"/>
    <a:srgbClr val="C92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763905" y="215773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984375" y="215773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204845" y="215773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425315" y="215773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645785" y="2157730"/>
            <a:ext cx="782320" cy="115570"/>
          </a:xfrm>
          <a:prstGeom prst="rect">
            <a:avLst/>
          </a:prstGeom>
          <a:solidFill>
            <a:srgbClr val="C92074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850265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075815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285490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511675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728970" y="163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763905" y="342900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1984375" y="342900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3204845" y="3429000"/>
            <a:ext cx="782320" cy="115570"/>
          </a:xfrm>
          <a:prstGeom prst="rect">
            <a:avLst/>
          </a:prstGeom>
          <a:solidFill>
            <a:srgbClr val="08F30F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844550" y="29070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2070735" y="29070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288030" y="29070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4418965" y="344043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4499610" y="29184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5711190" y="345186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5791835" y="29298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3527425" y="4801870"/>
            <a:ext cx="1905" cy="85090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4748530" y="4801870"/>
            <a:ext cx="1905" cy="85090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040120" y="4824730"/>
            <a:ext cx="1905" cy="850900"/>
          </a:xfrm>
          <a:prstGeom prst="straightConnector1">
            <a:avLst/>
          </a:prstGeom>
          <a:ln w="34925"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Rectangles 29"/>
          <p:cNvSpPr/>
          <p:nvPr/>
        </p:nvSpPr>
        <p:spPr>
          <a:xfrm>
            <a:off x="702310" y="468630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1922780" y="468630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3143250" y="4686300"/>
            <a:ext cx="782320" cy="115570"/>
          </a:xfrm>
          <a:prstGeom prst="rect">
            <a:avLst/>
          </a:prstGeom>
          <a:solidFill>
            <a:srgbClr val="FCA24A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782955" y="41643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009140" y="41643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3226435" y="416433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4357370" y="469773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4438015" y="417576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5649595" y="470916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5730240" y="41871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3143250" y="606234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4363720" y="606234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5667375" y="6085205"/>
            <a:ext cx="782320" cy="115570"/>
          </a:xfrm>
          <a:prstGeom prst="rect">
            <a:avLst/>
          </a:prstGeom>
          <a:solidFill>
            <a:srgbClr val="A67FFC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3223895" y="554037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4450080" y="554037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750560" y="556323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6798310" y="607377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6878955" y="555180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8090535" y="608520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8171180" y="556323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296545" y="1968500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296545" y="3325495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296545" y="4559935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8" name="Text Box 57"/>
          <p:cNvSpPr txBox="1"/>
          <p:nvPr/>
        </p:nvSpPr>
        <p:spPr>
          <a:xfrm>
            <a:off x="2618740" y="5958840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1544955" y="22155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766695" y="22155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3979545" y="22155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201285" y="22155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544955" y="34982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765425" y="34982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3987165" y="349821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5198745" y="3498215"/>
            <a:ext cx="513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483360" y="474408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05100" y="474408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925570" y="474408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46040" y="4744085"/>
            <a:ext cx="497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25570" y="6120130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46040" y="6120130"/>
            <a:ext cx="5245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46520" y="6120130"/>
            <a:ext cx="353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580630" y="6120130"/>
            <a:ext cx="5124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390140" y="92329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610610" y="92329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831080" y="92329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051550" y="923290"/>
            <a:ext cx="782320" cy="115570"/>
          </a:xfrm>
          <a:prstGeom prst="rect">
            <a:avLst/>
          </a:prstGeom>
          <a:solidFill>
            <a:srgbClr val="C9207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272020" y="923290"/>
            <a:ext cx="782320" cy="115570"/>
          </a:xfrm>
          <a:prstGeom prst="rect">
            <a:avLst/>
          </a:prstGeom>
          <a:solidFill>
            <a:srgbClr val="C92074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2476500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702050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911725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137910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355205" y="40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s 15"/>
          <p:cNvSpPr/>
          <p:nvPr/>
        </p:nvSpPr>
        <p:spPr>
          <a:xfrm>
            <a:off x="2390140" y="219456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Rectangles 16"/>
          <p:cNvSpPr/>
          <p:nvPr/>
        </p:nvSpPr>
        <p:spPr>
          <a:xfrm>
            <a:off x="3610610" y="219456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4831080" y="2194560"/>
            <a:ext cx="782320" cy="115570"/>
          </a:xfrm>
          <a:prstGeom prst="rect">
            <a:avLst/>
          </a:prstGeom>
          <a:solidFill>
            <a:srgbClr val="08F30F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2470785" y="16725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696970" y="16725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914265" y="16725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s 22"/>
          <p:cNvSpPr/>
          <p:nvPr/>
        </p:nvSpPr>
        <p:spPr>
          <a:xfrm>
            <a:off x="6045200" y="220599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6125845" y="16840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s 24"/>
          <p:cNvSpPr/>
          <p:nvPr/>
        </p:nvSpPr>
        <p:spPr>
          <a:xfrm>
            <a:off x="7337425" y="2217420"/>
            <a:ext cx="782320" cy="115570"/>
          </a:xfrm>
          <a:prstGeom prst="rect">
            <a:avLst/>
          </a:prstGeom>
          <a:solidFill>
            <a:srgbClr val="08F30F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7418070" y="16954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2328545" y="345186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3549015" y="345186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4769485" y="3451860"/>
            <a:ext cx="782320" cy="115570"/>
          </a:xfrm>
          <a:prstGeom prst="rect">
            <a:avLst/>
          </a:prstGeom>
          <a:solidFill>
            <a:srgbClr val="FCA24A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2409190" y="29298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3635375" y="29298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Text Box 34"/>
          <p:cNvSpPr txBox="1"/>
          <p:nvPr/>
        </p:nvSpPr>
        <p:spPr>
          <a:xfrm>
            <a:off x="4852670" y="292989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s 35"/>
          <p:cNvSpPr/>
          <p:nvPr/>
        </p:nvSpPr>
        <p:spPr>
          <a:xfrm>
            <a:off x="5983605" y="346329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Text Box 36"/>
          <p:cNvSpPr txBox="1"/>
          <p:nvPr/>
        </p:nvSpPr>
        <p:spPr>
          <a:xfrm>
            <a:off x="6064250" y="294132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s 37"/>
          <p:cNvSpPr/>
          <p:nvPr/>
        </p:nvSpPr>
        <p:spPr>
          <a:xfrm>
            <a:off x="7275830" y="3474720"/>
            <a:ext cx="782320" cy="115570"/>
          </a:xfrm>
          <a:prstGeom prst="rect">
            <a:avLst/>
          </a:prstGeom>
          <a:solidFill>
            <a:srgbClr val="FCA24A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7356475" y="2952750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 Box 54"/>
          <p:cNvSpPr txBox="1"/>
          <p:nvPr/>
        </p:nvSpPr>
        <p:spPr>
          <a:xfrm>
            <a:off x="1922780" y="734060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6" name="Text Box 55"/>
          <p:cNvSpPr txBox="1"/>
          <p:nvPr/>
        </p:nvSpPr>
        <p:spPr>
          <a:xfrm>
            <a:off x="1922780" y="2091055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sp>
        <p:nvSpPr>
          <p:cNvPr id="57" name="Text Box 56"/>
          <p:cNvSpPr txBox="1"/>
          <p:nvPr/>
        </p:nvSpPr>
        <p:spPr>
          <a:xfrm>
            <a:off x="1922780" y="3325495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5’                                                                                                 3’</a:t>
            </a:r>
            <a:endParaRPr lang="en-US"/>
          </a:p>
        </p:txBody>
      </p:sp>
      <p:cxnSp>
        <p:nvCxnSpPr>
          <p:cNvPr id="62" name="Straight Connector 61"/>
          <p:cNvCxnSpPr/>
          <p:nvPr/>
        </p:nvCxnSpPr>
        <p:spPr>
          <a:xfrm>
            <a:off x="3171190" y="9810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392930" y="9810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605780" y="9810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27520" y="9810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171190" y="22637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391660" y="22637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613400" y="226377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24980" y="2263775"/>
            <a:ext cx="51308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109595" y="350964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331335" y="350964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51805" y="3509645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72275" y="3509645"/>
            <a:ext cx="4978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50265" y="734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Layer: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50265" y="20910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2</a:t>
            </a:r>
            <a:r>
              <a:rPr lang="en-US" baseline="30000">
                <a:sym typeface="+mn-ea"/>
              </a:rPr>
              <a:t>nd</a:t>
            </a:r>
            <a:r>
              <a:rPr lang="en-US">
                <a:sym typeface="+mn-ea"/>
              </a:rPr>
              <a:t> Layer:</a:t>
            </a:r>
            <a:endParaRPr lang="en-US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50265" y="33254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3</a:t>
            </a:r>
            <a:r>
              <a:rPr lang="en-US" baseline="30000">
                <a:sym typeface="+mn-ea"/>
              </a:rPr>
              <a:t>rd</a:t>
            </a:r>
            <a:r>
              <a:rPr lang="en-US">
                <a:sym typeface="+mn-ea"/>
              </a:rPr>
              <a:t> Layer:</a:t>
            </a:r>
            <a:endParaRPr lang="en-US">
              <a:sym typeface="+mn-ea"/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2309495" y="463359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6" name="Rectangles 45"/>
          <p:cNvSpPr/>
          <p:nvPr/>
        </p:nvSpPr>
        <p:spPr>
          <a:xfrm>
            <a:off x="3529965" y="463359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7" name="Rectangles 46"/>
          <p:cNvSpPr/>
          <p:nvPr/>
        </p:nvSpPr>
        <p:spPr>
          <a:xfrm>
            <a:off x="4833620" y="4656455"/>
            <a:ext cx="782320" cy="115570"/>
          </a:xfrm>
          <a:prstGeom prst="rect">
            <a:avLst/>
          </a:prstGeom>
          <a:solidFill>
            <a:srgbClr val="A67FFC"/>
          </a:soli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Text Box 47"/>
          <p:cNvSpPr txBox="1"/>
          <p:nvPr/>
        </p:nvSpPr>
        <p:spPr>
          <a:xfrm>
            <a:off x="2390140" y="411162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3616325" y="411162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A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4916805" y="413448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C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5964555" y="464502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Text Box 51"/>
          <p:cNvSpPr txBox="1"/>
          <p:nvPr/>
        </p:nvSpPr>
        <p:spPr>
          <a:xfrm>
            <a:off x="6045200" y="412305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U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Rectangles 52"/>
          <p:cNvSpPr/>
          <p:nvPr/>
        </p:nvSpPr>
        <p:spPr>
          <a:xfrm>
            <a:off x="7256780" y="4656455"/>
            <a:ext cx="782320" cy="115570"/>
          </a:xfrm>
          <a:prstGeom prst="rect">
            <a:avLst/>
          </a:prstGeom>
          <a:solidFill>
            <a:srgbClr val="A67F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7337425" y="4134485"/>
            <a:ext cx="609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  <a:alpha val="40000"/>
                    </a:schemeClr>
                  </a:outerShdw>
                </a:effectLst>
              </a:rPr>
              <a:t>G</a:t>
            </a:r>
            <a:endParaRPr lang="en-US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1922780" y="4507230"/>
            <a:ext cx="6752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3’                                                                                                 5’</a:t>
            </a:r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>
            <a:off x="3091815" y="4691380"/>
            <a:ext cx="4394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312285" y="4691380"/>
            <a:ext cx="5245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612765" y="4691380"/>
            <a:ext cx="3530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746875" y="4691380"/>
            <a:ext cx="51244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850265" y="45072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4</a:t>
            </a:r>
            <a:r>
              <a:rPr lang="en-US" baseline="30000">
                <a:sym typeface="+mn-ea"/>
              </a:rPr>
              <a:t>th</a:t>
            </a:r>
            <a:r>
              <a:rPr lang="en-US">
                <a:sym typeface="+mn-ea"/>
              </a:rPr>
              <a:t> Layer: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2-11 at 11.24.17 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81300" y="1252855"/>
            <a:ext cx="495554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</Words>
  <Application>WPS Spreadsheets</Application>
  <PresentationFormat>Widescreen</PresentationFormat>
  <Paragraphs>104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shangsilin</dc:creator>
  <cp:lastModifiedBy>Shangsi Lin</cp:lastModifiedBy>
  <cp:revision>2</cp:revision>
  <dcterms:created xsi:type="dcterms:W3CDTF">2025-02-11T18:56:15Z</dcterms:created>
  <dcterms:modified xsi:type="dcterms:W3CDTF">2025-02-11T18:56:15Z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228D3CF029CADC8A8C5CAB676B04E65E_41</vt:lpwstr>
  </property>
  <property fmtid="{D5CDD505-2E9C-101B-9397-08002B2CF9AE}" pid="3" name="KSOProductBuildVer">
    <vt:lpwstr>1033-6.10.2.8397</vt:lpwstr>
  </property>
</Properties>
</file>