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158750" y="957580"/>
            <a:ext cx="11617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169160" y="474345"/>
            <a:ext cx="717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" charset="0"/>
                <a:cs typeface="Times" charset="0"/>
              </a:rPr>
              <a:t>RNAs detected in sgRNA1 intact sample(Monoisotopic Mass &gt; 30000Da)</a:t>
            </a:r>
            <a:endParaRPr lang="en-US">
              <a:latin typeface="Times" charset="0"/>
              <a:cs typeface="Times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2455" y="1144270"/>
            <a:ext cx="100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Identity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06220" y="1016635"/>
            <a:ext cx="3176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Theoretical Monoisotopic Mass(Da)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67505" y="1005840"/>
            <a:ext cx="3176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Observed Monoisotopic Mass(Da)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859905" y="1005840"/>
            <a:ext cx="221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Δ Mass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from sgRNA1(Da)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8750" y="1699260"/>
            <a:ext cx="11617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177655" y="1144270"/>
            <a:ext cx="100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ppm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081260" y="1016000"/>
            <a:ext cx="1694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Relative Abundance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-100965" y="1704340"/>
            <a:ext cx="227076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sgRNA1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sgRNA1+K-H</a:t>
            </a:r>
            <a:r>
              <a:rPr lang="en-US" baseline="-25000"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O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impurity #1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sgRNA1+Na+H</a:t>
            </a:r>
            <a:r>
              <a:rPr lang="en-US" baseline="-25000"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O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impurity #2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impurity #3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impurity #4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impurity #5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       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410460" y="1698625"/>
            <a:ext cx="1368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32362.298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32382.373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32402.295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071745" y="1710055"/>
            <a:ext cx="1368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32362.315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32382.292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32431.299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32402.325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32437.237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32445.356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32487.425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32489.449          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285355" y="1689100"/>
            <a:ext cx="1368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0.017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19.994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69.001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40.027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74.939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83.058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125.127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127.151          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810625" y="1689735"/>
            <a:ext cx="13684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0.525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2.501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0.926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         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0335895" y="1699260"/>
            <a:ext cx="1368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100.000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15.184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1.697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0.924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0.635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0.411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0.173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0.050                           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Presentation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Apple LiSung</vt:lpstr>
      <vt:lpstr>Times</vt:lpstr>
      <vt:lpstr>Times New Roman</vt:lpstr>
      <vt:lpstr>Times New Roman Regular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shangsilin</dc:creator>
  <cp:lastModifiedBy>Shangsi Lin</cp:lastModifiedBy>
  <cp:revision>1</cp:revision>
  <dcterms:created xsi:type="dcterms:W3CDTF">2025-02-10T21:41:40Z</dcterms:created>
  <dcterms:modified xsi:type="dcterms:W3CDTF">2025-02-10T21:41:40Z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CCBA00B89763540D326AAA676BB33EFC_41</vt:lpwstr>
  </property>
  <property fmtid="{D5CDD505-2E9C-101B-9397-08002B2CF9AE}" pid="3" name="KSOProductBuildVer">
    <vt:lpwstr>1033-6.10.2.8397</vt:lpwstr>
  </property>
</Properties>
</file>