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9" r:id="rId3"/>
    <p:sldId id="262" r:id="rId4"/>
    <p:sldId id="256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485"/>
  </p:normalViewPr>
  <p:slideViewPr>
    <p:cSldViewPr snapToGrid="0">
      <p:cViewPr varScale="1">
        <p:scale>
          <a:sx n="208" d="100"/>
          <a:sy n="20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5C41-FE5A-7544-8867-181110DEE0D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6098-5F7C-6543-839D-3B624FA7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86098-5F7C-6543-839D-3B624FA7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86098-5F7C-6543-839D-3B624FA7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DFB-EAB8-3192-C0D3-2A18A572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26FEA-2BAF-A0FD-F168-8417C551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D41B-24E0-00DA-7B27-D7BB196B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BE58-5D0A-A314-5200-3D752934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85C8-1950-ECEC-0556-03651C13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B2E2-501D-B016-CB52-9CC54C75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F55C8-C804-912D-EF89-2106A080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082E-D97E-7BA4-378B-569A93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CBD0-EC49-B9C0-AECC-EE21B5E3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3E86-BE76-5F03-2B60-707C7A6F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44985-36B7-35AA-753F-9EE1A7D3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D809-4076-F75D-7A0A-00DF40C82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0153-7905-B6C5-EBC0-47938FFE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1998-4A80-D25B-3D1F-2092953A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89CF-6450-1402-0AA4-487D0810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3880-E702-6EA3-85FF-2AF11597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DE0D-3920-3D1E-4C75-07F8E28E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F38F-BF5F-9E89-6A7D-A4CF2199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DBE2-3FD0-6DA6-D4FE-816BA6B3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C88C-59D6-5ECF-EA38-EAD12EFF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5FBE-6134-B528-065D-0E1BEFC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F819-A63B-A1B4-CDDC-461A0742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AE9E-50B7-6C66-E892-B0F116AD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6DF5-B75B-02A2-E594-52127244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7F48-7C97-EC93-2795-B1CFD0E5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33F-AFDA-1C82-C2DF-6FF36348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FAE-E995-F6B9-E85C-01151CFC8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C63D-FB35-2180-8674-5A8508D11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CB92-6AD8-C634-9788-2E684574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4AFD-0E34-61DD-3713-5FE855FB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39E2-880C-72C0-5049-5C2630C6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1FF-F0CE-D2A3-554C-89978779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5134-A4A4-6448-0997-EF5B1B62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8152D-F756-7294-EDBA-88B1A99C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7A098-1BD8-14FC-2C6D-FFBB860B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311A9-ED20-0EB8-59F1-40416483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A12C2-D78F-7B24-F68F-1EB78AD7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C8AE-F8EB-E982-FCAE-BA6D81CE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010E7-9627-4972-5DB6-05E86DBC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CD42-A764-C6CE-FC87-4F646B96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9F125-ADDF-C24A-1C10-29EEDB8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63A9-0191-F785-A768-B5C8259A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91A9F-AB1E-FAE6-ED57-4194C53C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A29BA-D6D5-354A-5854-3D8BC0DB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D9928-F5F0-54C5-120D-2F82F8B6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857C2-9024-8D2B-7F8A-E6C6796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24F-61B3-ED07-ABAE-D57D9A50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5710-B751-2C7B-0115-C050A93D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6259B-B616-3722-E733-A2D2E819E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49D4B-8528-94D1-B277-A84EEB10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AACC-7FCA-3EA8-A104-6BF56AA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F5DA-358C-E841-9D80-873854FB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4A29-7DA4-C964-B31C-2E6A5B2E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5BF9-091D-D63D-4B14-4D93CAD5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7EDB-4B97-D16E-8F71-D70D04FD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5E7A7-7D35-460A-9D66-D6486184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1F53-F204-6E89-BB51-EA0705B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FFEEB-B9C6-0702-3BF0-5EDA0BE9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288BF-761F-3607-07D8-D6255231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10F8-E5F2-3D64-953E-5AE76A6A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A981-C1FC-4529-3AE6-D863BE46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4208E-6AE9-944F-8931-46C08C65D1F6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E4DF-954F-4FBE-C96B-DE13C2CF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2CC5-B5C3-D03E-7581-1531B55D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7D9CD-F390-0547-8B83-CB95AC33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with red and blue dots&#10;&#10;AI-generated content may be incorrect.">
            <a:extLst>
              <a:ext uri="{FF2B5EF4-FFF2-40B4-BE49-F238E27FC236}">
                <a16:creationId xmlns:a16="http://schemas.microsoft.com/office/drawing/2014/main" id="{35A07FB2-AD7A-FC59-6BF5-BE1FC2E3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508"/>
            <a:ext cx="6886601" cy="51649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1AEEA9-C52F-9275-B42F-E4169BA94871}"/>
              </a:ext>
            </a:extLst>
          </p:cNvPr>
          <p:cNvSpPr/>
          <p:nvPr/>
        </p:nvSpPr>
        <p:spPr>
          <a:xfrm>
            <a:off x="1572016" y="914508"/>
            <a:ext cx="2761989" cy="248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D8CBF0-D583-DFF9-6D84-6E775FA891E8}"/>
              </a:ext>
            </a:extLst>
          </p:cNvPr>
          <p:cNvSpPr/>
          <p:nvPr/>
        </p:nvSpPr>
        <p:spPr>
          <a:xfrm>
            <a:off x="6886601" y="1022449"/>
            <a:ext cx="2796018" cy="2076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FBB58-7E00-F979-6514-C3C78B5BCAC2}"/>
              </a:ext>
            </a:extLst>
          </p:cNvPr>
          <p:cNvSpPr txBox="1"/>
          <p:nvPr/>
        </p:nvSpPr>
        <p:spPr>
          <a:xfrm>
            <a:off x="1792430" y="5586614"/>
            <a:ext cx="4154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CCAED-0229-B87F-1159-BD6160A7D5A6}"/>
              </a:ext>
            </a:extLst>
          </p:cNvPr>
          <p:cNvSpPr txBox="1"/>
          <p:nvPr/>
        </p:nvSpPr>
        <p:spPr>
          <a:xfrm>
            <a:off x="3061748" y="5586614"/>
            <a:ext cx="4154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20K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FB9C1-AC78-21E7-50FF-9365329EB4EF}"/>
              </a:ext>
            </a:extLst>
          </p:cNvPr>
          <p:cNvSpPr txBox="1"/>
          <p:nvPr/>
        </p:nvSpPr>
        <p:spPr>
          <a:xfrm>
            <a:off x="4359522" y="5586614"/>
            <a:ext cx="4154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30K</a:t>
            </a:r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C7829820-8FFC-0993-6BE0-889C1997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20" y="1214994"/>
            <a:ext cx="6957372" cy="48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BBCB-9810-1FCD-C036-257CBE08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9B308-7D3C-66B7-4AA0-B9A8A0A77F62}"/>
              </a:ext>
            </a:extLst>
          </p:cNvPr>
          <p:cNvGrpSpPr/>
          <p:nvPr/>
        </p:nvGrpSpPr>
        <p:grpSpPr>
          <a:xfrm>
            <a:off x="1841269" y="348321"/>
            <a:ext cx="8215142" cy="6161357"/>
            <a:chOff x="1509329" y="288680"/>
            <a:chExt cx="8215142" cy="6161357"/>
          </a:xfrm>
        </p:grpSpPr>
        <p:pic>
          <p:nvPicPr>
            <p:cNvPr id="2" name="Picture 1" descr="A diagram of a graph&#10;&#10;AI-generated content may be incorrect.">
              <a:extLst>
                <a:ext uri="{FF2B5EF4-FFF2-40B4-BE49-F238E27FC236}">
                  <a16:creationId xmlns:a16="http://schemas.microsoft.com/office/drawing/2014/main" id="{D177028F-6166-0B51-FA5A-6B84178AB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9329" y="288680"/>
              <a:ext cx="8215142" cy="616135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17FD4B-23CF-2D96-F814-FCB7B78B4738}"/>
                </a:ext>
              </a:extLst>
            </p:cNvPr>
            <p:cNvCxnSpPr>
              <a:cxnSpLocks/>
            </p:cNvCxnSpPr>
            <p:nvPr/>
          </p:nvCxnSpPr>
          <p:spPr>
            <a:xfrm>
              <a:off x="2855060" y="2730674"/>
              <a:ext cx="501915" cy="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D17D19-B08F-071C-F76B-97A497B39A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8797" y="2784562"/>
              <a:ext cx="1203373" cy="127739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A4D9E0-2645-B66A-96AB-520A9FDF9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0483" y="1396652"/>
              <a:ext cx="293797" cy="1260056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E3955-B104-D001-8BE9-026E60BE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905" y="940600"/>
              <a:ext cx="499257" cy="333705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8405DE8-A87D-66D1-D659-C36377BA2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2761" y="973851"/>
              <a:ext cx="1324472" cy="323750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05703F-3106-0442-D160-EB9F5AE08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4027" y="2432843"/>
              <a:ext cx="521604" cy="447731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7721FC-9C00-D004-17D6-4722E5FF13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730" y="2444873"/>
              <a:ext cx="385267" cy="1900634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9FA5E3-53EB-6C36-6DBF-5CF97990B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5894" y="4097225"/>
              <a:ext cx="250958" cy="300353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535F1E-0D0D-3025-A81C-E53A6226B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6852" y="4342066"/>
              <a:ext cx="347531" cy="1264498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D10E09-2143-399F-F75B-7F0451D84B21}"/>
                </a:ext>
              </a:extLst>
            </p:cNvPr>
            <p:cNvCxnSpPr>
              <a:cxnSpLocks/>
            </p:cNvCxnSpPr>
            <p:nvPr/>
          </p:nvCxnSpPr>
          <p:spPr>
            <a:xfrm>
              <a:off x="5650512" y="4268796"/>
              <a:ext cx="174091" cy="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FD3C3E-72B8-DDA0-6F56-DFBC10F12B1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04" y="4296481"/>
              <a:ext cx="270434" cy="362467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438CFA-EC9E-260F-FB14-C4BAD48CB232}"/>
                </a:ext>
              </a:extLst>
            </p:cNvPr>
            <p:cNvCxnSpPr>
              <a:cxnSpLocks/>
            </p:cNvCxnSpPr>
            <p:nvPr/>
          </p:nvCxnSpPr>
          <p:spPr>
            <a:xfrm>
              <a:off x="6302433" y="4755549"/>
              <a:ext cx="296487" cy="402196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172FB6-4460-F24E-097B-47249B608028}"/>
              </a:ext>
            </a:extLst>
          </p:cNvPr>
          <p:cNvSpPr txBox="1"/>
          <p:nvPr/>
        </p:nvSpPr>
        <p:spPr>
          <a:xfrm>
            <a:off x="3689088" y="1842853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2BD1F-4975-D31B-5EC3-CB4C3BA0160B}"/>
              </a:ext>
            </a:extLst>
          </p:cNvPr>
          <p:cNvSpPr txBox="1"/>
          <p:nvPr/>
        </p:nvSpPr>
        <p:spPr>
          <a:xfrm>
            <a:off x="4321900" y="1013707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7BBBE7-EFC4-0EE2-2DE4-C63C6280AA28}"/>
              </a:ext>
            </a:extLst>
          </p:cNvPr>
          <p:cNvSpPr txBox="1"/>
          <p:nvPr/>
        </p:nvSpPr>
        <p:spPr>
          <a:xfrm>
            <a:off x="3298067" y="2628560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E54463-8809-D77E-5CB8-BE13D1D8F640}"/>
              </a:ext>
            </a:extLst>
          </p:cNvPr>
          <p:cNvSpPr txBox="1"/>
          <p:nvPr/>
        </p:nvSpPr>
        <p:spPr>
          <a:xfrm>
            <a:off x="3594516" y="2862379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2K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84C9A-7428-A470-B947-718749489C09}"/>
              </a:ext>
            </a:extLst>
          </p:cNvPr>
          <p:cNvSpPr txBox="1"/>
          <p:nvPr/>
        </p:nvSpPr>
        <p:spPr>
          <a:xfrm>
            <a:off x="5468171" y="2443903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2K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0A85-E49A-3AA6-3B58-0FCC71D3B9EA}"/>
              </a:ext>
            </a:extLst>
          </p:cNvPr>
          <p:cNvSpPr txBox="1"/>
          <p:nvPr/>
        </p:nvSpPr>
        <p:spPr>
          <a:xfrm>
            <a:off x="5766488" y="4815190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8A626-17B8-1B7D-6834-22C13700B93B}"/>
              </a:ext>
            </a:extLst>
          </p:cNvPr>
          <p:cNvSpPr txBox="1"/>
          <p:nvPr/>
        </p:nvSpPr>
        <p:spPr>
          <a:xfrm>
            <a:off x="5873733" y="4300915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F7B45-C7F0-5FF3-7EAA-F3936EA73B41}"/>
              </a:ext>
            </a:extLst>
          </p:cNvPr>
          <p:cNvSpPr txBox="1"/>
          <p:nvPr/>
        </p:nvSpPr>
        <p:spPr>
          <a:xfrm>
            <a:off x="6308661" y="4397558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94FB0-BEBA-5044-CF86-B7355C138B19}"/>
              </a:ext>
            </a:extLst>
          </p:cNvPr>
          <p:cNvSpPr txBox="1"/>
          <p:nvPr/>
        </p:nvSpPr>
        <p:spPr>
          <a:xfrm>
            <a:off x="6665402" y="4815190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594A78-CEA2-8C64-163E-0264830951C6}"/>
              </a:ext>
            </a:extLst>
          </p:cNvPr>
          <p:cNvSpPr txBox="1"/>
          <p:nvPr/>
        </p:nvSpPr>
        <p:spPr>
          <a:xfrm>
            <a:off x="4641306" y="2591761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80C1C8-BEAF-B24D-B7AC-F15793F5B14E}"/>
              </a:ext>
            </a:extLst>
          </p:cNvPr>
          <p:cNvSpPr txBox="1"/>
          <p:nvPr/>
        </p:nvSpPr>
        <p:spPr>
          <a:xfrm>
            <a:off x="5107390" y="3298245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ACFFC-EFB7-1870-260A-8D94AC9DD976}"/>
              </a:ext>
            </a:extLst>
          </p:cNvPr>
          <p:cNvSpPr txBox="1"/>
          <p:nvPr/>
        </p:nvSpPr>
        <p:spPr>
          <a:xfrm>
            <a:off x="5505583" y="4124863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K-H</a:t>
            </a:r>
            <a:r>
              <a:rPr lang="en-US" sz="800" b="1" baseline="-25000" dirty="0"/>
              <a:t>2</a:t>
            </a:r>
            <a:r>
              <a:rPr lang="en-US" sz="8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9391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775B48E-F64E-B334-2DD4-D9E2E424D988}"/>
              </a:ext>
            </a:extLst>
          </p:cNvPr>
          <p:cNvGrpSpPr/>
          <p:nvPr/>
        </p:nvGrpSpPr>
        <p:grpSpPr>
          <a:xfrm>
            <a:off x="1853023" y="377130"/>
            <a:ext cx="8170664" cy="6127998"/>
            <a:chOff x="1853023" y="377130"/>
            <a:chExt cx="8170664" cy="6127998"/>
          </a:xfrm>
        </p:grpSpPr>
        <p:pic>
          <p:nvPicPr>
            <p:cNvPr id="44" name="Picture 43" descr="A chart with green and red dots&#10;&#10;AI-generated content may be incorrect.">
              <a:extLst>
                <a:ext uri="{FF2B5EF4-FFF2-40B4-BE49-F238E27FC236}">
                  <a16:creationId xmlns:a16="http://schemas.microsoft.com/office/drawing/2014/main" id="{E26048B3-F64D-28A5-9199-9DF327A19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023" y="377130"/>
              <a:ext cx="8170664" cy="6127998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EE166F-2720-0E72-A70E-6DC9D2E4D3E3}"/>
                </a:ext>
              </a:extLst>
            </p:cNvPr>
            <p:cNvGrpSpPr/>
            <p:nvPr/>
          </p:nvGrpSpPr>
          <p:grpSpPr>
            <a:xfrm>
              <a:off x="3180737" y="1000241"/>
              <a:ext cx="3750123" cy="4665964"/>
              <a:chOff x="2848797" y="940600"/>
              <a:chExt cx="3750123" cy="466596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D624B2B-4376-6923-F6B0-15DC2FDAF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5060" y="2730674"/>
                <a:ext cx="501915" cy="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C46AD7-0ACF-0C5D-9DF0-6BD5F4858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797" y="2784562"/>
                <a:ext cx="1203373" cy="12773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2F51839-9011-5F01-B7A6-2BC2D6B01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0483" y="1396652"/>
                <a:ext cx="293797" cy="1260056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E3AFCA1-D514-290E-6407-0F28CA37A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9905" y="940600"/>
                <a:ext cx="499257" cy="333705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DBB0F4-3BC0-8588-C191-6489D5F5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62761" y="973851"/>
                <a:ext cx="1324472" cy="323750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0CB619-B269-492B-0EEB-A6BF116044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027" y="2432843"/>
                <a:ext cx="521604" cy="447731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88F695-EEA8-E83D-CA0B-4F8482EEB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9730" y="2444873"/>
                <a:ext cx="385267" cy="190063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8A998B-840C-B826-27A5-2A69A2D0E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5894" y="4097225"/>
                <a:ext cx="250958" cy="300353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4ACFB06-F624-078D-9C9A-76AB9034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6852" y="4342066"/>
                <a:ext cx="347531" cy="1264498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1A51BD-98AA-CDA4-14B3-759ED52DD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0512" y="4268796"/>
                <a:ext cx="174091" cy="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342CC93-D2C4-01BA-26DF-F900D9316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0104" y="4296481"/>
                <a:ext cx="270434" cy="362467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AD555E-74C5-D79C-AF25-B2CC526AB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2433" y="4755549"/>
                <a:ext cx="296487" cy="402196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B6CD0-31D9-3B5E-7568-EBDFAC5A34F6}"/>
                </a:ext>
              </a:extLst>
            </p:cNvPr>
            <p:cNvSpPr txBox="1"/>
            <p:nvPr/>
          </p:nvSpPr>
          <p:spPr>
            <a:xfrm>
              <a:off x="3689088" y="1842853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7FEC59-B803-B9EA-B023-55FFE2C2D2DF}"/>
                </a:ext>
              </a:extLst>
            </p:cNvPr>
            <p:cNvSpPr txBox="1"/>
            <p:nvPr/>
          </p:nvSpPr>
          <p:spPr>
            <a:xfrm>
              <a:off x="4321900" y="1013707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57A424-E62C-BC07-192A-81153CA23F5A}"/>
                </a:ext>
              </a:extLst>
            </p:cNvPr>
            <p:cNvSpPr txBox="1"/>
            <p:nvPr/>
          </p:nvSpPr>
          <p:spPr>
            <a:xfrm>
              <a:off x="3298067" y="262856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97BD52-92CB-CC98-1EA4-E19EF08C500B}"/>
                </a:ext>
              </a:extLst>
            </p:cNvPr>
            <p:cNvSpPr txBox="1"/>
            <p:nvPr/>
          </p:nvSpPr>
          <p:spPr>
            <a:xfrm>
              <a:off x="3594516" y="2862379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2K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51D14A-FBE2-542B-32C8-5210F3BBF2E7}"/>
                </a:ext>
              </a:extLst>
            </p:cNvPr>
            <p:cNvSpPr txBox="1"/>
            <p:nvPr/>
          </p:nvSpPr>
          <p:spPr>
            <a:xfrm>
              <a:off x="5468171" y="2443903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2K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AD4349-F738-5FC1-14E9-7A227348D40A}"/>
                </a:ext>
              </a:extLst>
            </p:cNvPr>
            <p:cNvSpPr txBox="1"/>
            <p:nvPr/>
          </p:nvSpPr>
          <p:spPr>
            <a:xfrm>
              <a:off x="5766488" y="4815190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7F845C-D5F9-BB45-E99C-18683A62EAFE}"/>
                </a:ext>
              </a:extLst>
            </p:cNvPr>
            <p:cNvSpPr txBox="1"/>
            <p:nvPr/>
          </p:nvSpPr>
          <p:spPr>
            <a:xfrm>
              <a:off x="5873733" y="4300915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EF575-8655-CE33-3C3D-C9115EF8C348}"/>
                </a:ext>
              </a:extLst>
            </p:cNvPr>
            <p:cNvSpPr txBox="1"/>
            <p:nvPr/>
          </p:nvSpPr>
          <p:spPr>
            <a:xfrm>
              <a:off x="6308661" y="4397558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060198-33F6-3E6F-2A63-1329E7DB5ED8}"/>
                </a:ext>
              </a:extLst>
            </p:cNvPr>
            <p:cNvSpPr txBox="1"/>
            <p:nvPr/>
          </p:nvSpPr>
          <p:spPr>
            <a:xfrm>
              <a:off x="6665402" y="4815190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D34F5-EF47-328A-202C-E5B8FF6E548E}"/>
                </a:ext>
              </a:extLst>
            </p:cNvPr>
            <p:cNvSpPr txBox="1"/>
            <p:nvPr/>
          </p:nvSpPr>
          <p:spPr>
            <a:xfrm>
              <a:off x="4641306" y="259176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02AA36-67C3-9F17-26F3-FB8BC117C9B5}"/>
                </a:ext>
              </a:extLst>
            </p:cNvPr>
            <p:cNvSpPr txBox="1"/>
            <p:nvPr/>
          </p:nvSpPr>
          <p:spPr>
            <a:xfrm>
              <a:off x="5107390" y="3298245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9FCFAC-3E1B-2EFA-0C74-5C1709F50DFA}"/>
                </a:ext>
              </a:extLst>
            </p:cNvPr>
            <p:cNvSpPr txBox="1"/>
            <p:nvPr/>
          </p:nvSpPr>
          <p:spPr>
            <a:xfrm>
              <a:off x="5505583" y="4124863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K-H</a:t>
              </a:r>
              <a:r>
                <a:rPr lang="en-US" sz="800" b="1" baseline="-25000" dirty="0"/>
                <a:t>2</a:t>
              </a:r>
              <a:r>
                <a:rPr lang="en-US" sz="800" b="1" dirty="0"/>
                <a:t>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8953F9-1D83-A281-202B-644EFBF0CD97}"/>
                </a:ext>
              </a:extLst>
            </p:cNvPr>
            <p:cNvSpPr txBox="1"/>
            <p:nvPr/>
          </p:nvSpPr>
          <p:spPr>
            <a:xfrm>
              <a:off x="3049618" y="5941825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32.30K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347E40-15D3-DC63-D19A-32A0A40ED452}"/>
                </a:ext>
              </a:extLst>
            </p:cNvPr>
            <p:cNvSpPr txBox="1"/>
            <p:nvPr/>
          </p:nvSpPr>
          <p:spPr>
            <a:xfrm>
              <a:off x="6658921" y="5941825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32.50K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2EEF42-C742-F118-01F2-EEF8731EA35E}"/>
                </a:ext>
              </a:extLst>
            </p:cNvPr>
            <p:cNvSpPr txBox="1"/>
            <p:nvPr/>
          </p:nvSpPr>
          <p:spPr>
            <a:xfrm>
              <a:off x="4854270" y="5941825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32.40K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7A4F1D9-12AE-BE1A-331A-B445FEC8B4DB}"/>
                </a:ext>
              </a:extLst>
            </p:cNvPr>
            <p:cNvSpPr/>
            <p:nvPr/>
          </p:nvSpPr>
          <p:spPr>
            <a:xfrm>
              <a:off x="5766488" y="3743517"/>
              <a:ext cx="92304" cy="457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157EBF-F476-D728-AABA-0BD18D6A835C}"/>
                </a:ext>
              </a:extLst>
            </p:cNvPr>
            <p:cNvSpPr txBox="1"/>
            <p:nvPr/>
          </p:nvSpPr>
          <p:spPr>
            <a:xfrm>
              <a:off x="3951944" y="5941825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32.35K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086E7C-29F6-3196-9AAE-1E6630F5526B}"/>
                </a:ext>
              </a:extLst>
            </p:cNvPr>
            <p:cNvSpPr txBox="1"/>
            <p:nvPr/>
          </p:nvSpPr>
          <p:spPr>
            <a:xfrm>
              <a:off x="5756596" y="5941825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32.45K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44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hart with red and blue dots&#10;&#10;AI-generated content may be incorrect.">
            <a:extLst>
              <a:ext uri="{FF2B5EF4-FFF2-40B4-BE49-F238E27FC236}">
                <a16:creationId xmlns:a16="http://schemas.microsoft.com/office/drawing/2014/main" id="{B4B2E087-7BE8-799F-A81B-DDABF896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7" y="703677"/>
            <a:ext cx="6554763" cy="491607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33FC2A5A-B1F0-2333-B071-579F26725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113" y="703677"/>
            <a:ext cx="6461369" cy="4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graph&#10;&#10;AI-generated content may be incorrect.">
            <a:extLst>
              <a:ext uri="{FF2B5EF4-FFF2-40B4-BE49-F238E27FC236}">
                <a16:creationId xmlns:a16="http://schemas.microsoft.com/office/drawing/2014/main" id="{CF7173C4-A0C0-249E-8DF2-03CA044F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29" y="288680"/>
            <a:ext cx="8215142" cy="6161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10940-1356-D44F-98B4-647651346A9B}"/>
              </a:ext>
            </a:extLst>
          </p:cNvPr>
          <p:cNvSpPr txBox="1"/>
          <p:nvPr/>
        </p:nvSpPr>
        <p:spPr>
          <a:xfrm>
            <a:off x="2201594" y="2201591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32285.32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31DE1-734E-382E-6221-7EFC983B02E7}"/>
              </a:ext>
            </a:extLst>
          </p:cNvPr>
          <p:cNvSpPr txBox="1"/>
          <p:nvPr/>
        </p:nvSpPr>
        <p:spPr>
          <a:xfrm>
            <a:off x="2940077" y="281532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32323.32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6FD91-E5E6-708F-428A-F142BDAC8288}"/>
              </a:ext>
            </a:extLst>
          </p:cNvPr>
          <p:cNvSpPr txBox="1"/>
          <p:nvPr/>
        </p:nvSpPr>
        <p:spPr>
          <a:xfrm>
            <a:off x="3212052" y="1441377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32343.30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12573-7E9E-108E-16BF-49EFCE5FE435}"/>
              </a:ext>
            </a:extLst>
          </p:cNvPr>
          <p:cNvSpPr txBox="1"/>
          <p:nvPr/>
        </p:nvSpPr>
        <p:spPr>
          <a:xfrm>
            <a:off x="3744280" y="3061581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32362.27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477A1-9A7B-0752-3C64-24DA4B03188A}"/>
              </a:ext>
            </a:extLst>
          </p:cNvPr>
          <p:cNvSpPr txBox="1"/>
          <p:nvPr/>
        </p:nvSpPr>
        <p:spPr>
          <a:xfrm>
            <a:off x="4121275" y="101047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32381.27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E4D17-48D5-1113-A138-3E2A5A93EEE1}"/>
              </a:ext>
            </a:extLst>
          </p:cNvPr>
          <p:cNvSpPr txBox="1"/>
          <p:nvPr/>
        </p:nvSpPr>
        <p:spPr>
          <a:xfrm>
            <a:off x="4442488" y="24767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32400.23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0ABA-ABF6-5138-0DB4-49F553A4EB41}"/>
              </a:ext>
            </a:extLst>
          </p:cNvPr>
          <p:cNvSpPr txBox="1"/>
          <p:nvPr/>
        </p:nvSpPr>
        <p:spPr>
          <a:xfrm>
            <a:off x="4659491" y="441010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32420.22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A7DAE-5292-4E86-32E5-19718D2E833A}"/>
              </a:ext>
            </a:extLst>
          </p:cNvPr>
          <p:cNvSpPr txBox="1"/>
          <p:nvPr/>
        </p:nvSpPr>
        <p:spPr>
          <a:xfrm>
            <a:off x="5162288" y="5554276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32437.28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94403-DC71-FB17-3216-5FCDD6D614E9}"/>
              </a:ext>
            </a:extLst>
          </p:cNvPr>
          <p:cNvSpPr txBox="1"/>
          <p:nvPr/>
        </p:nvSpPr>
        <p:spPr>
          <a:xfrm>
            <a:off x="5030498" y="521596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32431.17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93BB5-7846-47EE-B093-693DEC26B11B}"/>
              </a:ext>
            </a:extLst>
          </p:cNvPr>
          <p:cNvSpPr txBox="1"/>
          <p:nvPr/>
        </p:nvSpPr>
        <p:spPr>
          <a:xfrm>
            <a:off x="4185878" y="54136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32410.24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7B327B-100B-6854-EACA-643656CB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7099"/>
              </p:ext>
            </p:extLst>
          </p:nvPr>
        </p:nvGraphicFramePr>
        <p:xfrm>
          <a:off x="4701352" y="4109751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24622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32439.198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9753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9E0133-45AA-58BB-700C-5977021DF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35391"/>
              </p:ext>
            </p:extLst>
          </p:nvPr>
        </p:nvGraphicFramePr>
        <p:xfrm>
          <a:off x="4938961" y="3584931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34380047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32440.197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0163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290175-23E8-AC7C-4A06-A2844143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75497"/>
              </p:ext>
            </p:extLst>
          </p:nvPr>
        </p:nvGraphicFramePr>
        <p:xfrm>
          <a:off x="5839650" y="4008151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3604322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32457.134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41161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F0EB49E-ACE9-5FED-B3E1-4D0752AE4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52986"/>
              </p:ext>
            </p:extLst>
          </p:nvPr>
        </p:nvGraphicFramePr>
        <p:xfrm>
          <a:off x="5210153" y="4741282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671179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32456.154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0248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130E45-9DAB-5858-B357-F4A5F147D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22119"/>
              </p:ext>
            </p:extLst>
          </p:nvPr>
        </p:nvGraphicFramePr>
        <p:xfrm>
          <a:off x="6210538" y="4433505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591106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32477.143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74803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F8B9F65-F4DA-74E7-501E-EAD0B20A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82013"/>
              </p:ext>
            </p:extLst>
          </p:nvPr>
        </p:nvGraphicFramePr>
        <p:xfrm>
          <a:off x="6598920" y="4868193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617637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32497.113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053688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656BEC-01B8-AE7A-0A72-CF31E07A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8949"/>
              </p:ext>
            </p:extLst>
          </p:nvPr>
        </p:nvGraphicFramePr>
        <p:xfrm>
          <a:off x="6472973" y="5606564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358901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32507.203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9485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B3C2AD3-3B03-87EC-6F2F-1A0B05A5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08882"/>
              </p:ext>
            </p:extLst>
          </p:nvPr>
        </p:nvGraphicFramePr>
        <p:xfrm>
          <a:off x="7358900" y="5233801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9670061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32536.090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173119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3940BB-3EB1-D6E0-ACE0-DFE6A176C848}"/>
              </a:ext>
            </a:extLst>
          </p:cNvPr>
          <p:cNvCxnSpPr>
            <a:cxnSpLocks/>
          </p:cNvCxnSpPr>
          <p:nvPr/>
        </p:nvCxnSpPr>
        <p:spPr>
          <a:xfrm>
            <a:off x="2855060" y="2730674"/>
            <a:ext cx="501915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BB054B-9368-D844-0C8C-20DA300D6EFA}"/>
              </a:ext>
            </a:extLst>
          </p:cNvPr>
          <p:cNvCxnSpPr>
            <a:cxnSpLocks/>
          </p:cNvCxnSpPr>
          <p:nvPr/>
        </p:nvCxnSpPr>
        <p:spPr>
          <a:xfrm>
            <a:off x="2848797" y="2784562"/>
            <a:ext cx="1203373" cy="127739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F9A53F-4B7A-CD2A-F22B-A2CCB72A3DD5}"/>
              </a:ext>
            </a:extLst>
          </p:cNvPr>
          <p:cNvCxnSpPr>
            <a:cxnSpLocks/>
          </p:cNvCxnSpPr>
          <p:nvPr/>
        </p:nvCxnSpPr>
        <p:spPr>
          <a:xfrm flipV="1">
            <a:off x="2805527" y="1396652"/>
            <a:ext cx="938753" cy="124282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2F7719-4780-C3EB-3103-DA2E2D7E3874}"/>
              </a:ext>
            </a:extLst>
          </p:cNvPr>
          <p:cNvCxnSpPr>
            <a:cxnSpLocks/>
          </p:cNvCxnSpPr>
          <p:nvPr/>
        </p:nvCxnSpPr>
        <p:spPr>
          <a:xfrm flipV="1">
            <a:off x="3909905" y="940600"/>
            <a:ext cx="499257" cy="33370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CBF30A-17D3-E83B-5944-F263D832CFE8}"/>
              </a:ext>
            </a:extLst>
          </p:cNvPr>
          <p:cNvCxnSpPr>
            <a:cxnSpLocks/>
          </p:cNvCxnSpPr>
          <p:nvPr/>
        </p:nvCxnSpPr>
        <p:spPr>
          <a:xfrm flipH="1" flipV="1">
            <a:off x="4562761" y="973851"/>
            <a:ext cx="1324472" cy="323750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71336F-F7FC-9B69-71F9-085C8B53FAF2}"/>
              </a:ext>
            </a:extLst>
          </p:cNvPr>
          <p:cNvCxnSpPr>
            <a:cxnSpLocks/>
          </p:cNvCxnSpPr>
          <p:nvPr/>
        </p:nvCxnSpPr>
        <p:spPr>
          <a:xfrm flipV="1">
            <a:off x="4244027" y="2432843"/>
            <a:ext cx="521604" cy="44773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409FB3-495B-F486-BD0D-711E46EE67A1}"/>
              </a:ext>
            </a:extLst>
          </p:cNvPr>
          <p:cNvCxnSpPr>
            <a:cxnSpLocks/>
          </p:cNvCxnSpPr>
          <p:nvPr/>
        </p:nvCxnSpPr>
        <p:spPr>
          <a:xfrm flipH="1" flipV="1">
            <a:off x="4839730" y="2444873"/>
            <a:ext cx="385267" cy="1900634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2409DD-EE3D-C67D-3CE6-A6A0B7FA06FC}"/>
              </a:ext>
            </a:extLst>
          </p:cNvPr>
          <p:cNvCxnSpPr>
            <a:cxnSpLocks/>
          </p:cNvCxnSpPr>
          <p:nvPr/>
        </p:nvCxnSpPr>
        <p:spPr>
          <a:xfrm flipV="1">
            <a:off x="5275894" y="4097225"/>
            <a:ext cx="250958" cy="30035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CD2D88-B083-FA59-61D3-3D236F7CA6C8}"/>
              </a:ext>
            </a:extLst>
          </p:cNvPr>
          <p:cNvCxnSpPr>
            <a:cxnSpLocks/>
          </p:cNvCxnSpPr>
          <p:nvPr/>
        </p:nvCxnSpPr>
        <p:spPr>
          <a:xfrm flipV="1">
            <a:off x="5526852" y="4342066"/>
            <a:ext cx="347531" cy="126449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63BEA5-F4C7-384F-1B26-C0634B17EAA9}"/>
              </a:ext>
            </a:extLst>
          </p:cNvPr>
          <p:cNvCxnSpPr>
            <a:cxnSpLocks/>
          </p:cNvCxnSpPr>
          <p:nvPr/>
        </p:nvCxnSpPr>
        <p:spPr>
          <a:xfrm>
            <a:off x="5675565" y="4266190"/>
            <a:ext cx="149834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50FB76-3C41-C802-27CA-6ACE4D8EC39D}"/>
              </a:ext>
            </a:extLst>
          </p:cNvPr>
          <p:cNvCxnSpPr>
            <a:cxnSpLocks/>
          </p:cNvCxnSpPr>
          <p:nvPr/>
        </p:nvCxnSpPr>
        <p:spPr>
          <a:xfrm>
            <a:off x="5940104" y="4296481"/>
            <a:ext cx="270434" cy="36246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A5124B-E470-AAA1-9A18-FA55B2B83E06}"/>
              </a:ext>
            </a:extLst>
          </p:cNvPr>
          <p:cNvCxnSpPr>
            <a:cxnSpLocks/>
          </p:cNvCxnSpPr>
          <p:nvPr/>
        </p:nvCxnSpPr>
        <p:spPr>
          <a:xfrm>
            <a:off x="6302433" y="4755549"/>
            <a:ext cx="296487" cy="4021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1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03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molecule&#10;&#10;AI-generated content may be incorrect.">
            <a:extLst>
              <a:ext uri="{FF2B5EF4-FFF2-40B4-BE49-F238E27FC236}">
                <a16:creationId xmlns:a16="http://schemas.microsoft.com/office/drawing/2014/main" id="{4DF2EE67-800B-A1C6-D2B2-DA4D7A51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78" y="812116"/>
            <a:ext cx="8139518" cy="52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0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</Words>
  <Application>Microsoft Macintosh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Green</dc:creator>
  <cp:lastModifiedBy>Chris Green</cp:lastModifiedBy>
  <cp:revision>21</cp:revision>
  <cp:lastPrinted>2025-01-24T21:43:47Z</cp:lastPrinted>
  <dcterms:created xsi:type="dcterms:W3CDTF">2025-01-24T21:02:06Z</dcterms:created>
  <dcterms:modified xsi:type="dcterms:W3CDTF">2025-01-24T22:47:24Z</dcterms:modified>
</cp:coreProperties>
</file>