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395" y="962025"/>
            <a:ext cx="6124575" cy="4933950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318760" y="117348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6169660" y="144526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7068820" y="1018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8150860" y="1399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10800000">
            <a:off x="4106545" y="1226820"/>
            <a:ext cx="739140" cy="37338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LK</cp:lastModifiedBy>
  <cp:revision>156</cp:revision>
  <dcterms:created xsi:type="dcterms:W3CDTF">2019-06-19T02:08:00Z</dcterms:created>
  <dcterms:modified xsi:type="dcterms:W3CDTF">2025-01-22T02:58:54Z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62BF8D0A1FD34A579817B46A2C39C1A4_11</vt:lpwstr>
  </property>
</Properties>
</file>