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7FFC"/>
    <a:srgbClr val="FCA24A"/>
    <a:srgbClr val="08F30F"/>
    <a:srgbClr val="C92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763905" y="2157730"/>
            <a:ext cx="782320" cy="115570"/>
          </a:xfrm>
          <a:prstGeom prst="rect">
            <a:avLst/>
          </a:prstGeom>
          <a:solidFill>
            <a:srgbClr val="C9207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1984375" y="2157730"/>
            <a:ext cx="782320" cy="115570"/>
          </a:xfrm>
          <a:prstGeom prst="rect">
            <a:avLst/>
          </a:prstGeom>
          <a:solidFill>
            <a:srgbClr val="C9207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3204845" y="2157730"/>
            <a:ext cx="782320" cy="115570"/>
          </a:xfrm>
          <a:prstGeom prst="rect">
            <a:avLst/>
          </a:prstGeom>
          <a:solidFill>
            <a:srgbClr val="C9207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4425315" y="2157730"/>
            <a:ext cx="782320" cy="115570"/>
          </a:xfrm>
          <a:prstGeom prst="rect">
            <a:avLst/>
          </a:prstGeom>
          <a:solidFill>
            <a:srgbClr val="C9207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5645785" y="2157730"/>
            <a:ext cx="782320" cy="115570"/>
          </a:xfrm>
          <a:prstGeom prst="rect">
            <a:avLst/>
          </a:prstGeom>
          <a:solidFill>
            <a:srgbClr val="C92074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850265" y="1635760"/>
            <a:ext cx="609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U</a:t>
            </a:r>
            <a:endParaRPr 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2075815" y="1635760"/>
            <a:ext cx="609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A</a:t>
            </a:r>
            <a:endParaRPr 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285490" y="1635760"/>
            <a:ext cx="609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G</a:t>
            </a:r>
            <a:endParaRPr 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4511675" y="1635760"/>
            <a:ext cx="609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U</a:t>
            </a:r>
            <a:endParaRPr 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5728970" y="1635760"/>
            <a:ext cx="609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C</a:t>
            </a:r>
            <a:endParaRPr 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763905" y="3429000"/>
            <a:ext cx="782320" cy="115570"/>
          </a:xfrm>
          <a:prstGeom prst="rect">
            <a:avLst/>
          </a:prstGeom>
          <a:solidFill>
            <a:srgbClr val="08F30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s 16"/>
          <p:cNvSpPr/>
          <p:nvPr/>
        </p:nvSpPr>
        <p:spPr>
          <a:xfrm>
            <a:off x="1984375" y="3429000"/>
            <a:ext cx="782320" cy="115570"/>
          </a:xfrm>
          <a:prstGeom prst="rect">
            <a:avLst/>
          </a:prstGeom>
          <a:solidFill>
            <a:srgbClr val="08F30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Rectangles 17"/>
          <p:cNvSpPr/>
          <p:nvPr/>
        </p:nvSpPr>
        <p:spPr>
          <a:xfrm>
            <a:off x="3204845" y="3429000"/>
            <a:ext cx="782320" cy="115570"/>
          </a:xfrm>
          <a:prstGeom prst="rect">
            <a:avLst/>
          </a:prstGeom>
          <a:solidFill>
            <a:srgbClr val="08F30F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844550" y="2907030"/>
            <a:ext cx="609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A</a:t>
            </a:r>
            <a:endParaRPr 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2070735" y="2907030"/>
            <a:ext cx="609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U</a:t>
            </a:r>
            <a:endParaRPr 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3288030" y="2907030"/>
            <a:ext cx="609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A</a:t>
            </a:r>
            <a:endParaRPr 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s 22"/>
          <p:cNvSpPr/>
          <p:nvPr/>
        </p:nvSpPr>
        <p:spPr>
          <a:xfrm>
            <a:off x="4418965" y="3440430"/>
            <a:ext cx="782320" cy="115570"/>
          </a:xfrm>
          <a:prstGeom prst="rect">
            <a:avLst/>
          </a:prstGeom>
          <a:solidFill>
            <a:srgbClr val="08F30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4499610" y="2918460"/>
            <a:ext cx="609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G</a:t>
            </a:r>
            <a:endParaRPr 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s 24"/>
          <p:cNvSpPr/>
          <p:nvPr/>
        </p:nvSpPr>
        <p:spPr>
          <a:xfrm>
            <a:off x="5711190" y="3451860"/>
            <a:ext cx="782320" cy="115570"/>
          </a:xfrm>
          <a:prstGeom prst="rect">
            <a:avLst/>
          </a:prstGeom>
          <a:solidFill>
            <a:srgbClr val="08F30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Text Box 25"/>
          <p:cNvSpPr txBox="1"/>
          <p:nvPr/>
        </p:nvSpPr>
        <p:spPr>
          <a:xfrm>
            <a:off x="5791835" y="2929890"/>
            <a:ext cx="609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G</a:t>
            </a:r>
            <a:endParaRPr 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527425" y="4801870"/>
            <a:ext cx="1905" cy="850900"/>
          </a:xfrm>
          <a:prstGeom prst="straightConnector1">
            <a:avLst/>
          </a:prstGeom>
          <a:ln w="3492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748530" y="4801870"/>
            <a:ext cx="1905" cy="850900"/>
          </a:xfrm>
          <a:prstGeom prst="straightConnector1">
            <a:avLst/>
          </a:prstGeom>
          <a:ln w="3492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6040120" y="4824730"/>
            <a:ext cx="1905" cy="850900"/>
          </a:xfrm>
          <a:prstGeom prst="straightConnector1">
            <a:avLst/>
          </a:prstGeom>
          <a:ln w="3492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Rectangles 29"/>
          <p:cNvSpPr/>
          <p:nvPr/>
        </p:nvSpPr>
        <p:spPr>
          <a:xfrm>
            <a:off x="702310" y="4686300"/>
            <a:ext cx="782320" cy="115570"/>
          </a:xfrm>
          <a:prstGeom prst="rect">
            <a:avLst/>
          </a:prstGeom>
          <a:solidFill>
            <a:srgbClr val="FCA24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Rectangles 30"/>
          <p:cNvSpPr/>
          <p:nvPr/>
        </p:nvSpPr>
        <p:spPr>
          <a:xfrm>
            <a:off x="1922780" y="4686300"/>
            <a:ext cx="782320" cy="115570"/>
          </a:xfrm>
          <a:prstGeom prst="rect">
            <a:avLst/>
          </a:prstGeom>
          <a:solidFill>
            <a:srgbClr val="FCA24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Rectangles 31"/>
          <p:cNvSpPr/>
          <p:nvPr/>
        </p:nvSpPr>
        <p:spPr>
          <a:xfrm>
            <a:off x="3143250" y="4686300"/>
            <a:ext cx="782320" cy="115570"/>
          </a:xfrm>
          <a:prstGeom prst="rect">
            <a:avLst/>
          </a:prstGeom>
          <a:solidFill>
            <a:srgbClr val="FCA24A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Text Box 32"/>
          <p:cNvSpPr txBox="1"/>
          <p:nvPr/>
        </p:nvSpPr>
        <p:spPr>
          <a:xfrm>
            <a:off x="782955" y="4164330"/>
            <a:ext cx="609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U</a:t>
            </a:r>
            <a:endParaRPr 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2009140" y="4164330"/>
            <a:ext cx="609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A</a:t>
            </a:r>
            <a:endParaRPr 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3226435" y="4164330"/>
            <a:ext cx="609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G</a:t>
            </a:r>
            <a:endParaRPr 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ctangles 35"/>
          <p:cNvSpPr/>
          <p:nvPr/>
        </p:nvSpPr>
        <p:spPr>
          <a:xfrm>
            <a:off x="4357370" y="4697730"/>
            <a:ext cx="782320" cy="115570"/>
          </a:xfrm>
          <a:prstGeom prst="rect">
            <a:avLst/>
          </a:prstGeom>
          <a:solidFill>
            <a:srgbClr val="FCA24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Text Box 36"/>
          <p:cNvSpPr txBox="1"/>
          <p:nvPr/>
        </p:nvSpPr>
        <p:spPr>
          <a:xfrm>
            <a:off x="4438015" y="4175760"/>
            <a:ext cx="609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U</a:t>
            </a:r>
            <a:endParaRPr 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ctangles 37"/>
          <p:cNvSpPr/>
          <p:nvPr/>
        </p:nvSpPr>
        <p:spPr>
          <a:xfrm>
            <a:off x="5649595" y="4709160"/>
            <a:ext cx="782320" cy="115570"/>
          </a:xfrm>
          <a:prstGeom prst="rect">
            <a:avLst/>
          </a:prstGeom>
          <a:solidFill>
            <a:srgbClr val="FCA24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Text Box 38"/>
          <p:cNvSpPr txBox="1"/>
          <p:nvPr/>
        </p:nvSpPr>
        <p:spPr>
          <a:xfrm>
            <a:off x="5730240" y="4187190"/>
            <a:ext cx="609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C</a:t>
            </a:r>
            <a:endParaRPr 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s 44"/>
          <p:cNvSpPr/>
          <p:nvPr/>
        </p:nvSpPr>
        <p:spPr>
          <a:xfrm>
            <a:off x="3143250" y="6062345"/>
            <a:ext cx="782320" cy="115570"/>
          </a:xfrm>
          <a:prstGeom prst="rect">
            <a:avLst/>
          </a:prstGeom>
          <a:solidFill>
            <a:srgbClr val="A67FF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6" name="Rectangles 45"/>
          <p:cNvSpPr/>
          <p:nvPr/>
        </p:nvSpPr>
        <p:spPr>
          <a:xfrm>
            <a:off x="4363720" y="6062345"/>
            <a:ext cx="782320" cy="115570"/>
          </a:xfrm>
          <a:prstGeom prst="rect">
            <a:avLst/>
          </a:prstGeom>
          <a:solidFill>
            <a:srgbClr val="A67FF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7" name="Rectangles 46"/>
          <p:cNvSpPr/>
          <p:nvPr/>
        </p:nvSpPr>
        <p:spPr>
          <a:xfrm>
            <a:off x="5667375" y="6085205"/>
            <a:ext cx="782320" cy="115570"/>
          </a:xfrm>
          <a:prstGeom prst="rect">
            <a:avLst/>
          </a:prstGeom>
          <a:solidFill>
            <a:srgbClr val="A67FFC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8" name="Text Box 47"/>
          <p:cNvSpPr txBox="1"/>
          <p:nvPr/>
        </p:nvSpPr>
        <p:spPr>
          <a:xfrm>
            <a:off x="3223895" y="5540375"/>
            <a:ext cx="609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G</a:t>
            </a:r>
            <a:endParaRPr 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Text Box 48"/>
          <p:cNvSpPr txBox="1"/>
          <p:nvPr/>
        </p:nvSpPr>
        <p:spPr>
          <a:xfrm>
            <a:off x="4450080" y="5540375"/>
            <a:ext cx="609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U</a:t>
            </a:r>
            <a:endParaRPr 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5750560" y="5563235"/>
            <a:ext cx="609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C</a:t>
            </a:r>
            <a:endParaRPr 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s 50"/>
          <p:cNvSpPr/>
          <p:nvPr/>
        </p:nvSpPr>
        <p:spPr>
          <a:xfrm>
            <a:off x="6798310" y="6073775"/>
            <a:ext cx="782320" cy="115570"/>
          </a:xfrm>
          <a:prstGeom prst="rect">
            <a:avLst/>
          </a:prstGeom>
          <a:solidFill>
            <a:srgbClr val="A67FF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2" name="Text Box 51"/>
          <p:cNvSpPr txBox="1"/>
          <p:nvPr/>
        </p:nvSpPr>
        <p:spPr>
          <a:xfrm>
            <a:off x="6878955" y="5551805"/>
            <a:ext cx="609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A</a:t>
            </a:r>
            <a:endParaRPr 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Rectangles 52"/>
          <p:cNvSpPr/>
          <p:nvPr/>
        </p:nvSpPr>
        <p:spPr>
          <a:xfrm>
            <a:off x="8090535" y="6085205"/>
            <a:ext cx="782320" cy="115570"/>
          </a:xfrm>
          <a:prstGeom prst="rect">
            <a:avLst/>
          </a:prstGeom>
          <a:solidFill>
            <a:srgbClr val="A67FF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4" name="Text Box 53"/>
          <p:cNvSpPr txBox="1"/>
          <p:nvPr/>
        </p:nvSpPr>
        <p:spPr>
          <a:xfrm>
            <a:off x="8171180" y="5563235"/>
            <a:ext cx="609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G</a:t>
            </a:r>
            <a:endParaRPr 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Text Box 54"/>
          <p:cNvSpPr txBox="1"/>
          <p:nvPr/>
        </p:nvSpPr>
        <p:spPr>
          <a:xfrm>
            <a:off x="296545" y="1968500"/>
            <a:ext cx="6752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5’                                                                                                 3’</a:t>
            </a:r>
            <a:endParaRPr lang="en-US"/>
          </a:p>
        </p:txBody>
      </p:sp>
      <p:sp>
        <p:nvSpPr>
          <p:cNvPr id="56" name="Text Box 55"/>
          <p:cNvSpPr txBox="1"/>
          <p:nvPr/>
        </p:nvSpPr>
        <p:spPr>
          <a:xfrm>
            <a:off x="296545" y="3325495"/>
            <a:ext cx="6752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5’                                                                                                 3’</a:t>
            </a:r>
            <a:endParaRPr lang="en-US"/>
          </a:p>
        </p:txBody>
      </p:sp>
      <p:sp>
        <p:nvSpPr>
          <p:cNvPr id="57" name="Text Box 56"/>
          <p:cNvSpPr txBox="1"/>
          <p:nvPr/>
        </p:nvSpPr>
        <p:spPr>
          <a:xfrm>
            <a:off x="296545" y="4559935"/>
            <a:ext cx="6752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5’                                                                                                 3’</a:t>
            </a:r>
            <a:endParaRPr lang="en-US"/>
          </a:p>
        </p:txBody>
      </p:sp>
      <p:sp>
        <p:nvSpPr>
          <p:cNvPr id="58" name="Text Box 57"/>
          <p:cNvSpPr txBox="1"/>
          <p:nvPr/>
        </p:nvSpPr>
        <p:spPr>
          <a:xfrm>
            <a:off x="2618740" y="5958840"/>
            <a:ext cx="6752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5’                                                                                                 3’</a:t>
            </a:r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>
            <a:off x="1544955" y="2215515"/>
            <a:ext cx="4394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766695" y="2215515"/>
            <a:ext cx="4394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979545" y="2215515"/>
            <a:ext cx="4394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201285" y="2215515"/>
            <a:ext cx="4394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544955" y="3498215"/>
            <a:ext cx="4394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765425" y="3498215"/>
            <a:ext cx="4394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987165" y="3498215"/>
            <a:ext cx="4394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5198745" y="3498215"/>
            <a:ext cx="5130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483360" y="4744085"/>
            <a:ext cx="4394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705100" y="4744085"/>
            <a:ext cx="4394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925570" y="4744085"/>
            <a:ext cx="4394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146040" y="4744085"/>
            <a:ext cx="4978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925570" y="6120130"/>
            <a:ext cx="4394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146040" y="6120130"/>
            <a:ext cx="52451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446520" y="6120130"/>
            <a:ext cx="35306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7580630" y="6120130"/>
            <a:ext cx="51244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2390140" y="923290"/>
            <a:ext cx="782320" cy="115570"/>
          </a:xfrm>
          <a:prstGeom prst="rect">
            <a:avLst/>
          </a:prstGeom>
          <a:solidFill>
            <a:srgbClr val="C9207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3610610" y="923290"/>
            <a:ext cx="782320" cy="115570"/>
          </a:xfrm>
          <a:prstGeom prst="rect">
            <a:avLst/>
          </a:prstGeom>
          <a:solidFill>
            <a:srgbClr val="C9207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4831080" y="923290"/>
            <a:ext cx="782320" cy="115570"/>
          </a:xfrm>
          <a:prstGeom prst="rect">
            <a:avLst/>
          </a:prstGeom>
          <a:solidFill>
            <a:srgbClr val="C9207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6051550" y="923290"/>
            <a:ext cx="782320" cy="115570"/>
          </a:xfrm>
          <a:prstGeom prst="rect">
            <a:avLst/>
          </a:prstGeom>
          <a:solidFill>
            <a:srgbClr val="C9207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7272020" y="923290"/>
            <a:ext cx="782320" cy="115570"/>
          </a:xfrm>
          <a:prstGeom prst="rect">
            <a:avLst/>
          </a:prstGeom>
          <a:solidFill>
            <a:srgbClr val="C92074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476500" y="401320"/>
            <a:ext cx="609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U</a:t>
            </a:r>
            <a:endParaRPr 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3702050" y="401320"/>
            <a:ext cx="609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A</a:t>
            </a:r>
            <a:endParaRPr 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4911725" y="401320"/>
            <a:ext cx="609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G</a:t>
            </a:r>
            <a:endParaRPr 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6137910" y="401320"/>
            <a:ext cx="609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U</a:t>
            </a:r>
            <a:endParaRPr 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7355205" y="401320"/>
            <a:ext cx="609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C</a:t>
            </a:r>
            <a:endParaRPr 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2390140" y="2194560"/>
            <a:ext cx="782320" cy="115570"/>
          </a:xfrm>
          <a:prstGeom prst="rect">
            <a:avLst/>
          </a:prstGeom>
          <a:solidFill>
            <a:srgbClr val="08F30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s 16"/>
          <p:cNvSpPr/>
          <p:nvPr/>
        </p:nvSpPr>
        <p:spPr>
          <a:xfrm>
            <a:off x="3610610" y="2194560"/>
            <a:ext cx="782320" cy="115570"/>
          </a:xfrm>
          <a:prstGeom prst="rect">
            <a:avLst/>
          </a:prstGeom>
          <a:solidFill>
            <a:srgbClr val="08F30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Rectangles 17"/>
          <p:cNvSpPr/>
          <p:nvPr/>
        </p:nvSpPr>
        <p:spPr>
          <a:xfrm>
            <a:off x="4831080" y="2194560"/>
            <a:ext cx="782320" cy="115570"/>
          </a:xfrm>
          <a:prstGeom prst="rect">
            <a:avLst/>
          </a:prstGeom>
          <a:solidFill>
            <a:srgbClr val="08F30F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2470785" y="1672590"/>
            <a:ext cx="609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A</a:t>
            </a:r>
            <a:endParaRPr 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3696970" y="1672590"/>
            <a:ext cx="609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U</a:t>
            </a:r>
            <a:endParaRPr 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4914265" y="1672590"/>
            <a:ext cx="609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A</a:t>
            </a:r>
            <a:endParaRPr 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s 22"/>
          <p:cNvSpPr/>
          <p:nvPr/>
        </p:nvSpPr>
        <p:spPr>
          <a:xfrm>
            <a:off x="6045200" y="2205990"/>
            <a:ext cx="782320" cy="115570"/>
          </a:xfrm>
          <a:prstGeom prst="rect">
            <a:avLst/>
          </a:prstGeom>
          <a:solidFill>
            <a:srgbClr val="08F30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6125845" y="1684020"/>
            <a:ext cx="609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G</a:t>
            </a:r>
            <a:endParaRPr 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s 24"/>
          <p:cNvSpPr/>
          <p:nvPr/>
        </p:nvSpPr>
        <p:spPr>
          <a:xfrm>
            <a:off x="7337425" y="2217420"/>
            <a:ext cx="782320" cy="115570"/>
          </a:xfrm>
          <a:prstGeom prst="rect">
            <a:avLst/>
          </a:prstGeom>
          <a:solidFill>
            <a:srgbClr val="08F30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Text Box 25"/>
          <p:cNvSpPr txBox="1"/>
          <p:nvPr/>
        </p:nvSpPr>
        <p:spPr>
          <a:xfrm>
            <a:off x="7418070" y="1695450"/>
            <a:ext cx="609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G</a:t>
            </a:r>
            <a:endParaRPr 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s 29"/>
          <p:cNvSpPr/>
          <p:nvPr/>
        </p:nvSpPr>
        <p:spPr>
          <a:xfrm>
            <a:off x="2328545" y="3451860"/>
            <a:ext cx="782320" cy="115570"/>
          </a:xfrm>
          <a:prstGeom prst="rect">
            <a:avLst/>
          </a:prstGeom>
          <a:solidFill>
            <a:srgbClr val="FCA24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Rectangles 30"/>
          <p:cNvSpPr/>
          <p:nvPr/>
        </p:nvSpPr>
        <p:spPr>
          <a:xfrm>
            <a:off x="3549015" y="3451860"/>
            <a:ext cx="782320" cy="115570"/>
          </a:xfrm>
          <a:prstGeom prst="rect">
            <a:avLst/>
          </a:prstGeom>
          <a:solidFill>
            <a:srgbClr val="FCA24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Rectangles 31"/>
          <p:cNvSpPr/>
          <p:nvPr/>
        </p:nvSpPr>
        <p:spPr>
          <a:xfrm>
            <a:off x="4769485" y="3451860"/>
            <a:ext cx="782320" cy="115570"/>
          </a:xfrm>
          <a:prstGeom prst="rect">
            <a:avLst/>
          </a:prstGeom>
          <a:solidFill>
            <a:srgbClr val="FCA24A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Text Box 32"/>
          <p:cNvSpPr txBox="1"/>
          <p:nvPr/>
        </p:nvSpPr>
        <p:spPr>
          <a:xfrm>
            <a:off x="2409190" y="2929890"/>
            <a:ext cx="609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U</a:t>
            </a:r>
            <a:endParaRPr 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3635375" y="2929890"/>
            <a:ext cx="609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A</a:t>
            </a:r>
            <a:endParaRPr 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4852670" y="2929890"/>
            <a:ext cx="609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G</a:t>
            </a:r>
            <a:endParaRPr 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ctangles 35"/>
          <p:cNvSpPr/>
          <p:nvPr/>
        </p:nvSpPr>
        <p:spPr>
          <a:xfrm>
            <a:off x="5983605" y="3463290"/>
            <a:ext cx="782320" cy="115570"/>
          </a:xfrm>
          <a:prstGeom prst="rect">
            <a:avLst/>
          </a:prstGeom>
          <a:solidFill>
            <a:srgbClr val="FCA24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Text Box 36"/>
          <p:cNvSpPr txBox="1"/>
          <p:nvPr/>
        </p:nvSpPr>
        <p:spPr>
          <a:xfrm>
            <a:off x="6064250" y="2941320"/>
            <a:ext cx="609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U</a:t>
            </a:r>
            <a:endParaRPr 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ctangles 37"/>
          <p:cNvSpPr/>
          <p:nvPr/>
        </p:nvSpPr>
        <p:spPr>
          <a:xfrm>
            <a:off x="7275830" y="3474720"/>
            <a:ext cx="782320" cy="115570"/>
          </a:xfrm>
          <a:prstGeom prst="rect">
            <a:avLst/>
          </a:prstGeom>
          <a:solidFill>
            <a:srgbClr val="FCA24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Text Box 38"/>
          <p:cNvSpPr txBox="1"/>
          <p:nvPr/>
        </p:nvSpPr>
        <p:spPr>
          <a:xfrm>
            <a:off x="7356475" y="2952750"/>
            <a:ext cx="609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C</a:t>
            </a:r>
            <a:endParaRPr 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Text Box 54"/>
          <p:cNvSpPr txBox="1"/>
          <p:nvPr/>
        </p:nvSpPr>
        <p:spPr>
          <a:xfrm>
            <a:off x="1922780" y="734060"/>
            <a:ext cx="6752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5’                                                                                                 3’</a:t>
            </a:r>
            <a:endParaRPr lang="en-US"/>
          </a:p>
        </p:txBody>
      </p:sp>
      <p:sp>
        <p:nvSpPr>
          <p:cNvPr id="56" name="Text Box 55"/>
          <p:cNvSpPr txBox="1"/>
          <p:nvPr/>
        </p:nvSpPr>
        <p:spPr>
          <a:xfrm>
            <a:off x="1922780" y="2091055"/>
            <a:ext cx="6752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5’                                                                                                 3’</a:t>
            </a:r>
            <a:endParaRPr lang="en-US"/>
          </a:p>
        </p:txBody>
      </p:sp>
      <p:sp>
        <p:nvSpPr>
          <p:cNvPr id="57" name="Text Box 56"/>
          <p:cNvSpPr txBox="1"/>
          <p:nvPr/>
        </p:nvSpPr>
        <p:spPr>
          <a:xfrm>
            <a:off x="1922780" y="3325495"/>
            <a:ext cx="6752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5’                                                                                                 3’</a:t>
            </a:r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>
            <a:off x="3171190" y="981075"/>
            <a:ext cx="4394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392930" y="981075"/>
            <a:ext cx="4394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605780" y="981075"/>
            <a:ext cx="4394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827520" y="981075"/>
            <a:ext cx="4394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171190" y="2263775"/>
            <a:ext cx="4394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4391660" y="2263775"/>
            <a:ext cx="4394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613400" y="2263775"/>
            <a:ext cx="4394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824980" y="2263775"/>
            <a:ext cx="5130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109595" y="3509645"/>
            <a:ext cx="4394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331335" y="3509645"/>
            <a:ext cx="4394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551805" y="3509645"/>
            <a:ext cx="4394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772275" y="3509645"/>
            <a:ext cx="4978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850265" y="7340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</a:t>
            </a:r>
            <a:r>
              <a:rPr lang="en-US" baseline="30000"/>
              <a:t>st</a:t>
            </a:r>
            <a:r>
              <a:rPr lang="en-US"/>
              <a:t> Layer: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850265" y="209105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2</a:t>
            </a:r>
            <a:r>
              <a:rPr lang="en-US" baseline="30000">
                <a:sym typeface="+mn-ea"/>
              </a:rPr>
              <a:t>nd</a:t>
            </a:r>
            <a:r>
              <a:rPr lang="en-US">
                <a:sym typeface="+mn-ea"/>
              </a:rPr>
              <a:t> Layer:</a:t>
            </a:r>
            <a:endParaRPr lang="en-US">
              <a:sym typeface="+mn-ea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850265" y="332549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3</a:t>
            </a:r>
            <a:r>
              <a:rPr lang="en-US" baseline="30000">
                <a:sym typeface="+mn-ea"/>
              </a:rPr>
              <a:t>rd</a:t>
            </a:r>
            <a:r>
              <a:rPr lang="en-US">
                <a:sym typeface="+mn-ea"/>
              </a:rPr>
              <a:t> Layer:</a:t>
            </a:r>
            <a:endParaRPr lang="en-US">
              <a:sym typeface="+mn-ea"/>
            </a:endParaRPr>
          </a:p>
        </p:txBody>
      </p:sp>
      <p:sp>
        <p:nvSpPr>
          <p:cNvPr id="45" name="Rectangles 44"/>
          <p:cNvSpPr/>
          <p:nvPr/>
        </p:nvSpPr>
        <p:spPr>
          <a:xfrm>
            <a:off x="2309495" y="4633595"/>
            <a:ext cx="782320" cy="115570"/>
          </a:xfrm>
          <a:prstGeom prst="rect">
            <a:avLst/>
          </a:prstGeom>
          <a:solidFill>
            <a:srgbClr val="A67FF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6" name="Rectangles 45"/>
          <p:cNvSpPr/>
          <p:nvPr/>
        </p:nvSpPr>
        <p:spPr>
          <a:xfrm>
            <a:off x="3529965" y="4633595"/>
            <a:ext cx="782320" cy="115570"/>
          </a:xfrm>
          <a:prstGeom prst="rect">
            <a:avLst/>
          </a:prstGeom>
          <a:solidFill>
            <a:srgbClr val="A67FF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7" name="Rectangles 46"/>
          <p:cNvSpPr/>
          <p:nvPr/>
        </p:nvSpPr>
        <p:spPr>
          <a:xfrm>
            <a:off x="4833620" y="4656455"/>
            <a:ext cx="782320" cy="115570"/>
          </a:xfrm>
          <a:prstGeom prst="rect">
            <a:avLst/>
          </a:prstGeom>
          <a:solidFill>
            <a:srgbClr val="A67FFC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8" name="Text Box 47"/>
          <p:cNvSpPr txBox="1"/>
          <p:nvPr/>
        </p:nvSpPr>
        <p:spPr>
          <a:xfrm>
            <a:off x="2390140" y="4111625"/>
            <a:ext cx="609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G</a:t>
            </a:r>
            <a:endParaRPr 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Text Box 48"/>
          <p:cNvSpPr txBox="1"/>
          <p:nvPr/>
        </p:nvSpPr>
        <p:spPr>
          <a:xfrm>
            <a:off x="3616325" y="4111625"/>
            <a:ext cx="609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A</a:t>
            </a:r>
            <a:endParaRPr 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4916805" y="4134485"/>
            <a:ext cx="609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C</a:t>
            </a:r>
            <a:endParaRPr 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s 50"/>
          <p:cNvSpPr/>
          <p:nvPr/>
        </p:nvSpPr>
        <p:spPr>
          <a:xfrm>
            <a:off x="5964555" y="4645025"/>
            <a:ext cx="782320" cy="115570"/>
          </a:xfrm>
          <a:prstGeom prst="rect">
            <a:avLst/>
          </a:prstGeom>
          <a:solidFill>
            <a:srgbClr val="A67FF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2" name="Text Box 51"/>
          <p:cNvSpPr txBox="1"/>
          <p:nvPr/>
        </p:nvSpPr>
        <p:spPr>
          <a:xfrm>
            <a:off x="6045200" y="4123055"/>
            <a:ext cx="609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U</a:t>
            </a:r>
            <a:endParaRPr 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Rectangles 52"/>
          <p:cNvSpPr/>
          <p:nvPr/>
        </p:nvSpPr>
        <p:spPr>
          <a:xfrm>
            <a:off x="7256780" y="4656455"/>
            <a:ext cx="782320" cy="115570"/>
          </a:xfrm>
          <a:prstGeom prst="rect">
            <a:avLst/>
          </a:prstGeom>
          <a:solidFill>
            <a:srgbClr val="A67FF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4" name="Text Box 53"/>
          <p:cNvSpPr txBox="1"/>
          <p:nvPr/>
        </p:nvSpPr>
        <p:spPr>
          <a:xfrm>
            <a:off x="7337425" y="4134485"/>
            <a:ext cx="609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G</a:t>
            </a:r>
            <a:endParaRPr 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Text Box 57"/>
          <p:cNvSpPr txBox="1"/>
          <p:nvPr/>
        </p:nvSpPr>
        <p:spPr>
          <a:xfrm>
            <a:off x="1922780" y="4507230"/>
            <a:ext cx="6752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3’                                                                                                 5’</a:t>
            </a:r>
            <a:endParaRPr lang="en-US"/>
          </a:p>
        </p:txBody>
      </p:sp>
      <p:cxnSp>
        <p:nvCxnSpPr>
          <p:cNvPr id="74" name="Straight Connector 73"/>
          <p:cNvCxnSpPr/>
          <p:nvPr/>
        </p:nvCxnSpPr>
        <p:spPr>
          <a:xfrm>
            <a:off x="3091815" y="4691380"/>
            <a:ext cx="4394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312285" y="4691380"/>
            <a:ext cx="52451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5612765" y="4691380"/>
            <a:ext cx="35306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746875" y="4691380"/>
            <a:ext cx="51244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>
            <a:off x="850265" y="450723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4</a:t>
            </a:r>
            <a:r>
              <a:rPr lang="en-US" baseline="30000">
                <a:sym typeface="+mn-ea"/>
              </a:rPr>
              <a:t>th</a:t>
            </a:r>
            <a:r>
              <a:rPr lang="en-US">
                <a:sym typeface="+mn-ea"/>
              </a:rPr>
              <a:t> Layer: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Screenshot 2025-02-11 at 11.24.17 A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81300" y="1252855"/>
            <a:ext cx="495554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888</Words>
  <Application>WPS Spreadsheets</Application>
  <PresentationFormat>Widescreen</PresentationFormat>
  <Paragraphs>104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SimSun</vt:lpstr>
      <vt:lpstr>Wingdings</vt:lpstr>
      <vt:lpstr>Calibri</vt:lpstr>
      <vt:lpstr>Helvetica Neue</vt:lpstr>
      <vt:lpstr>Microsoft YaHei</vt:lpstr>
      <vt:lpstr>汉仪旗黑</vt:lpstr>
      <vt:lpstr>Arial Unicode MS</vt:lpstr>
      <vt:lpstr>宋体-简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shangsilin</dc:creator>
  <cp:lastModifiedBy>shangsilin</cp:lastModifiedBy>
  <cp:revision>3</cp:revision>
  <dcterms:created xsi:type="dcterms:W3CDTF">2025-02-28T19:52:15Z</dcterms:created>
  <dcterms:modified xsi:type="dcterms:W3CDTF">2025-02-28T19:52:15Z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228D3CF029CADC8A8C5CAB676B04E65E_41</vt:lpwstr>
  </property>
  <property fmtid="{D5CDD505-2E9C-101B-9397-08002B2CF9AE}" pid="3" name="KSOProductBuildVer">
    <vt:lpwstr>1033-6.11.0.8615</vt:lpwstr>
  </property>
</Properties>
</file>