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9" r:id="rId3"/>
    <p:sldId id="261" r:id="rId4"/>
    <p:sldId id="262" r:id="rId5"/>
    <p:sldId id="266" r:id="rId6"/>
    <p:sldId id="267" r:id="rId7"/>
    <p:sldId id="268" r:id="rId8"/>
    <p:sldId id="263" r:id="rId9"/>
    <p:sldId id="265" r:id="rId10"/>
    <p:sldId id="26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/>
    <p:restoredTop sz="94671"/>
  </p:normalViewPr>
  <p:slideViewPr>
    <p:cSldViewPr snapToGrid="0" snapToObjects="1">
      <p:cViewPr varScale="1">
        <p:scale>
          <a:sx n="139" d="100"/>
          <a:sy n="139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47056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86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3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1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97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30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82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865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42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44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Athena App</a:t>
            </a:r>
            <a:br>
              <a:rPr lang="en-US" dirty="0" smtClean="0"/>
            </a:br>
            <a:r>
              <a:rPr lang="en-US" sz="2800" dirty="0" smtClean="0"/>
              <a:t>ECE 564 Final Presentation By Sportcraft</a:t>
            </a:r>
            <a:endParaRPr lang="en" sz="2800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762580"/>
            <a:ext cx="8118600" cy="130286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Lianjun Zheng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Shangxing Sun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Weijia Duan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5366" y="1873405"/>
            <a:ext cx="2564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Demo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9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Agenda</a:t>
            </a:r>
            <a:endParaRPr lang="en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972954" y="233545"/>
            <a:ext cx="3837000" cy="4171185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>
              <a:spcBef>
                <a:spcPts val="0"/>
              </a:spcBef>
              <a:buNone/>
            </a:pPr>
            <a:r>
              <a:rPr lang="en-US" dirty="0" smtClean="0"/>
              <a:t>1. Development Scenario</a:t>
            </a:r>
            <a:endParaRPr lang="en" dirty="0"/>
          </a:p>
          <a:p>
            <a:pPr marL="457200" lvl="0" indent="-228600">
              <a:spcBef>
                <a:spcPts val="0"/>
              </a:spcBef>
              <a:buNone/>
            </a:pPr>
            <a:r>
              <a:rPr lang="en-US" dirty="0" smtClean="0"/>
              <a:t>2. App Design &amp; Implementations</a:t>
            </a:r>
            <a:endParaRPr lang="en" dirty="0"/>
          </a:p>
          <a:p>
            <a:pPr marL="457200" lvl="0" indent="-22860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2.1 Implementation Logics &amp; Functions</a:t>
            </a:r>
          </a:p>
          <a:p>
            <a:pPr marL="457200" lvl="0" indent="-22860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2.2 Other Functions &amp; Highlighted Features</a:t>
            </a:r>
          </a:p>
          <a:p>
            <a:pPr marL="457200" lvl="0" indent="-228600">
              <a:spcBef>
                <a:spcPts val="0"/>
              </a:spcBef>
              <a:buNone/>
            </a:pPr>
            <a:r>
              <a:rPr lang="en-US" dirty="0" smtClean="0"/>
              <a:t>3. System Architecture</a:t>
            </a:r>
          </a:p>
          <a:p>
            <a:pPr marL="457200" lvl="0" indent="-228600">
              <a:spcBef>
                <a:spcPts val="0"/>
              </a:spcBef>
              <a:buNone/>
            </a:pPr>
            <a:r>
              <a:rPr lang="en-US" dirty="0" smtClean="0"/>
              <a:t>4. Project Prospects</a:t>
            </a:r>
          </a:p>
          <a:p>
            <a:pPr marL="457200" lvl="0" indent="-228600">
              <a:spcBef>
                <a:spcPts val="0"/>
              </a:spcBef>
              <a:buNone/>
            </a:pPr>
            <a:r>
              <a:rPr lang="en-US" dirty="0" smtClean="0"/>
              <a:t>5. Demo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23747" y="82519"/>
            <a:ext cx="8118600" cy="87362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u="sng" dirty="0" smtClean="0">
                <a:latin typeface="+mn-lt"/>
              </a:rPr>
              <a:t>Development Scenario</a:t>
            </a:r>
            <a:endParaRPr lang="en" sz="4000" u="sng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747" y="1080849"/>
            <a:ext cx="66572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◉  Increasing number of people interested in playing sports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◉  </a:t>
            </a:r>
            <a:r>
              <a:rPr lang="en-US" sz="1800" dirty="0" smtClean="0">
                <a:solidFill>
                  <a:schemeClr val="bg1"/>
                </a:solidFill>
              </a:rPr>
              <a:t>Hard to find players, book courts and find time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◉  Reduce physical inactivity is necessary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◉  </a:t>
            </a:r>
            <a:r>
              <a:rPr lang="en-US" sz="1800" dirty="0" smtClean="0">
                <a:solidFill>
                  <a:schemeClr val="bg1"/>
                </a:solidFill>
              </a:rPr>
              <a:t>Encourage sports participation is </a:t>
            </a:r>
            <a:r>
              <a:rPr lang="en-US" sz="1800" dirty="0" smtClean="0">
                <a:solidFill>
                  <a:schemeClr val="bg1"/>
                </a:solidFill>
              </a:rPr>
              <a:t>necessary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◉  </a:t>
            </a:r>
            <a:r>
              <a:rPr lang="en-US" sz="1800" dirty="0" smtClean="0">
                <a:solidFill>
                  <a:schemeClr val="bg1"/>
                </a:solidFill>
              </a:rPr>
              <a:t>Target customer in specific area/group (e.g. IBM, Duke)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◉  </a:t>
            </a:r>
            <a:r>
              <a:rPr lang="en-US" sz="1800" dirty="0" smtClean="0">
                <a:solidFill>
                  <a:schemeClr val="bg1"/>
                </a:solidFill>
              </a:rPr>
              <a:t>Needs solutions to resolve current </a:t>
            </a:r>
            <a:r>
              <a:rPr lang="en-US" sz="1800" dirty="0" smtClean="0">
                <a:solidFill>
                  <a:schemeClr val="bg1"/>
                </a:solidFill>
              </a:rPr>
              <a:t>situation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8536" y="98409"/>
            <a:ext cx="6971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solidFill>
                  <a:schemeClr val="bg1"/>
                </a:solidFill>
                <a:latin typeface="+mn-lt"/>
                <a:ea typeface="Abadi MT Condensed Light" charset="0"/>
                <a:cs typeface="Abadi MT Condensed Light" charset="0"/>
              </a:rPr>
              <a:t>App Design &amp; Implementation</a:t>
            </a:r>
            <a:endParaRPr lang="en-US" sz="4000" dirty="0">
              <a:solidFill>
                <a:schemeClr val="bg1"/>
              </a:solidFill>
              <a:latin typeface="+mn-lt"/>
              <a:ea typeface="Abadi MT Condensed Light" charset="0"/>
              <a:cs typeface="Abadi MT Condensed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536" y="890781"/>
            <a:ext cx="4633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Implementation</a:t>
            </a:r>
            <a:r>
              <a:rPr lang="en-US" sz="1800" b="1" dirty="0" smtClean="0">
                <a:solidFill>
                  <a:schemeClr val="bg1"/>
                </a:solidFill>
              </a:rPr>
              <a:t> Logics </a:t>
            </a:r>
            <a:r>
              <a:rPr lang="en-US" sz="1800" b="1" smtClean="0">
                <a:solidFill>
                  <a:schemeClr val="bg1"/>
                </a:solidFill>
              </a:rPr>
              <a:t>&amp; Functions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36" y="1659160"/>
            <a:ext cx="1589044" cy="31138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830" y="1659160"/>
            <a:ext cx="1551210" cy="3113839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2" idx="1"/>
          </p:cNvCxnSpPr>
          <p:nvPr/>
        </p:nvCxnSpPr>
        <p:spPr>
          <a:xfrm>
            <a:off x="0" y="3216079"/>
            <a:ext cx="5185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3"/>
            <a:endCxn id="4" idx="1"/>
          </p:cNvCxnSpPr>
          <p:nvPr/>
        </p:nvCxnSpPr>
        <p:spPr>
          <a:xfrm>
            <a:off x="2107580" y="3216080"/>
            <a:ext cx="63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25951" y="3378820"/>
            <a:ext cx="809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5" idx="2"/>
          </p:cNvCxnSpPr>
          <p:nvPr/>
        </p:nvCxnSpPr>
        <p:spPr>
          <a:xfrm>
            <a:off x="4125951" y="3824868"/>
            <a:ext cx="3936115" cy="948131"/>
          </a:xfrm>
          <a:prstGeom prst="bentConnector4">
            <a:avLst>
              <a:gd name="adj1" fmla="val 15232"/>
              <a:gd name="adj2" fmla="val 124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480" y="1659158"/>
            <a:ext cx="1598501" cy="312375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297040" y="3657600"/>
            <a:ext cx="854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402" y="1659157"/>
            <a:ext cx="1593327" cy="3113842"/>
          </a:xfrm>
          <a:prstGeom prst="rect">
            <a:avLst/>
          </a:prstGeom>
        </p:spPr>
      </p:pic>
      <p:cxnSp>
        <p:nvCxnSpPr>
          <p:cNvPr id="23" name="Elbow Connector 22"/>
          <p:cNvCxnSpPr>
            <a:endCxn id="4" idx="0"/>
          </p:cNvCxnSpPr>
          <p:nvPr/>
        </p:nvCxnSpPr>
        <p:spPr>
          <a:xfrm rot="10800000">
            <a:off x="3521436" y="1659161"/>
            <a:ext cx="3968881" cy="2243767"/>
          </a:xfrm>
          <a:prstGeom prst="bentConnector4">
            <a:avLst>
              <a:gd name="adj1" fmla="val 14661"/>
              <a:gd name="adj2" fmla="val 110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675649" y="3902929"/>
            <a:ext cx="379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6389649" y="3657600"/>
            <a:ext cx="2665141" cy="535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8536" y="98409"/>
            <a:ext cx="6971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solidFill>
                  <a:schemeClr val="bg1"/>
                </a:solidFill>
                <a:latin typeface="+mn-lt"/>
                <a:ea typeface="Abadi MT Condensed Light" charset="0"/>
                <a:cs typeface="Abadi MT Condensed Light" charset="0"/>
              </a:rPr>
              <a:t>App Design &amp; Implementation</a:t>
            </a:r>
            <a:endParaRPr lang="en-US" sz="4000" dirty="0">
              <a:solidFill>
                <a:schemeClr val="bg1"/>
              </a:solidFill>
              <a:latin typeface="+mn-lt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51" y="1693650"/>
            <a:ext cx="1534853" cy="2991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6" y="1711914"/>
            <a:ext cx="1540233" cy="3001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255" y="1693650"/>
            <a:ext cx="1534855" cy="2991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4296" y="1693650"/>
            <a:ext cx="1549604" cy="302006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0" y="3021981"/>
            <a:ext cx="70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0" y="3212812"/>
            <a:ext cx="709616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1"/>
          </p:cNvCxnSpPr>
          <p:nvPr/>
        </p:nvCxnSpPr>
        <p:spPr>
          <a:xfrm flipV="1">
            <a:off x="2249849" y="3203681"/>
            <a:ext cx="604447" cy="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5" idx="1"/>
          </p:cNvCxnSpPr>
          <p:nvPr/>
        </p:nvCxnSpPr>
        <p:spPr>
          <a:xfrm rot="16200000" flipH="1">
            <a:off x="4134230" y="2400385"/>
            <a:ext cx="847551" cy="730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249849" y="2263696"/>
            <a:ext cx="72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9" idx="1"/>
          </p:cNvCxnSpPr>
          <p:nvPr/>
        </p:nvCxnSpPr>
        <p:spPr>
          <a:xfrm rot="16200000" flipH="1">
            <a:off x="6195711" y="2407763"/>
            <a:ext cx="847550" cy="715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0"/>
          </p:cNvCxnSpPr>
          <p:nvPr/>
        </p:nvCxnSpPr>
        <p:spPr>
          <a:xfrm flipV="1">
            <a:off x="5084956" y="1693650"/>
            <a:ext cx="2659727" cy="570046"/>
          </a:xfrm>
          <a:prstGeom prst="bentConnector4">
            <a:avLst>
              <a:gd name="adj1" fmla="val -19770"/>
              <a:gd name="adj2" fmla="val 185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5" idx="0"/>
          </p:cNvCxnSpPr>
          <p:nvPr/>
        </p:nvCxnSpPr>
        <p:spPr>
          <a:xfrm rot="10800000">
            <a:off x="5690578" y="1693650"/>
            <a:ext cx="2573356" cy="570046"/>
          </a:xfrm>
          <a:prstGeom prst="bentConnector4">
            <a:avLst>
              <a:gd name="adj1" fmla="val 35089"/>
              <a:gd name="adj2" fmla="val 140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0" idx="2"/>
          </p:cNvCxnSpPr>
          <p:nvPr/>
        </p:nvCxnSpPr>
        <p:spPr>
          <a:xfrm>
            <a:off x="1326995" y="4438185"/>
            <a:ext cx="2302103" cy="275526"/>
          </a:xfrm>
          <a:prstGeom prst="bentConnector4">
            <a:avLst>
              <a:gd name="adj1" fmla="val -251"/>
              <a:gd name="adj2" fmla="val 182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8536" y="890781"/>
            <a:ext cx="4633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Implementation</a:t>
            </a:r>
            <a:r>
              <a:rPr lang="en-US" sz="1800" b="1" dirty="0" smtClean="0">
                <a:solidFill>
                  <a:schemeClr val="bg1"/>
                </a:solidFill>
              </a:rPr>
              <a:t> Logics </a:t>
            </a:r>
            <a:r>
              <a:rPr lang="en-US" sz="1800" b="1" smtClean="0">
                <a:solidFill>
                  <a:schemeClr val="bg1"/>
                </a:solidFill>
              </a:rPr>
              <a:t>&amp; Functions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8536" y="98409"/>
            <a:ext cx="6971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solidFill>
                  <a:schemeClr val="bg1"/>
                </a:solidFill>
                <a:latin typeface="+mn-lt"/>
                <a:ea typeface="Abadi MT Condensed Light" charset="0"/>
                <a:cs typeface="Abadi MT Condensed Light" charset="0"/>
              </a:rPr>
              <a:t>App Design &amp; Implementation</a:t>
            </a:r>
            <a:endParaRPr lang="en-US" sz="4000" dirty="0">
              <a:solidFill>
                <a:schemeClr val="bg1"/>
              </a:solidFill>
              <a:latin typeface="+mn-lt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81" y="1575503"/>
            <a:ext cx="1585794" cy="31115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820" y="1575502"/>
            <a:ext cx="1550087" cy="311158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18536" y="890781"/>
            <a:ext cx="4633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Implementation</a:t>
            </a:r>
            <a:r>
              <a:rPr lang="en-US" sz="1800" b="1" dirty="0" smtClean="0">
                <a:solidFill>
                  <a:schemeClr val="bg1"/>
                </a:solidFill>
              </a:rPr>
              <a:t> Logics </a:t>
            </a:r>
            <a:r>
              <a:rPr lang="en-US" sz="1800" b="1" smtClean="0">
                <a:solidFill>
                  <a:schemeClr val="bg1"/>
                </a:solidFill>
              </a:rPr>
              <a:t>&amp; Functions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99" y="1575503"/>
            <a:ext cx="1592173" cy="3111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8823" y="1575502"/>
            <a:ext cx="1579203" cy="311158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085278" y="4326673"/>
            <a:ext cx="749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178420" y="4460062"/>
            <a:ext cx="1444478" cy="2863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93220" y="2709746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2" idx="0"/>
          </p:cNvCxnSpPr>
          <p:nvPr/>
        </p:nvCxnSpPr>
        <p:spPr>
          <a:xfrm rot="10800000">
            <a:off x="3631287" y="1575504"/>
            <a:ext cx="2669153" cy="598985"/>
          </a:xfrm>
          <a:prstGeom prst="bentConnector4">
            <a:avLst>
              <a:gd name="adj1" fmla="val 35087"/>
              <a:gd name="adj2" fmla="val 13816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427372" y="2174489"/>
            <a:ext cx="724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16" idx="2"/>
          </p:cNvCxnSpPr>
          <p:nvPr/>
        </p:nvCxnSpPr>
        <p:spPr>
          <a:xfrm>
            <a:off x="4293220" y="4125951"/>
            <a:ext cx="3780644" cy="561136"/>
          </a:xfrm>
          <a:prstGeom prst="bentConnector4">
            <a:avLst>
              <a:gd name="adj1" fmla="val 17333"/>
              <a:gd name="adj2" fmla="val 140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8536" y="98409"/>
            <a:ext cx="6971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solidFill>
                  <a:schemeClr val="bg1"/>
                </a:solidFill>
                <a:latin typeface="+mn-lt"/>
                <a:ea typeface="Abadi MT Condensed Light" charset="0"/>
                <a:cs typeface="Abadi MT Condensed Light" charset="0"/>
              </a:rPr>
              <a:t>App Design &amp; Implementation</a:t>
            </a:r>
            <a:endParaRPr lang="en-US" sz="4000" dirty="0">
              <a:solidFill>
                <a:schemeClr val="bg1"/>
              </a:solidFill>
              <a:latin typeface="+mn-lt"/>
              <a:ea typeface="Abadi MT Condensed Light" charset="0"/>
              <a:cs typeface="Abadi MT Condensed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536" y="959004"/>
            <a:ext cx="4722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Other</a:t>
            </a:r>
            <a:r>
              <a:rPr lang="en-US" sz="1800" b="1" dirty="0" smtClean="0">
                <a:solidFill>
                  <a:schemeClr val="bg1"/>
                </a:solidFill>
              </a:rPr>
              <a:t> Functions &amp; Highlighted Features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2888" y="1717288"/>
            <a:ext cx="704757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◉ </a:t>
            </a:r>
            <a:r>
              <a:rPr lang="en-US" altLang="zh-CN" sz="1800" dirty="0" smtClean="0">
                <a:solidFill>
                  <a:schemeClr val="bg1"/>
                </a:solidFill>
              </a:rPr>
              <a:t>Rating your skill levels </a:t>
            </a:r>
          </a:p>
          <a:p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◉ </a:t>
            </a:r>
            <a:r>
              <a:rPr lang="en-US" altLang="zh-CN" sz="1800" dirty="0">
                <a:solidFill>
                  <a:schemeClr val="bg1"/>
                </a:solidFill>
              </a:rPr>
              <a:t>Refresh </a:t>
            </a:r>
            <a:r>
              <a:rPr lang="en-US" altLang="zh-CN" sz="1800" dirty="0" smtClean="0">
                <a:solidFill>
                  <a:schemeClr val="bg1"/>
                </a:solidFill>
              </a:rPr>
              <a:t>Page (Fetch updating data from database)</a:t>
            </a: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◉ </a:t>
            </a:r>
            <a:r>
              <a:rPr lang="en-US" altLang="zh-CN" sz="1800" dirty="0" smtClean="0">
                <a:solidFill>
                  <a:schemeClr val="bg1"/>
                </a:solidFill>
              </a:rPr>
              <a:t>Validation when create new games</a:t>
            </a: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◉ </a:t>
            </a:r>
            <a:r>
              <a:rPr lang="en-US" altLang="zh-CN" sz="1800" dirty="0" smtClean="0">
                <a:solidFill>
                  <a:schemeClr val="bg1"/>
                </a:solidFill>
              </a:rPr>
              <a:t>Button configuration (Define the behavior for button actions)</a:t>
            </a: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◉ </a:t>
            </a:r>
            <a:r>
              <a:rPr lang="en-US" altLang="zh-CN" sz="1800" dirty="0" smtClean="0">
                <a:solidFill>
                  <a:schemeClr val="bg1"/>
                </a:solidFill>
              </a:rPr>
              <a:t>Expandable header view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8536" y="98409"/>
            <a:ext cx="4775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solidFill>
                  <a:schemeClr val="tx1"/>
                </a:solidFill>
                <a:latin typeface="+mn-lt"/>
                <a:ea typeface="Abadi MT Condensed Light" charset="0"/>
                <a:cs typeface="Abadi MT Condensed Light" charset="0"/>
              </a:rPr>
              <a:t>System Architecture</a:t>
            </a:r>
            <a:endParaRPr lang="en-US" sz="4000" u="sng" dirty="0">
              <a:solidFill>
                <a:schemeClr val="tx1"/>
              </a:solidFill>
              <a:latin typeface="+mn-lt"/>
              <a:ea typeface="Abadi MT Condensed Light" charset="0"/>
              <a:cs typeface="Abadi MT Condensed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570" y="1204332"/>
            <a:ext cx="1550020" cy="490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1739590" y="1449658"/>
            <a:ext cx="78058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2479" y="1098395"/>
            <a:ext cx="2751723" cy="7025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 Memory Array:</a:t>
            </a:r>
          </a:p>
          <a:p>
            <a:pPr algn="ctr"/>
            <a:r>
              <a:rPr lang="en-US" sz="1200" dirty="0" smtClean="0"/>
              <a:t>Current </a:t>
            </a:r>
            <a:r>
              <a:rPr lang="en-US" sz="1200" dirty="0" smtClean="0"/>
              <a:t>User: User</a:t>
            </a:r>
            <a:endParaRPr lang="en-US" sz="1200" dirty="0" smtClean="0"/>
          </a:p>
          <a:p>
            <a:pPr algn="ctr"/>
            <a:r>
              <a:rPr lang="en-US" sz="1200" dirty="0" smtClean="0"/>
              <a:t>Current All Games: [Game]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0" idx="3"/>
            <a:endCxn id="51" idx="2"/>
          </p:cNvCxnSpPr>
          <p:nvPr/>
        </p:nvCxnSpPr>
        <p:spPr>
          <a:xfrm>
            <a:off x="5294202" y="1449658"/>
            <a:ext cx="161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Process 15"/>
          <p:cNvSpPr/>
          <p:nvPr/>
        </p:nvSpPr>
        <p:spPr>
          <a:xfrm>
            <a:off x="2951342" y="2218990"/>
            <a:ext cx="1985654" cy="5464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handler.refresh</a:t>
            </a:r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r>
              <a:rPr lang="en-US" sz="1050" dirty="0">
                <a:solidFill>
                  <a:schemeClr val="tx1"/>
                </a:solidFill>
              </a:rPr>
              <a:t>getUserGame(), getAllGame()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45527" y="1171320"/>
            <a:ext cx="635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Read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607697" y="2589595"/>
            <a:ext cx="2079703" cy="20518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gameId: String</a:t>
            </a:r>
          </a:p>
          <a:p>
            <a:r>
              <a:rPr lang="en-US" sz="1200" dirty="0" smtClean="0"/>
              <a:t>gameName: </a:t>
            </a:r>
            <a:r>
              <a:rPr lang="en-US" sz="1200" dirty="0"/>
              <a:t>g</a:t>
            </a:r>
            <a:r>
              <a:rPr lang="en-US" sz="1200" dirty="0" smtClean="0"/>
              <a:t>ameName</a:t>
            </a:r>
          </a:p>
          <a:p>
            <a:r>
              <a:rPr lang="en-US" sz="1200" dirty="0" smtClean="0"/>
              <a:t>location: String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tartTime: NSDate</a:t>
            </a:r>
          </a:p>
          <a:p>
            <a:r>
              <a:rPr lang="en-US" sz="1200" dirty="0" smtClean="0"/>
              <a:t>endTime: NSDate</a:t>
            </a:r>
          </a:p>
          <a:p>
            <a:r>
              <a:rPr lang="en-US" sz="1200" dirty="0" smtClean="0"/>
              <a:t>owner: String</a:t>
            </a:r>
          </a:p>
          <a:p>
            <a:r>
              <a:rPr lang="en-US" sz="1200" dirty="0" smtClean="0"/>
              <a:t>level: Int</a:t>
            </a:r>
          </a:p>
          <a:p>
            <a:r>
              <a:rPr lang="en-US" sz="1200" dirty="0" smtClean="0"/>
              <a:t>maxPlayer: Int</a:t>
            </a:r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4830" y="2142874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Game Class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100" y="2196585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User </a:t>
            </a:r>
            <a:r>
              <a:rPr lang="en-US" sz="1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Class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00183" y="2684667"/>
            <a:ext cx="2343646" cy="15933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firstName: String</a:t>
            </a:r>
          </a:p>
          <a:p>
            <a:r>
              <a:rPr lang="en-US" sz="1200" dirty="0" smtClean="0"/>
              <a:t>LastName: String</a:t>
            </a:r>
          </a:p>
          <a:p>
            <a:r>
              <a:rPr lang="en-US" sz="1200" dirty="0" smtClean="0"/>
              <a:t>email: String</a:t>
            </a:r>
          </a:p>
          <a:p>
            <a:r>
              <a:rPr lang="en-US" sz="1200" dirty="0" smtClean="0"/>
              <a:t>password: String</a:t>
            </a:r>
          </a:p>
          <a:p>
            <a:r>
              <a:rPr lang="en-US" sz="1200" dirty="0" smtClean="0"/>
              <a:t>myGame: [String]</a:t>
            </a:r>
          </a:p>
          <a:p>
            <a:r>
              <a:rPr lang="en-US" sz="1200" dirty="0" smtClean="0"/>
              <a:t>gameDict: [GameName: Int]</a:t>
            </a:r>
          </a:p>
          <a:p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2748286" y="1460945"/>
            <a:ext cx="2937034" cy="19666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7" idx="1"/>
          </p:cNvCxnSpPr>
          <p:nvPr/>
        </p:nvCxnSpPr>
        <p:spPr>
          <a:xfrm rot="10800000">
            <a:off x="6076437" y="1456003"/>
            <a:ext cx="423747" cy="20253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Process 46"/>
          <p:cNvSpPr/>
          <p:nvPr/>
        </p:nvSpPr>
        <p:spPr>
          <a:xfrm>
            <a:off x="4486325" y="3615507"/>
            <a:ext cx="1443498" cy="7347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User.saveUser()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User.loadUser()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Game.saveGame()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Game.loadGame()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918340" y="1810539"/>
            <a:ext cx="0" cy="408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6904242" y="896696"/>
            <a:ext cx="1285016" cy="1105923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Firebase Real-time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8536" y="98409"/>
            <a:ext cx="42049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solidFill>
                  <a:schemeClr val="tx1"/>
                </a:solidFill>
                <a:latin typeface="+mn-lt"/>
                <a:ea typeface="Abadi MT Condensed Light" charset="0"/>
                <a:cs typeface="Abadi MT Condensed Light" charset="0"/>
              </a:rPr>
              <a:t>Project Prospects</a:t>
            </a:r>
            <a:endParaRPr lang="en-US" sz="4000" u="sng" dirty="0">
              <a:solidFill>
                <a:schemeClr val="tx1"/>
              </a:solidFill>
              <a:latin typeface="+mn-lt"/>
              <a:ea typeface="Abadi MT Condensed Light" charset="0"/>
              <a:cs typeface="Abadi MT Condensed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536" y="1434271"/>
            <a:ext cx="66461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◉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Feedback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collections for App improvements</a:t>
            </a:r>
          </a:p>
          <a:p>
            <a:endParaRPr lang="en-US" dirty="0" smtClean="0"/>
          </a:p>
          <a:p>
            <a:r>
              <a:rPr lang="en-US" dirty="0" smtClean="0"/>
              <a:t>◉ Notification for all involved players when game edited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◉ Increasing variety of games</a:t>
            </a:r>
          </a:p>
          <a:p>
            <a:endParaRPr lang="en-US" dirty="0"/>
          </a:p>
          <a:p>
            <a:r>
              <a:rPr lang="en-US" dirty="0" smtClean="0"/>
              <a:t>◉ Cloud storage, real-time data updating</a:t>
            </a:r>
          </a:p>
          <a:p>
            <a:endParaRPr lang="en-US" dirty="0"/>
          </a:p>
          <a:p>
            <a:r>
              <a:rPr lang="en-US" dirty="0" smtClean="0"/>
              <a:t>◉ Game Invitation between friends (Profile sharing)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293</Words>
  <Application>Microsoft Macintosh PowerPoint</Application>
  <PresentationFormat>On-screen Show (16:9)</PresentationFormat>
  <Paragraphs>83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Abadi MT Condensed Light</vt:lpstr>
      <vt:lpstr>Old Standard TT</vt:lpstr>
      <vt:lpstr>Arial</vt:lpstr>
      <vt:lpstr>Paperback</vt:lpstr>
      <vt:lpstr>Athena App ECE 564 Final Presentation By Sportcraft</vt:lpstr>
      <vt:lpstr>Agenda</vt:lpstr>
      <vt:lpstr>Development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Athena App ECE 564 Final Presentation By Sportcraft</dc:title>
  <cp:lastModifiedBy>Weijia Duan</cp:lastModifiedBy>
  <cp:revision>28</cp:revision>
  <dcterms:modified xsi:type="dcterms:W3CDTF">2017-11-29T18:01:37Z</dcterms:modified>
</cp:coreProperties>
</file>