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96934-C7C6-4C48-9ABA-A9CE0DC80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1784D-27DC-45A0-BC81-E9C1CE14C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957D8-04A9-4684-A9EA-2588D1C8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4B44-4334-4E6F-9EB1-7ECC98F7FED7}" type="datetimeFigureOut">
              <a:rPr lang="en-SG" smtClean="0"/>
              <a:t>12/9/2019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E008C-D891-41D5-9246-C879AEB7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C8532-416B-4DA9-8BC6-D3C51B7B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A520-7879-4748-9416-6B642ECD11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235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AC87-AB4B-4AE4-9604-CF3DC5BE8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D04F-5038-4198-8EA6-EEE9D4EEC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1D535-9AE5-4903-AC75-86CA13B2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4B44-4334-4E6F-9EB1-7ECC98F7FED7}" type="datetimeFigureOut">
              <a:rPr lang="en-SG" smtClean="0"/>
              <a:t>12/9/2019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0010E-BA64-4875-9007-6CC75DAC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0C151-E1D3-4225-8DC7-5C919268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A520-7879-4748-9416-6B642ECD11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576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DDEFB5-27AA-411C-AC9A-1CAA64C52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A1E46-CAE8-41C6-97D3-BE2FC3995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B080D-020F-430F-A328-9DFCDC73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4B44-4334-4E6F-9EB1-7ECC98F7FED7}" type="datetimeFigureOut">
              <a:rPr lang="en-SG" smtClean="0"/>
              <a:t>12/9/2019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35AA9-6A72-444F-9AD4-F0B6856B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1BB9C-203F-45B7-8DD7-71DC05B5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A520-7879-4748-9416-6B642ECD11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30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7422-FB42-42D6-BF5A-9B53BD91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68398-E888-40D6-A50E-23052D396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98900-92FF-4012-9610-C1701372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4B44-4334-4E6F-9EB1-7ECC98F7FED7}" type="datetimeFigureOut">
              <a:rPr lang="en-SG" smtClean="0"/>
              <a:t>12/9/2019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DF3F9-4CFD-404E-9725-A546A1A7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6FFAB-01CB-4F4A-8ACA-E667F3BD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A520-7879-4748-9416-6B642ECD11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290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33F8-0308-43DD-9FDD-59E577C7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FFB3B-20E5-4FDB-A219-F33056386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414B8-23DC-42D4-8666-946945A3B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4B44-4334-4E6F-9EB1-7ECC98F7FED7}" type="datetimeFigureOut">
              <a:rPr lang="en-SG" smtClean="0"/>
              <a:t>12/9/2019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E0E2D-74E9-438F-A2FB-E0A8424A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A8A3D-21E1-4D68-BA3E-026CEFFC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A520-7879-4748-9416-6B642ECD11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602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18D5-D536-41C1-8A3F-4F26D246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908B1-B7E0-457E-9A8B-B933929F1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9F3AA-523E-4F5B-A7E6-7AFC23607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3FF92-9229-493D-B409-9274D36AE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4B44-4334-4E6F-9EB1-7ECC98F7FED7}" type="datetimeFigureOut">
              <a:rPr lang="en-SG" smtClean="0"/>
              <a:t>12/9/2019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A97F5-ED98-4728-BA67-B21E13E1F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AFCA4-1E74-4651-AC62-B8BFC2C9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A520-7879-4748-9416-6B642ECD11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248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4908-D59F-4688-8F06-8B8373F00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8F165-29E6-46AA-AB5C-2E5F6871B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29EF5-5D88-4447-BAEF-B52E347A7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5F723F-10BD-4C30-911B-67F23D2C5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F0B66-3BA0-4325-8A3A-D5D3B1BD0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1644E-7CDC-4FBD-86CC-CE5169C9E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4B44-4334-4E6F-9EB1-7ECC98F7FED7}" type="datetimeFigureOut">
              <a:rPr lang="en-SG" smtClean="0"/>
              <a:t>12/9/2019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BC94D2-A266-40B8-9818-6479E1DE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08B27E-2D4C-4594-B36C-C190320F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A520-7879-4748-9416-6B642ECD11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957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94223-2837-446B-AAFD-644ABE5E5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7F4D5-F86B-40EF-9436-C35B51FCD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4B44-4334-4E6F-9EB1-7ECC98F7FED7}" type="datetimeFigureOut">
              <a:rPr lang="en-SG" smtClean="0"/>
              <a:t>12/9/2019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D5CC1-F0E3-4624-BC0A-F088BC0E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BD3CD-9C20-45C0-B349-146C8C2A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A520-7879-4748-9416-6B642ECD11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422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515124-3C0D-4DDF-AE9E-4252D025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4B44-4334-4E6F-9EB1-7ECC98F7FED7}" type="datetimeFigureOut">
              <a:rPr lang="en-SG" smtClean="0"/>
              <a:t>12/9/2019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010B97-228D-445A-88E0-56BB59ED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1E2C2-5A54-430E-90F8-2E36FF8C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A520-7879-4748-9416-6B642ECD11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654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24244-19B3-4F5B-B519-FEDA5C6B5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589A7-4D2F-4740-81E1-B38795AFE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CC4D4-8A3A-4BE7-8CF7-EABAD6B24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8172F-58F5-4A7B-905F-B8705236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4B44-4334-4E6F-9EB1-7ECC98F7FED7}" type="datetimeFigureOut">
              <a:rPr lang="en-SG" smtClean="0"/>
              <a:t>12/9/2019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30309-8693-46DD-989D-42B15BC4E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448E7-77E9-4410-BE1F-2A7AEBB4B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A520-7879-4748-9416-6B642ECD11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403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22008-A6D6-4BDD-87A1-50A758F1F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D6BEB2-CC7C-4481-8290-DF3B2186E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6E2DA-A98D-40F6-A153-57354F0F5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7BB28-80D2-4CC0-BFB5-E0AD5D734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4B44-4334-4E6F-9EB1-7ECC98F7FED7}" type="datetimeFigureOut">
              <a:rPr lang="en-SG" smtClean="0"/>
              <a:t>12/9/2019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3B274-999C-4252-97DE-6F5B98540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A41A4-5435-4376-BDD0-7CB188AC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A520-7879-4748-9416-6B642ECD11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063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54C267-86AD-42CA-835F-F6AAA6EE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09152-D4DA-48AE-B1CF-FF78EC72B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F1F82-7353-402A-BD82-81AB71EA1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F4B44-4334-4E6F-9EB1-7ECC98F7FED7}" type="datetimeFigureOut">
              <a:rPr lang="en-SG" smtClean="0"/>
              <a:t>12/9/2019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1A84A-0D30-482D-B8EC-C1C6AF7C4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E5E68-57C8-4E1D-BE0F-670CFCCD7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1A520-7879-4748-9416-6B642ECD11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294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FD235847-8875-4F05-B079-90D48907E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70085" y="2937447"/>
            <a:ext cx="824865" cy="155074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006D832-9978-4599-B52A-B9CD37E05B0B}"/>
              </a:ext>
            </a:extLst>
          </p:cNvPr>
          <p:cNvGrpSpPr/>
          <p:nvPr/>
        </p:nvGrpSpPr>
        <p:grpSpPr>
          <a:xfrm>
            <a:off x="721654" y="1775460"/>
            <a:ext cx="3985491" cy="2895600"/>
            <a:chOff x="2550454" y="990600"/>
            <a:chExt cx="3985491" cy="2895600"/>
          </a:xfrm>
        </p:grpSpPr>
        <p:pic>
          <p:nvPicPr>
            <p:cNvPr id="9" name="Picture 8" descr="A screen shot of an open computer sitting on a table&#10;&#10;Description automatically generated">
              <a:extLst>
                <a:ext uri="{FF2B5EF4-FFF2-40B4-BE49-F238E27FC236}">
                  <a16:creationId xmlns:a16="http://schemas.microsoft.com/office/drawing/2014/main" id="{F11BF594-7336-4C13-B27B-2644314C9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0454" y="990600"/>
              <a:ext cx="3985491" cy="2895600"/>
            </a:xfrm>
            <a:prstGeom prst="rect">
              <a:avLst/>
            </a:prstGeom>
          </p:spPr>
        </p:pic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111C76FE-71C2-419D-9600-B6EEB4AD6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7873" y="1663019"/>
              <a:ext cx="1410652" cy="1101112"/>
            </a:xfrm>
            <a:prstGeom prst="rect">
              <a:avLst/>
            </a:prstGeom>
          </p:spPr>
        </p:pic>
      </p:grp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98E0C444-70E4-4F13-9048-86DB3B4633A1}"/>
              </a:ext>
            </a:extLst>
          </p:cNvPr>
          <p:cNvSpPr/>
          <p:nvPr/>
        </p:nvSpPr>
        <p:spPr>
          <a:xfrm>
            <a:off x="3998485" y="3526155"/>
            <a:ext cx="784970" cy="35049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13E3AFB1-6896-44B6-9EB2-B21618E3F7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27139" y="3531517"/>
            <a:ext cx="327661" cy="339772"/>
          </a:xfrm>
          <a:prstGeom prst="rect">
            <a:avLst/>
          </a:prstGeom>
        </p:spPr>
      </p:pic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B6721099-7B16-482A-8B77-A5CB217FDB16}"/>
              </a:ext>
            </a:extLst>
          </p:cNvPr>
          <p:cNvSpPr/>
          <p:nvPr/>
        </p:nvSpPr>
        <p:spPr>
          <a:xfrm>
            <a:off x="6237571" y="3526155"/>
            <a:ext cx="784970" cy="350496"/>
          </a:xfrm>
          <a:prstGeom prst="leftRightArrow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8567B970-6F8D-46B5-8EFB-59FB156CE5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209" y="3600709"/>
            <a:ext cx="414772" cy="20738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C7C7C9E-F08D-440D-A1BF-B06389F1B6C2}"/>
              </a:ext>
            </a:extLst>
          </p:cNvPr>
          <p:cNvSpPr txBox="1"/>
          <p:nvPr/>
        </p:nvSpPr>
        <p:spPr>
          <a:xfrm>
            <a:off x="4152053" y="3403044"/>
            <a:ext cx="492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/>
              <a:t>USB</a:t>
            </a:r>
            <a:endParaRPr lang="en-SG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5AA03B-8480-4034-A17B-897A0E6064FA}"/>
              </a:ext>
            </a:extLst>
          </p:cNvPr>
          <p:cNvSpPr txBox="1"/>
          <p:nvPr/>
        </p:nvSpPr>
        <p:spPr>
          <a:xfrm>
            <a:off x="6392330" y="3403044"/>
            <a:ext cx="492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/>
              <a:t>BLE</a:t>
            </a:r>
            <a:endParaRPr lang="en-SG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D27380-F8E8-41F4-B8DE-0ACA80803623}"/>
              </a:ext>
            </a:extLst>
          </p:cNvPr>
          <p:cNvSpPr txBox="1"/>
          <p:nvPr/>
        </p:nvSpPr>
        <p:spPr>
          <a:xfrm>
            <a:off x="2055608" y="3492838"/>
            <a:ext cx="1353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/>
              <a:t>Greyhound</a:t>
            </a:r>
            <a:endParaRPr lang="en-SG" b="1" dirty="0"/>
          </a:p>
        </p:txBody>
      </p:sp>
      <p:pic>
        <p:nvPicPr>
          <p:cNvPr id="27" name="Picture 26" descr="A picture containing white&#10;&#10;Description automatically generated">
            <a:extLst>
              <a:ext uri="{FF2B5EF4-FFF2-40B4-BE49-F238E27FC236}">
                <a16:creationId xmlns:a16="http://schemas.microsoft.com/office/drawing/2014/main" id="{086C2D24-6374-4811-9CD8-3AD776C2C0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739" y="2936670"/>
            <a:ext cx="1604777" cy="160477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F71FAD5-0E33-4E87-8B10-6A6D93F161CF}"/>
              </a:ext>
            </a:extLst>
          </p:cNvPr>
          <p:cNvSpPr txBox="1"/>
          <p:nvPr/>
        </p:nvSpPr>
        <p:spPr>
          <a:xfrm>
            <a:off x="4877633" y="3223260"/>
            <a:ext cx="1538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/>
              <a:t>NRF52840</a:t>
            </a:r>
            <a:endParaRPr lang="en-SG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57CA50-5742-4785-B561-CD13F5BEC7CB}"/>
              </a:ext>
            </a:extLst>
          </p:cNvPr>
          <p:cNvSpPr txBox="1"/>
          <p:nvPr/>
        </p:nvSpPr>
        <p:spPr>
          <a:xfrm>
            <a:off x="7333642" y="3279933"/>
            <a:ext cx="784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/>
              <a:t>BLE Device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445849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Matheus Eduardo Garbelini</dc:creator>
  <cp:lastModifiedBy>Matheus Eduardo Garbelini</cp:lastModifiedBy>
  <cp:revision>3</cp:revision>
  <dcterms:created xsi:type="dcterms:W3CDTF">2019-09-12T04:04:29Z</dcterms:created>
  <dcterms:modified xsi:type="dcterms:W3CDTF">2019-09-12T04:32:51Z</dcterms:modified>
</cp:coreProperties>
</file>