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4.svg" ContentType="image/svg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8" r:id="rId5"/>
    <p:sldId id="265" r:id="rId6"/>
    <p:sldId id="260" r:id="rId7"/>
    <p:sldId id="269" r:id="rId8"/>
    <p:sldId id="261" r:id="rId9"/>
    <p:sldId id="268" r:id="rId10"/>
    <p:sldId id="262" r:id="rId11"/>
    <p:sldId id="263" r:id="rId12"/>
    <p:sldId id="264" r:id="rId13"/>
    <p:sldId id="266" r:id="rId14"/>
    <p:sldId id="285" r:id="rId15"/>
    <p:sldId id="277" r:id="rId16"/>
    <p:sldId id="278" r:id="rId17"/>
    <p:sldId id="279" r:id="rId18"/>
    <p:sldId id="286" r:id="rId19"/>
    <p:sldId id="281" r:id="rId20"/>
    <p:sldId id="282" r:id="rId21"/>
    <p:sldId id="283" r:id="rId22"/>
    <p:sldId id="284" r:id="rId23"/>
    <p:sldId id="267" r:id="rId24"/>
  </p:sldIdLst>
  <p:sldSz cx="12192000" cy="6858000"/>
  <p:notesSz cx="6858000" cy="9144000"/>
  <p:embeddedFontLst>
    <p:embeddedFont>
      <p:font typeface="Corbel" panose="020B0503020204020204" pitchFamily="34" charset="0"/>
      <p:regular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  <p:embeddedFont>
      <p:font typeface="Microsoft Tai Le" panose="020B0502040204020203" charset="0"/>
      <p:regular r:id="rId39"/>
      <p:bold r:id="rId40"/>
    </p:embeddedFont>
    <p:embeddedFont>
      <p:font typeface="Cambria" panose="02040503050406030204" charset="0"/>
      <p:regular r:id="rId41"/>
      <p:bold r:id="rId42"/>
      <p:italic r:id="rId43"/>
      <p:boldItalic r:id="rId44"/>
    </p:embeddedFont>
    <p:embeddedFont>
      <p:font typeface="Georgia" panose="02040502050405020303" charset="0"/>
      <p:regular r:id="rId45"/>
      <p:bold r:id="rId46"/>
      <p:italic r:id="rId47"/>
      <p:boldItalic r:id="rId48"/>
    </p:embeddedFont>
    <p:embeddedFont>
      <p:font typeface="字由点字拙然 65" panose="00020600040101010101" charset="-122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20.fntdata"/><Relationship Id="rId48" Type="http://schemas.openxmlformats.org/officeDocument/2006/relationships/font" Target="fonts/font19.fntdata"/><Relationship Id="rId47" Type="http://schemas.openxmlformats.org/officeDocument/2006/relationships/font" Target="fonts/font18.fntdata"/><Relationship Id="rId46" Type="http://schemas.openxmlformats.org/officeDocument/2006/relationships/font" Target="fonts/font17.fntdata"/><Relationship Id="rId45" Type="http://schemas.openxmlformats.org/officeDocument/2006/relationships/font" Target="fonts/font16.fntdata"/><Relationship Id="rId44" Type="http://schemas.openxmlformats.org/officeDocument/2006/relationships/font" Target="fonts/font15.fntdata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slide" Target="slides/slide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F563A-6EE9-4325-B346-F5FEFEDF20DE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C971E1-81E9-434A-BE0D-8C18F4C073B9}">
      <dgm:prSet/>
      <dgm:spPr/>
      <dgm:t>
        <a:bodyPr/>
        <a:lstStyle/>
        <a:p>
          <a:r>
            <a:rPr lang="en-US" b="0" i="0"/>
            <a:t>Description of the dataset</a:t>
          </a:r>
          <a:endParaRPr lang="en-US"/>
        </a:p>
      </dgm:t>
    </dgm:pt>
    <dgm:pt modelId="{60BA250F-B67C-41ED-9595-9E079EA1B095}" cxnId="{2D8CF164-23DE-449B-BED1-AF8F08760B7E}" type="parTrans">
      <dgm:prSet/>
      <dgm:spPr/>
      <dgm:t>
        <a:bodyPr/>
        <a:lstStyle/>
        <a:p>
          <a:endParaRPr lang="en-US"/>
        </a:p>
      </dgm:t>
    </dgm:pt>
    <dgm:pt modelId="{5524E48D-DAE8-4B5E-A1A4-0ADB93D11CAD}" cxnId="{2D8CF164-23DE-449B-BED1-AF8F08760B7E}" type="sibTrans">
      <dgm:prSet/>
      <dgm:spPr/>
      <dgm:t>
        <a:bodyPr/>
        <a:lstStyle/>
        <a:p>
          <a:endParaRPr lang="en-US"/>
        </a:p>
      </dgm:t>
    </dgm:pt>
    <dgm:pt modelId="{B260806A-7977-4B51-8578-E5169DFE2B69}">
      <dgm:prSet/>
      <dgm:spPr/>
      <dgm:t>
        <a:bodyPr/>
        <a:lstStyle/>
        <a:p>
          <a:r>
            <a:rPr lang="en-US" b="0" i="0" dirty="0"/>
            <a:t>Source: Dog age dataset</a:t>
          </a:r>
          <a:endParaRPr lang="en-US" dirty="0"/>
        </a:p>
      </dgm:t>
    </dgm:pt>
    <dgm:pt modelId="{3C8FCC8C-4606-4298-A399-3837C9CF3523}" cxnId="{2D0B0E2B-04AF-4C04-9201-81CC9D287482}" type="parTrans">
      <dgm:prSet/>
      <dgm:spPr/>
      <dgm:t>
        <a:bodyPr/>
        <a:lstStyle/>
        <a:p>
          <a:endParaRPr lang="en-US"/>
        </a:p>
      </dgm:t>
    </dgm:pt>
    <dgm:pt modelId="{33D722A1-DAE4-4303-97E2-E3F8E61B3DD9}" cxnId="{2D0B0E2B-04AF-4C04-9201-81CC9D287482}" type="sibTrans">
      <dgm:prSet/>
      <dgm:spPr/>
      <dgm:t>
        <a:bodyPr/>
        <a:lstStyle/>
        <a:p>
          <a:endParaRPr lang="en-US"/>
        </a:p>
      </dgm:t>
    </dgm:pt>
    <dgm:pt modelId="{30EFADBA-F196-422D-A8B0-161FBCB09F6D}">
      <dgm:prSet/>
      <dgm:spPr/>
      <dgm:t>
        <a:bodyPr/>
        <a:lstStyle/>
        <a:p>
          <a:r>
            <a:rPr lang="en-US" b="0" i="0"/>
            <a:t>Categories: Adult, Senior, Young</a:t>
          </a:r>
          <a:endParaRPr lang="en-US"/>
        </a:p>
      </dgm:t>
    </dgm:pt>
    <dgm:pt modelId="{0D65E39C-C495-4006-AA80-A1D0541D0F3A}" cxnId="{AE7F0338-CAE0-4C05-A9B5-3A1A26F1511B}" type="parTrans">
      <dgm:prSet/>
      <dgm:spPr/>
      <dgm:t>
        <a:bodyPr/>
        <a:lstStyle/>
        <a:p>
          <a:endParaRPr lang="en-US"/>
        </a:p>
      </dgm:t>
    </dgm:pt>
    <dgm:pt modelId="{8C8C9476-1953-401A-ADCB-3FA9A89B9461}" cxnId="{AE7F0338-CAE0-4C05-A9B5-3A1A26F1511B}" type="sibTrans">
      <dgm:prSet/>
      <dgm:spPr/>
      <dgm:t>
        <a:bodyPr/>
        <a:lstStyle/>
        <a:p>
          <a:endParaRPr lang="en-US"/>
        </a:p>
      </dgm:t>
    </dgm:pt>
    <dgm:pt modelId="{52BC0D5D-6ECD-4066-A656-B4E2AFC15BCD}">
      <dgm:prSet/>
      <dgm:spPr/>
      <dgm:t>
        <a:bodyPr/>
        <a:lstStyle/>
        <a:p>
          <a:r>
            <a:rPr lang="en-US" b="0" i="0"/>
            <a:t>Total images:</a:t>
          </a:r>
          <a:endParaRPr lang="en-US"/>
        </a:p>
      </dgm:t>
    </dgm:pt>
    <dgm:pt modelId="{01F06417-CCE2-4250-89A9-576EDA2FB81D}" cxnId="{3478B8C7-A5A8-4A65-8123-5013A96CE548}" type="parTrans">
      <dgm:prSet/>
      <dgm:spPr/>
      <dgm:t>
        <a:bodyPr/>
        <a:lstStyle/>
        <a:p>
          <a:endParaRPr lang="en-US"/>
        </a:p>
      </dgm:t>
    </dgm:pt>
    <dgm:pt modelId="{365B1331-B73D-4958-B997-0687C542B138}" cxnId="{3478B8C7-A5A8-4A65-8123-5013A96CE548}" type="sibTrans">
      <dgm:prSet/>
      <dgm:spPr/>
      <dgm:t>
        <a:bodyPr/>
        <a:lstStyle/>
        <a:p>
          <a:endParaRPr lang="en-US"/>
        </a:p>
      </dgm:t>
    </dgm:pt>
    <dgm:pt modelId="{F3F23A14-40DD-408B-A32E-15DF0AEC1092}">
      <dgm:prSet/>
      <dgm:spPr/>
      <dgm:t>
        <a:bodyPr/>
        <a:lstStyle/>
        <a:p>
          <a:r>
            <a:rPr lang="en-US" b="0" i="0"/>
            <a:t>Adult: 370 images</a:t>
          </a:r>
          <a:endParaRPr lang="en-US"/>
        </a:p>
      </dgm:t>
    </dgm:pt>
    <dgm:pt modelId="{E1D9360C-6C27-4E82-BD6F-6BBAA2F42260}" cxnId="{6FD85BB8-F3BC-4C10-9EAA-C8A33740F648}" type="parTrans">
      <dgm:prSet/>
      <dgm:spPr/>
      <dgm:t>
        <a:bodyPr/>
        <a:lstStyle/>
        <a:p>
          <a:endParaRPr lang="en-US"/>
        </a:p>
      </dgm:t>
    </dgm:pt>
    <dgm:pt modelId="{E66B6542-A8BC-434D-A297-73077EA86B21}" cxnId="{6FD85BB8-F3BC-4C10-9EAA-C8A33740F648}" type="sibTrans">
      <dgm:prSet/>
      <dgm:spPr/>
      <dgm:t>
        <a:bodyPr/>
        <a:lstStyle/>
        <a:p>
          <a:endParaRPr lang="en-US"/>
        </a:p>
      </dgm:t>
    </dgm:pt>
    <dgm:pt modelId="{74F59007-56C8-41AD-ABA8-645064FE91A6}">
      <dgm:prSet/>
      <dgm:spPr/>
      <dgm:t>
        <a:bodyPr/>
        <a:lstStyle/>
        <a:p>
          <a:r>
            <a:rPr lang="en-US" b="0" i="0"/>
            <a:t>Senior: 495 images</a:t>
          </a:r>
          <a:endParaRPr lang="en-US"/>
        </a:p>
      </dgm:t>
    </dgm:pt>
    <dgm:pt modelId="{5FAFBC55-0F28-4D60-B4C9-C0C3150D5730}" cxnId="{896454EE-1C71-49FF-A5C5-2B52496D32F9}" type="parTrans">
      <dgm:prSet/>
      <dgm:spPr/>
      <dgm:t>
        <a:bodyPr/>
        <a:lstStyle/>
        <a:p>
          <a:endParaRPr lang="en-US"/>
        </a:p>
      </dgm:t>
    </dgm:pt>
    <dgm:pt modelId="{1882C3B2-C2E7-495D-B216-2F3ED30FB0A5}" cxnId="{896454EE-1C71-49FF-A5C5-2B52496D32F9}" type="sibTrans">
      <dgm:prSet/>
      <dgm:spPr/>
      <dgm:t>
        <a:bodyPr/>
        <a:lstStyle/>
        <a:p>
          <a:endParaRPr lang="en-US"/>
        </a:p>
      </dgm:t>
    </dgm:pt>
    <dgm:pt modelId="{7C1DABE2-707F-44DB-B174-E11EC6D3F8C4}">
      <dgm:prSet/>
      <dgm:spPr/>
      <dgm:t>
        <a:bodyPr/>
        <a:lstStyle/>
        <a:p>
          <a:r>
            <a:rPr lang="en-US" b="0" i="0"/>
            <a:t>Young: 223 images</a:t>
          </a:r>
          <a:endParaRPr lang="en-US"/>
        </a:p>
      </dgm:t>
    </dgm:pt>
    <dgm:pt modelId="{3615969C-F193-422A-859B-B2AC132ACB75}" cxnId="{15A5F931-62D3-4E53-8CBB-1B2A5FD93090}" type="parTrans">
      <dgm:prSet/>
      <dgm:spPr/>
      <dgm:t>
        <a:bodyPr/>
        <a:lstStyle/>
        <a:p>
          <a:endParaRPr lang="en-US"/>
        </a:p>
      </dgm:t>
    </dgm:pt>
    <dgm:pt modelId="{CFFF6E56-8327-45B5-89C3-38DB58581127}" cxnId="{15A5F931-62D3-4E53-8CBB-1B2A5FD93090}" type="sibTrans">
      <dgm:prSet/>
      <dgm:spPr/>
      <dgm:t>
        <a:bodyPr/>
        <a:lstStyle/>
        <a:p>
          <a:endParaRPr lang="en-US"/>
        </a:p>
      </dgm:t>
    </dgm:pt>
    <dgm:pt modelId="{0D5AEDDC-3934-4C63-86CC-591A31576B81}" type="pres">
      <dgm:prSet presAssocID="{9BEF563A-6EE9-4325-B346-F5FEFEDF20DE}" presName="Name0" presStyleCnt="0">
        <dgm:presLayoutVars>
          <dgm:dir/>
          <dgm:animLvl val="lvl"/>
          <dgm:resizeHandles val="exact"/>
        </dgm:presLayoutVars>
      </dgm:prSet>
      <dgm:spPr/>
    </dgm:pt>
    <dgm:pt modelId="{AEA85BA8-A719-4BDE-BDA4-A96EEF0A46ED}" type="pres">
      <dgm:prSet presAssocID="{52BC0D5D-6ECD-4066-A656-B4E2AFC15BCD}" presName="boxAndChildren" presStyleCnt="0"/>
      <dgm:spPr/>
    </dgm:pt>
    <dgm:pt modelId="{A303A0DF-64E3-4490-8E10-0B64972416A0}" type="pres">
      <dgm:prSet presAssocID="{52BC0D5D-6ECD-4066-A656-B4E2AFC15BCD}" presName="parentTextBox" presStyleLbl="node1" presStyleIdx="0" presStyleCnt="2"/>
      <dgm:spPr/>
    </dgm:pt>
    <dgm:pt modelId="{D23AE599-BEAA-4A36-9C62-0CD663D19475}" type="pres">
      <dgm:prSet presAssocID="{52BC0D5D-6ECD-4066-A656-B4E2AFC15BCD}" presName="entireBox" presStyleLbl="node1" presStyleIdx="0" presStyleCnt="2"/>
      <dgm:spPr/>
    </dgm:pt>
    <dgm:pt modelId="{F38DA31D-CEE3-4B57-AF81-64F8E1931436}" type="pres">
      <dgm:prSet presAssocID="{52BC0D5D-6ECD-4066-A656-B4E2AFC15BCD}" presName="descendantBox" presStyleCnt="0"/>
      <dgm:spPr/>
    </dgm:pt>
    <dgm:pt modelId="{3254DC99-4768-456F-8B71-B8228443EBF8}" type="pres">
      <dgm:prSet presAssocID="{F3F23A14-40DD-408B-A32E-15DF0AEC1092}" presName="childTextBox" presStyleLbl="fgAccFollowNode1" presStyleIdx="0" presStyleCnt="5">
        <dgm:presLayoutVars>
          <dgm:bulletEnabled val="1"/>
        </dgm:presLayoutVars>
      </dgm:prSet>
      <dgm:spPr/>
    </dgm:pt>
    <dgm:pt modelId="{AAC8AF08-CCA2-4EAF-AA71-2519DC5C8780}" type="pres">
      <dgm:prSet presAssocID="{74F59007-56C8-41AD-ABA8-645064FE91A6}" presName="childTextBox" presStyleLbl="fgAccFollowNode1" presStyleIdx="1" presStyleCnt="5">
        <dgm:presLayoutVars>
          <dgm:bulletEnabled val="1"/>
        </dgm:presLayoutVars>
      </dgm:prSet>
      <dgm:spPr/>
    </dgm:pt>
    <dgm:pt modelId="{D6240B75-3A39-4F7E-AF19-9AE4D7B04B8B}" type="pres">
      <dgm:prSet presAssocID="{7C1DABE2-707F-44DB-B174-E11EC6D3F8C4}" presName="childTextBox" presStyleLbl="fgAccFollowNode1" presStyleIdx="2" presStyleCnt="5">
        <dgm:presLayoutVars>
          <dgm:bulletEnabled val="1"/>
        </dgm:presLayoutVars>
      </dgm:prSet>
      <dgm:spPr/>
    </dgm:pt>
    <dgm:pt modelId="{41C454A8-6AD7-49E1-AD2B-99791BB594CD}" type="pres">
      <dgm:prSet presAssocID="{5524E48D-DAE8-4B5E-A1A4-0ADB93D11CAD}" presName="sp" presStyleCnt="0"/>
      <dgm:spPr/>
    </dgm:pt>
    <dgm:pt modelId="{31538782-59FB-4B83-920F-8317D62807F7}" type="pres">
      <dgm:prSet presAssocID="{37C971E1-81E9-434A-BE0D-8C18F4C073B9}" presName="arrowAndChildren" presStyleCnt="0"/>
      <dgm:spPr/>
    </dgm:pt>
    <dgm:pt modelId="{80391918-8BA9-4F73-A374-E1CCA556B62A}" type="pres">
      <dgm:prSet presAssocID="{37C971E1-81E9-434A-BE0D-8C18F4C073B9}" presName="parentTextArrow" presStyleLbl="node1" presStyleIdx="0" presStyleCnt="2"/>
      <dgm:spPr/>
    </dgm:pt>
    <dgm:pt modelId="{77A18947-5DBF-45F7-B50A-630D7851F2EB}" type="pres">
      <dgm:prSet presAssocID="{37C971E1-81E9-434A-BE0D-8C18F4C073B9}" presName="arrow" presStyleLbl="node1" presStyleIdx="1" presStyleCnt="2"/>
      <dgm:spPr/>
    </dgm:pt>
    <dgm:pt modelId="{D4C50E4C-1818-49B7-949B-3C8F3C92072A}" type="pres">
      <dgm:prSet presAssocID="{37C971E1-81E9-434A-BE0D-8C18F4C073B9}" presName="descendantArrow" presStyleCnt="0"/>
      <dgm:spPr/>
    </dgm:pt>
    <dgm:pt modelId="{3B25B984-810B-4727-A16A-F1203025246B}" type="pres">
      <dgm:prSet presAssocID="{B260806A-7977-4B51-8578-E5169DFE2B69}" presName="childTextArrow" presStyleLbl="fgAccFollowNode1" presStyleIdx="3" presStyleCnt="5">
        <dgm:presLayoutVars>
          <dgm:bulletEnabled val="1"/>
        </dgm:presLayoutVars>
      </dgm:prSet>
      <dgm:spPr/>
    </dgm:pt>
    <dgm:pt modelId="{82D1BDB6-40F0-4211-8172-06733E0906E0}" type="pres">
      <dgm:prSet presAssocID="{30EFADBA-F196-422D-A8B0-161FBCB09F6D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EF0E002-70B1-42C8-BF9C-6F4A1E55512B}" type="presOf" srcId="{52BC0D5D-6ECD-4066-A656-B4E2AFC15BCD}" destId="{A303A0DF-64E3-4490-8E10-0B64972416A0}" srcOrd="0" destOrd="0" presId="urn:microsoft.com/office/officeart/2005/8/layout/process4"/>
    <dgm:cxn modelId="{DA3EF510-1B24-4892-A3E0-5BEEB6914361}" type="presOf" srcId="{9BEF563A-6EE9-4325-B346-F5FEFEDF20DE}" destId="{0D5AEDDC-3934-4C63-86CC-591A31576B81}" srcOrd="0" destOrd="0" presId="urn:microsoft.com/office/officeart/2005/8/layout/process4"/>
    <dgm:cxn modelId="{B12F9612-5ED3-470A-8545-DA885838EB43}" type="presOf" srcId="{37C971E1-81E9-434A-BE0D-8C18F4C073B9}" destId="{80391918-8BA9-4F73-A374-E1CCA556B62A}" srcOrd="0" destOrd="0" presId="urn:microsoft.com/office/officeart/2005/8/layout/process4"/>
    <dgm:cxn modelId="{B4BFC917-9283-43AD-A849-106C75728B07}" type="presOf" srcId="{F3F23A14-40DD-408B-A32E-15DF0AEC1092}" destId="{3254DC99-4768-456F-8B71-B8228443EBF8}" srcOrd="0" destOrd="0" presId="urn:microsoft.com/office/officeart/2005/8/layout/process4"/>
    <dgm:cxn modelId="{2D0B0E2B-04AF-4C04-9201-81CC9D287482}" srcId="{37C971E1-81E9-434A-BE0D-8C18F4C073B9}" destId="{B260806A-7977-4B51-8578-E5169DFE2B69}" srcOrd="0" destOrd="0" parTransId="{3C8FCC8C-4606-4298-A399-3837C9CF3523}" sibTransId="{33D722A1-DAE4-4303-97E2-E3F8E61B3DD9}"/>
    <dgm:cxn modelId="{15A5F931-62D3-4E53-8CBB-1B2A5FD93090}" srcId="{52BC0D5D-6ECD-4066-A656-B4E2AFC15BCD}" destId="{7C1DABE2-707F-44DB-B174-E11EC6D3F8C4}" srcOrd="2" destOrd="0" parTransId="{3615969C-F193-422A-859B-B2AC132ACB75}" sibTransId="{CFFF6E56-8327-45B5-89C3-38DB58581127}"/>
    <dgm:cxn modelId="{D5670337-F284-46EE-B238-9C511835CC26}" type="presOf" srcId="{74F59007-56C8-41AD-ABA8-645064FE91A6}" destId="{AAC8AF08-CCA2-4EAF-AA71-2519DC5C8780}" srcOrd="0" destOrd="0" presId="urn:microsoft.com/office/officeart/2005/8/layout/process4"/>
    <dgm:cxn modelId="{AE7F0338-CAE0-4C05-A9B5-3A1A26F1511B}" srcId="{37C971E1-81E9-434A-BE0D-8C18F4C073B9}" destId="{30EFADBA-F196-422D-A8B0-161FBCB09F6D}" srcOrd="1" destOrd="0" parTransId="{0D65E39C-C495-4006-AA80-A1D0541D0F3A}" sibTransId="{8C8C9476-1953-401A-ADCB-3FA9A89B9461}"/>
    <dgm:cxn modelId="{2D8CF164-23DE-449B-BED1-AF8F08760B7E}" srcId="{9BEF563A-6EE9-4325-B346-F5FEFEDF20DE}" destId="{37C971E1-81E9-434A-BE0D-8C18F4C073B9}" srcOrd="0" destOrd="0" parTransId="{60BA250F-B67C-41ED-9595-9E079EA1B095}" sibTransId="{5524E48D-DAE8-4B5E-A1A4-0ADB93D11CAD}"/>
    <dgm:cxn modelId="{4C9F0B76-C791-49F2-B08E-1C9D911EA612}" type="presOf" srcId="{30EFADBA-F196-422D-A8B0-161FBCB09F6D}" destId="{82D1BDB6-40F0-4211-8172-06733E0906E0}" srcOrd="0" destOrd="0" presId="urn:microsoft.com/office/officeart/2005/8/layout/process4"/>
    <dgm:cxn modelId="{8F59D79D-F1C9-4D97-A2D0-C839270AB5CD}" type="presOf" srcId="{37C971E1-81E9-434A-BE0D-8C18F4C073B9}" destId="{77A18947-5DBF-45F7-B50A-630D7851F2EB}" srcOrd="1" destOrd="0" presId="urn:microsoft.com/office/officeart/2005/8/layout/process4"/>
    <dgm:cxn modelId="{6FD85BB8-F3BC-4C10-9EAA-C8A33740F648}" srcId="{52BC0D5D-6ECD-4066-A656-B4E2AFC15BCD}" destId="{F3F23A14-40DD-408B-A32E-15DF0AEC1092}" srcOrd="0" destOrd="0" parTransId="{E1D9360C-6C27-4E82-BD6F-6BBAA2F42260}" sibTransId="{E66B6542-A8BC-434D-A297-73077EA86B21}"/>
    <dgm:cxn modelId="{015614BB-65AB-4129-8CC5-CDC42A70C017}" type="presOf" srcId="{B260806A-7977-4B51-8578-E5169DFE2B69}" destId="{3B25B984-810B-4727-A16A-F1203025246B}" srcOrd="0" destOrd="0" presId="urn:microsoft.com/office/officeart/2005/8/layout/process4"/>
    <dgm:cxn modelId="{10AF5EC0-89D4-4856-89A8-88C121BCE315}" type="presOf" srcId="{7C1DABE2-707F-44DB-B174-E11EC6D3F8C4}" destId="{D6240B75-3A39-4F7E-AF19-9AE4D7B04B8B}" srcOrd="0" destOrd="0" presId="urn:microsoft.com/office/officeart/2005/8/layout/process4"/>
    <dgm:cxn modelId="{3478B8C7-A5A8-4A65-8123-5013A96CE548}" srcId="{9BEF563A-6EE9-4325-B346-F5FEFEDF20DE}" destId="{52BC0D5D-6ECD-4066-A656-B4E2AFC15BCD}" srcOrd="1" destOrd="0" parTransId="{01F06417-CCE2-4250-89A9-576EDA2FB81D}" sibTransId="{365B1331-B73D-4958-B997-0687C542B138}"/>
    <dgm:cxn modelId="{896454EE-1C71-49FF-A5C5-2B52496D32F9}" srcId="{52BC0D5D-6ECD-4066-A656-B4E2AFC15BCD}" destId="{74F59007-56C8-41AD-ABA8-645064FE91A6}" srcOrd="1" destOrd="0" parTransId="{5FAFBC55-0F28-4D60-B4C9-C0C3150D5730}" sibTransId="{1882C3B2-C2E7-495D-B216-2F3ED30FB0A5}"/>
    <dgm:cxn modelId="{D091B6FB-0A65-44B0-9DBB-D78D0750BC61}" type="presOf" srcId="{52BC0D5D-6ECD-4066-A656-B4E2AFC15BCD}" destId="{D23AE599-BEAA-4A36-9C62-0CD663D19475}" srcOrd="1" destOrd="0" presId="urn:microsoft.com/office/officeart/2005/8/layout/process4"/>
    <dgm:cxn modelId="{FF8FEC83-1EFC-4B7C-B145-E18AF079EC25}" type="presParOf" srcId="{0D5AEDDC-3934-4C63-86CC-591A31576B81}" destId="{AEA85BA8-A719-4BDE-BDA4-A96EEF0A46ED}" srcOrd="0" destOrd="0" presId="urn:microsoft.com/office/officeart/2005/8/layout/process4"/>
    <dgm:cxn modelId="{20AB25C2-1559-4008-8D0F-B3B7E60D7656}" type="presParOf" srcId="{AEA85BA8-A719-4BDE-BDA4-A96EEF0A46ED}" destId="{A303A0DF-64E3-4490-8E10-0B64972416A0}" srcOrd="0" destOrd="0" presId="urn:microsoft.com/office/officeart/2005/8/layout/process4"/>
    <dgm:cxn modelId="{38FDEB28-043D-43E3-AAD6-DC9158ED0021}" type="presParOf" srcId="{AEA85BA8-A719-4BDE-BDA4-A96EEF0A46ED}" destId="{D23AE599-BEAA-4A36-9C62-0CD663D19475}" srcOrd="1" destOrd="0" presId="urn:microsoft.com/office/officeart/2005/8/layout/process4"/>
    <dgm:cxn modelId="{0FA47FA8-5738-4EEB-87CA-4638F3748708}" type="presParOf" srcId="{AEA85BA8-A719-4BDE-BDA4-A96EEF0A46ED}" destId="{F38DA31D-CEE3-4B57-AF81-64F8E1931436}" srcOrd="2" destOrd="0" presId="urn:microsoft.com/office/officeart/2005/8/layout/process4"/>
    <dgm:cxn modelId="{20E804B8-61EE-4002-AD90-DD961DBD0FB7}" type="presParOf" srcId="{F38DA31D-CEE3-4B57-AF81-64F8E1931436}" destId="{3254DC99-4768-456F-8B71-B8228443EBF8}" srcOrd="0" destOrd="0" presId="urn:microsoft.com/office/officeart/2005/8/layout/process4"/>
    <dgm:cxn modelId="{A9151D54-41FC-4742-9399-CFCCCC2BE758}" type="presParOf" srcId="{F38DA31D-CEE3-4B57-AF81-64F8E1931436}" destId="{AAC8AF08-CCA2-4EAF-AA71-2519DC5C8780}" srcOrd="1" destOrd="0" presId="urn:microsoft.com/office/officeart/2005/8/layout/process4"/>
    <dgm:cxn modelId="{9F7D8CBD-07A6-470D-A946-BF6FB53E94EC}" type="presParOf" srcId="{F38DA31D-CEE3-4B57-AF81-64F8E1931436}" destId="{D6240B75-3A39-4F7E-AF19-9AE4D7B04B8B}" srcOrd="2" destOrd="0" presId="urn:microsoft.com/office/officeart/2005/8/layout/process4"/>
    <dgm:cxn modelId="{A5EFDCE2-D904-401A-AAA3-4E1E7051A4A9}" type="presParOf" srcId="{0D5AEDDC-3934-4C63-86CC-591A31576B81}" destId="{41C454A8-6AD7-49E1-AD2B-99791BB594CD}" srcOrd="1" destOrd="0" presId="urn:microsoft.com/office/officeart/2005/8/layout/process4"/>
    <dgm:cxn modelId="{1D9539E1-BFEA-4F04-B845-24D2BD82C9FD}" type="presParOf" srcId="{0D5AEDDC-3934-4C63-86CC-591A31576B81}" destId="{31538782-59FB-4B83-920F-8317D62807F7}" srcOrd="2" destOrd="0" presId="urn:microsoft.com/office/officeart/2005/8/layout/process4"/>
    <dgm:cxn modelId="{6FA7E6E3-D84E-4534-A808-1B19A1EC7C00}" type="presParOf" srcId="{31538782-59FB-4B83-920F-8317D62807F7}" destId="{80391918-8BA9-4F73-A374-E1CCA556B62A}" srcOrd="0" destOrd="0" presId="urn:microsoft.com/office/officeart/2005/8/layout/process4"/>
    <dgm:cxn modelId="{774C4D0C-115D-46D5-B1A4-D3540DA98584}" type="presParOf" srcId="{31538782-59FB-4B83-920F-8317D62807F7}" destId="{77A18947-5DBF-45F7-B50A-630D7851F2EB}" srcOrd="1" destOrd="0" presId="urn:microsoft.com/office/officeart/2005/8/layout/process4"/>
    <dgm:cxn modelId="{761988C2-C60E-4D3A-AE56-9C5116E806DB}" type="presParOf" srcId="{31538782-59FB-4B83-920F-8317D62807F7}" destId="{D4C50E4C-1818-49B7-949B-3C8F3C92072A}" srcOrd="2" destOrd="0" presId="urn:microsoft.com/office/officeart/2005/8/layout/process4"/>
    <dgm:cxn modelId="{C4DF0C62-CAC7-4709-B92C-DEDE3292C8F4}" type="presParOf" srcId="{D4C50E4C-1818-49B7-949B-3C8F3C92072A}" destId="{3B25B984-810B-4727-A16A-F1203025246B}" srcOrd="0" destOrd="0" presId="urn:microsoft.com/office/officeart/2005/8/layout/process4"/>
    <dgm:cxn modelId="{B15566B7-F3DC-4064-BA49-482BF0ACA2FE}" type="presParOf" srcId="{D4C50E4C-1818-49B7-949B-3C8F3C92072A}" destId="{82D1BDB6-40F0-4211-8172-06733E0906E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37F41-522F-4AD2-AD9F-122C0CA673A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E3B5FA-0498-488E-B878-AC8658B07C76}">
      <dgm:prSet/>
      <dgm:spPr/>
      <dgm:t>
        <a:bodyPr/>
        <a:lstStyle/>
        <a:p>
          <a:r>
            <a:rPr lang="en-US" b="0" baseline="0"/>
            <a:t>Load Images</a:t>
          </a:r>
          <a:endParaRPr lang="en-US"/>
        </a:p>
      </dgm:t>
    </dgm:pt>
    <dgm:pt modelId="{B0837E5E-CDB4-4971-AFE5-E1AF6680828D}" cxnId="{9EFF5B28-8017-4C6B-8DBE-C01C5D322128}" type="parTrans">
      <dgm:prSet/>
      <dgm:spPr/>
      <dgm:t>
        <a:bodyPr/>
        <a:lstStyle/>
        <a:p>
          <a:endParaRPr lang="en-US"/>
        </a:p>
      </dgm:t>
    </dgm:pt>
    <dgm:pt modelId="{A1B9E1C0-6864-4E8C-B112-AD4072777BA9}" cxnId="{9EFF5B28-8017-4C6B-8DBE-C01C5D322128}" type="sibTrans">
      <dgm:prSet/>
      <dgm:spPr/>
      <dgm:t>
        <a:bodyPr/>
        <a:lstStyle/>
        <a:p>
          <a:endParaRPr lang="en-US"/>
        </a:p>
      </dgm:t>
    </dgm:pt>
    <dgm:pt modelId="{A333E474-B0CA-411B-9D6E-AE006F32E94D}">
      <dgm:prSet/>
      <dgm:spPr/>
      <dgm:t>
        <a:bodyPr/>
        <a:lstStyle/>
        <a:p>
          <a:r>
            <a:rPr lang="en-US" b="0" baseline="0"/>
            <a:t>Resize to 128x128</a:t>
          </a:r>
          <a:endParaRPr lang="en-US"/>
        </a:p>
      </dgm:t>
    </dgm:pt>
    <dgm:pt modelId="{9DBA4CEF-6DAE-41AD-8EAE-B91B167706DB}" cxnId="{A81D4BDA-80A9-4898-B4AE-9103F44DBAC5}" type="parTrans">
      <dgm:prSet/>
      <dgm:spPr/>
      <dgm:t>
        <a:bodyPr/>
        <a:lstStyle/>
        <a:p>
          <a:endParaRPr lang="en-US"/>
        </a:p>
      </dgm:t>
    </dgm:pt>
    <dgm:pt modelId="{0CC015EE-B3FE-4F51-AC17-625D84386B5B}" cxnId="{A81D4BDA-80A9-4898-B4AE-9103F44DBAC5}" type="sibTrans">
      <dgm:prSet/>
      <dgm:spPr/>
      <dgm:t>
        <a:bodyPr/>
        <a:lstStyle/>
        <a:p>
          <a:endParaRPr lang="en-US"/>
        </a:p>
      </dgm:t>
    </dgm:pt>
    <dgm:pt modelId="{47127FBF-C1DC-48AD-AB2E-3208F017901F}">
      <dgm:prSet/>
      <dgm:spPr/>
      <dgm:t>
        <a:bodyPr/>
        <a:lstStyle/>
        <a:p>
          <a:r>
            <a:rPr lang="en-US" b="0" baseline="0"/>
            <a:t>Normalize Pixel Values</a:t>
          </a:r>
          <a:endParaRPr lang="en-US"/>
        </a:p>
      </dgm:t>
    </dgm:pt>
    <dgm:pt modelId="{C7B351D0-DB3C-41EC-AA4D-531BD8C51E4B}" cxnId="{BB03B05A-342C-408F-B196-F22B31146242}" type="parTrans">
      <dgm:prSet/>
      <dgm:spPr/>
      <dgm:t>
        <a:bodyPr/>
        <a:lstStyle/>
        <a:p>
          <a:endParaRPr lang="en-US"/>
        </a:p>
      </dgm:t>
    </dgm:pt>
    <dgm:pt modelId="{22BB12B9-3ECB-429D-9591-34CCA152EDC0}" cxnId="{BB03B05A-342C-408F-B196-F22B31146242}" type="sibTrans">
      <dgm:prSet/>
      <dgm:spPr/>
      <dgm:t>
        <a:bodyPr/>
        <a:lstStyle/>
        <a:p>
          <a:endParaRPr lang="en-US"/>
        </a:p>
      </dgm:t>
    </dgm:pt>
    <dgm:pt modelId="{0482E8EB-DF3A-4D4E-BB6D-24E0FE904BF9}">
      <dgm:prSet/>
      <dgm:spPr/>
      <dgm:t>
        <a:bodyPr/>
        <a:lstStyle/>
        <a:p>
          <a:r>
            <a:rPr lang="en-US" b="0" baseline="0"/>
            <a:t>One-Hot Encoding of Labels</a:t>
          </a:r>
          <a:endParaRPr lang="en-US"/>
        </a:p>
      </dgm:t>
    </dgm:pt>
    <dgm:pt modelId="{D0C132BC-D2EF-4790-B6AE-25984E94EBE7}" cxnId="{BB772AC2-E4AE-42A9-8ED7-793416652EC4}" type="parTrans">
      <dgm:prSet/>
      <dgm:spPr/>
      <dgm:t>
        <a:bodyPr/>
        <a:lstStyle/>
        <a:p>
          <a:endParaRPr lang="en-US"/>
        </a:p>
      </dgm:t>
    </dgm:pt>
    <dgm:pt modelId="{5F61CD86-1C70-42F1-BD01-F8EFC5AFD69E}" cxnId="{BB772AC2-E4AE-42A9-8ED7-793416652EC4}" type="sibTrans">
      <dgm:prSet/>
      <dgm:spPr/>
      <dgm:t>
        <a:bodyPr/>
        <a:lstStyle/>
        <a:p>
          <a:endParaRPr lang="en-US"/>
        </a:p>
      </dgm:t>
    </dgm:pt>
    <dgm:pt modelId="{71B3B812-2928-40C1-9F47-5B9429CC9578}" type="pres">
      <dgm:prSet presAssocID="{4FD37F41-522F-4AD2-AD9F-122C0CA673AF}" presName="outerComposite" presStyleCnt="0">
        <dgm:presLayoutVars>
          <dgm:chMax val="5"/>
          <dgm:dir/>
          <dgm:resizeHandles val="exact"/>
        </dgm:presLayoutVars>
      </dgm:prSet>
      <dgm:spPr/>
    </dgm:pt>
    <dgm:pt modelId="{03CD4673-A622-45CA-9F5A-E75705FC0090}" type="pres">
      <dgm:prSet presAssocID="{4FD37F41-522F-4AD2-AD9F-122C0CA673AF}" presName="dummyMaxCanvas" presStyleCnt="0">
        <dgm:presLayoutVars/>
      </dgm:prSet>
      <dgm:spPr/>
    </dgm:pt>
    <dgm:pt modelId="{5902FE43-FA18-4E2F-94D0-9A7BF09CD45F}" type="pres">
      <dgm:prSet presAssocID="{4FD37F41-522F-4AD2-AD9F-122C0CA673AF}" presName="FourNodes_1" presStyleLbl="node1" presStyleIdx="0" presStyleCnt="4">
        <dgm:presLayoutVars>
          <dgm:bulletEnabled val="1"/>
        </dgm:presLayoutVars>
      </dgm:prSet>
      <dgm:spPr/>
    </dgm:pt>
    <dgm:pt modelId="{CDECBA8E-6C53-4B88-8B3E-929F28F8A72C}" type="pres">
      <dgm:prSet presAssocID="{4FD37F41-522F-4AD2-AD9F-122C0CA673AF}" presName="FourNodes_2" presStyleLbl="node1" presStyleIdx="1" presStyleCnt="4">
        <dgm:presLayoutVars>
          <dgm:bulletEnabled val="1"/>
        </dgm:presLayoutVars>
      </dgm:prSet>
      <dgm:spPr/>
    </dgm:pt>
    <dgm:pt modelId="{34AD6CCC-41FF-4A58-956A-4118A7124E53}" type="pres">
      <dgm:prSet presAssocID="{4FD37F41-522F-4AD2-AD9F-122C0CA673AF}" presName="FourNodes_3" presStyleLbl="node1" presStyleIdx="2" presStyleCnt="4">
        <dgm:presLayoutVars>
          <dgm:bulletEnabled val="1"/>
        </dgm:presLayoutVars>
      </dgm:prSet>
      <dgm:spPr/>
    </dgm:pt>
    <dgm:pt modelId="{5AECACD7-3822-404E-9C2C-51C40A57702B}" type="pres">
      <dgm:prSet presAssocID="{4FD37F41-522F-4AD2-AD9F-122C0CA673AF}" presName="FourNodes_4" presStyleLbl="node1" presStyleIdx="3" presStyleCnt="4">
        <dgm:presLayoutVars>
          <dgm:bulletEnabled val="1"/>
        </dgm:presLayoutVars>
      </dgm:prSet>
      <dgm:spPr/>
    </dgm:pt>
    <dgm:pt modelId="{874E7B50-9407-47AE-969C-EA323A18EDE0}" type="pres">
      <dgm:prSet presAssocID="{4FD37F41-522F-4AD2-AD9F-122C0CA673AF}" presName="FourConn_1-2" presStyleLbl="fgAccFollowNode1" presStyleIdx="0" presStyleCnt="3">
        <dgm:presLayoutVars>
          <dgm:bulletEnabled val="1"/>
        </dgm:presLayoutVars>
      </dgm:prSet>
      <dgm:spPr/>
    </dgm:pt>
    <dgm:pt modelId="{6B9AA10D-DE85-4E73-947F-5299B0C48EFF}" type="pres">
      <dgm:prSet presAssocID="{4FD37F41-522F-4AD2-AD9F-122C0CA673AF}" presName="FourConn_2-3" presStyleLbl="fgAccFollowNode1" presStyleIdx="1" presStyleCnt="3">
        <dgm:presLayoutVars>
          <dgm:bulletEnabled val="1"/>
        </dgm:presLayoutVars>
      </dgm:prSet>
      <dgm:spPr/>
    </dgm:pt>
    <dgm:pt modelId="{4148D4F6-69B5-4188-B071-5DBF0A0BA54C}" type="pres">
      <dgm:prSet presAssocID="{4FD37F41-522F-4AD2-AD9F-122C0CA673AF}" presName="FourConn_3-4" presStyleLbl="fgAccFollowNode1" presStyleIdx="2" presStyleCnt="3">
        <dgm:presLayoutVars>
          <dgm:bulletEnabled val="1"/>
        </dgm:presLayoutVars>
      </dgm:prSet>
      <dgm:spPr/>
    </dgm:pt>
    <dgm:pt modelId="{21CBC2A3-BD84-435D-8BE2-BD4E6651D53F}" type="pres">
      <dgm:prSet presAssocID="{4FD37F41-522F-4AD2-AD9F-122C0CA673AF}" presName="FourNodes_1_text" presStyleLbl="node1" presStyleIdx="3" presStyleCnt="4">
        <dgm:presLayoutVars>
          <dgm:bulletEnabled val="1"/>
        </dgm:presLayoutVars>
      </dgm:prSet>
      <dgm:spPr/>
    </dgm:pt>
    <dgm:pt modelId="{7ECD51A3-A300-4D1E-8607-BDB1ABE84CA8}" type="pres">
      <dgm:prSet presAssocID="{4FD37F41-522F-4AD2-AD9F-122C0CA673AF}" presName="FourNodes_2_text" presStyleLbl="node1" presStyleIdx="3" presStyleCnt="4">
        <dgm:presLayoutVars>
          <dgm:bulletEnabled val="1"/>
        </dgm:presLayoutVars>
      </dgm:prSet>
      <dgm:spPr/>
    </dgm:pt>
    <dgm:pt modelId="{AF4B5313-5318-4AEA-8A3A-4D3BEDC7E84E}" type="pres">
      <dgm:prSet presAssocID="{4FD37F41-522F-4AD2-AD9F-122C0CA673AF}" presName="FourNodes_3_text" presStyleLbl="node1" presStyleIdx="3" presStyleCnt="4">
        <dgm:presLayoutVars>
          <dgm:bulletEnabled val="1"/>
        </dgm:presLayoutVars>
      </dgm:prSet>
      <dgm:spPr/>
    </dgm:pt>
    <dgm:pt modelId="{716490F1-0BB1-49DE-BBA4-A19016B21061}" type="pres">
      <dgm:prSet presAssocID="{4FD37F41-522F-4AD2-AD9F-122C0CA673A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E7AF50F-3BA4-4485-A4F2-350F40B8D955}" type="presOf" srcId="{A333E474-B0CA-411B-9D6E-AE006F32E94D}" destId="{7ECD51A3-A300-4D1E-8607-BDB1ABE84CA8}" srcOrd="1" destOrd="0" presId="urn:microsoft.com/office/officeart/2005/8/layout/vProcess5"/>
    <dgm:cxn modelId="{45E5E812-67BE-4CF0-9341-E3B862DAE7F6}" type="presOf" srcId="{0CC015EE-B3FE-4F51-AC17-625D84386B5B}" destId="{6B9AA10D-DE85-4E73-947F-5299B0C48EFF}" srcOrd="0" destOrd="0" presId="urn:microsoft.com/office/officeart/2005/8/layout/vProcess5"/>
    <dgm:cxn modelId="{9EFF5B28-8017-4C6B-8DBE-C01C5D322128}" srcId="{4FD37F41-522F-4AD2-AD9F-122C0CA673AF}" destId="{D7E3B5FA-0498-488E-B878-AC8658B07C76}" srcOrd="0" destOrd="0" parTransId="{B0837E5E-CDB4-4971-AFE5-E1AF6680828D}" sibTransId="{A1B9E1C0-6864-4E8C-B112-AD4072777BA9}"/>
    <dgm:cxn modelId="{ADA51634-B276-4B91-9AB6-65D87EE9B998}" type="presOf" srcId="{22BB12B9-3ECB-429D-9591-34CCA152EDC0}" destId="{4148D4F6-69B5-4188-B071-5DBF0A0BA54C}" srcOrd="0" destOrd="0" presId="urn:microsoft.com/office/officeart/2005/8/layout/vProcess5"/>
    <dgm:cxn modelId="{88A90348-CA12-4D41-B9C7-313892F5D07E}" type="presOf" srcId="{0482E8EB-DF3A-4D4E-BB6D-24E0FE904BF9}" destId="{5AECACD7-3822-404E-9C2C-51C40A57702B}" srcOrd="0" destOrd="0" presId="urn:microsoft.com/office/officeart/2005/8/layout/vProcess5"/>
    <dgm:cxn modelId="{3BA2A548-17C3-40A7-AFED-B65A054BA23A}" type="presOf" srcId="{47127FBF-C1DC-48AD-AB2E-3208F017901F}" destId="{AF4B5313-5318-4AEA-8A3A-4D3BEDC7E84E}" srcOrd="1" destOrd="0" presId="urn:microsoft.com/office/officeart/2005/8/layout/vProcess5"/>
    <dgm:cxn modelId="{5474BD51-006C-4D19-88B0-93B82E434F8D}" type="presOf" srcId="{47127FBF-C1DC-48AD-AB2E-3208F017901F}" destId="{34AD6CCC-41FF-4A58-956A-4118A7124E53}" srcOrd="0" destOrd="0" presId="urn:microsoft.com/office/officeart/2005/8/layout/vProcess5"/>
    <dgm:cxn modelId="{4483DC71-183B-4A78-9B57-446CC09C3E05}" type="presOf" srcId="{0482E8EB-DF3A-4D4E-BB6D-24E0FE904BF9}" destId="{716490F1-0BB1-49DE-BBA4-A19016B21061}" srcOrd="1" destOrd="0" presId="urn:microsoft.com/office/officeart/2005/8/layout/vProcess5"/>
    <dgm:cxn modelId="{BB03B05A-342C-408F-B196-F22B31146242}" srcId="{4FD37F41-522F-4AD2-AD9F-122C0CA673AF}" destId="{47127FBF-C1DC-48AD-AB2E-3208F017901F}" srcOrd="2" destOrd="0" parTransId="{C7B351D0-DB3C-41EC-AA4D-531BD8C51E4B}" sibTransId="{22BB12B9-3ECB-429D-9591-34CCA152EDC0}"/>
    <dgm:cxn modelId="{97ACB35A-41F7-4117-B063-C81C7D280D62}" type="presOf" srcId="{A333E474-B0CA-411B-9D6E-AE006F32E94D}" destId="{CDECBA8E-6C53-4B88-8B3E-929F28F8A72C}" srcOrd="0" destOrd="0" presId="urn:microsoft.com/office/officeart/2005/8/layout/vProcess5"/>
    <dgm:cxn modelId="{3BFA8A81-8CC3-438E-AE98-E473D089BB69}" type="presOf" srcId="{4FD37F41-522F-4AD2-AD9F-122C0CA673AF}" destId="{71B3B812-2928-40C1-9F47-5B9429CC9578}" srcOrd="0" destOrd="0" presId="urn:microsoft.com/office/officeart/2005/8/layout/vProcess5"/>
    <dgm:cxn modelId="{F8CE7197-0462-4A41-8437-F394FC2FD0A8}" type="presOf" srcId="{D7E3B5FA-0498-488E-B878-AC8658B07C76}" destId="{21CBC2A3-BD84-435D-8BE2-BD4E6651D53F}" srcOrd="1" destOrd="0" presId="urn:microsoft.com/office/officeart/2005/8/layout/vProcess5"/>
    <dgm:cxn modelId="{E4C777A2-23EE-47E5-BB3F-8B3F19B41658}" type="presOf" srcId="{A1B9E1C0-6864-4E8C-B112-AD4072777BA9}" destId="{874E7B50-9407-47AE-969C-EA323A18EDE0}" srcOrd="0" destOrd="0" presId="urn:microsoft.com/office/officeart/2005/8/layout/vProcess5"/>
    <dgm:cxn modelId="{BB772AC2-E4AE-42A9-8ED7-793416652EC4}" srcId="{4FD37F41-522F-4AD2-AD9F-122C0CA673AF}" destId="{0482E8EB-DF3A-4D4E-BB6D-24E0FE904BF9}" srcOrd="3" destOrd="0" parTransId="{D0C132BC-D2EF-4790-B6AE-25984E94EBE7}" sibTransId="{5F61CD86-1C70-42F1-BD01-F8EFC5AFD69E}"/>
    <dgm:cxn modelId="{A81D4BDA-80A9-4898-B4AE-9103F44DBAC5}" srcId="{4FD37F41-522F-4AD2-AD9F-122C0CA673AF}" destId="{A333E474-B0CA-411B-9D6E-AE006F32E94D}" srcOrd="1" destOrd="0" parTransId="{9DBA4CEF-6DAE-41AD-8EAE-B91B167706DB}" sibTransId="{0CC015EE-B3FE-4F51-AC17-625D84386B5B}"/>
    <dgm:cxn modelId="{30DC72F3-357A-4E6F-B114-D2C9497DB217}" type="presOf" srcId="{D7E3B5FA-0498-488E-B878-AC8658B07C76}" destId="{5902FE43-FA18-4E2F-94D0-9A7BF09CD45F}" srcOrd="0" destOrd="0" presId="urn:microsoft.com/office/officeart/2005/8/layout/vProcess5"/>
    <dgm:cxn modelId="{18A42EAC-F60A-4577-85E2-F442D5CECCDD}" type="presParOf" srcId="{71B3B812-2928-40C1-9F47-5B9429CC9578}" destId="{03CD4673-A622-45CA-9F5A-E75705FC0090}" srcOrd="0" destOrd="0" presId="urn:microsoft.com/office/officeart/2005/8/layout/vProcess5"/>
    <dgm:cxn modelId="{782354A5-F82F-4788-B7A0-21CAB777B1AA}" type="presParOf" srcId="{71B3B812-2928-40C1-9F47-5B9429CC9578}" destId="{5902FE43-FA18-4E2F-94D0-9A7BF09CD45F}" srcOrd="1" destOrd="0" presId="urn:microsoft.com/office/officeart/2005/8/layout/vProcess5"/>
    <dgm:cxn modelId="{3C80AE3D-CBEA-4BC4-B303-E0F63E92B518}" type="presParOf" srcId="{71B3B812-2928-40C1-9F47-5B9429CC9578}" destId="{CDECBA8E-6C53-4B88-8B3E-929F28F8A72C}" srcOrd="2" destOrd="0" presId="urn:microsoft.com/office/officeart/2005/8/layout/vProcess5"/>
    <dgm:cxn modelId="{B84E947C-7B8A-4BD8-A5CD-DEF309EA4F19}" type="presParOf" srcId="{71B3B812-2928-40C1-9F47-5B9429CC9578}" destId="{34AD6CCC-41FF-4A58-956A-4118A7124E53}" srcOrd="3" destOrd="0" presId="urn:microsoft.com/office/officeart/2005/8/layout/vProcess5"/>
    <dgm:cxn modelId="{19969A2A-7118-4293-B2A9-CA44B046861F}" type="presParOf" srcId="{71B3B812-2928-40C1-9F47-5B9429CC9578}" destId="{5AECACD7-3822-404E-9C2C-51C40A57702B}" srcOrd="4" destOrd="0" presId="urn:microsoft.com/office/officeart/2005/8/layout/vProcess5"/>
    <dgm:cxn modelId="{AC1DA870-7DC1-4705-8D5F-73D4FE9ADA1B}" type="presParOf" srcId="{71B3B812-2928-40C1-9F47-5B9429CC9578}" destId="{874E7B50-9407-47AE-969C-EA323A18EDE0}" srcOrd="5" destOrd="0" presId="urn:microsoft.com/office/officeart/2005/8/layout/vProcess5"/>
    <dgm:cxn modelId="{1A49B188-9FE3-4F5B-A0A1-8B46E6241839}" type="presParOf" srcId="{71B3B812-2928-40C1-9F47-5B9429CC9578}" destId="{6B9AA10D-DE85-4E73-947F-5299B0C48EFF}" srcOrd="6" destOrd="0" presId="urn:microsoft.com/office/officeart/2005/8/layout/vProcess5"/>
    <dgm:cxn modelId="{E52A95BA-4664-40E1-8DEA-1634CE912270}" type="presParOf" srcId="{71B3B812-2928-40C1-9F47-5B9429CC9578}" destId="{4148D4F6-69B5-4188-B071-5DBF0A0BA54C}" srcOrd="7" destOrd="0" presId="urn:microsoft.com/office/officeart/2005/8/layout/vProcess5"/>
    <dgm:cxn modelId="{B5DA7153-100B-4503-8C88-41EB103604D6}" type="presParOf" srcId="{71B3B812-2928-40C1-9F47-5B9429CC9578}" destId="{21CBC2A3-BD84-435D-8BE2-BD4E6651D53F}" srcOrd="8" destOrd="0" presId="urn:microsoft.com/office/officeart/2005/8/layout/vProcess5"/>
    <dgm:cxn modelId="{13F4041F-5F33-4F71-BE52-03C72C0DB1BE}" type="presParOf" srcId="{71B3B812-2928-40C1-9F47-5B9429CC9578}" destId="{7ECD51A3-A300-4D1E-8607-BDB1ABE84CA8}" srcOrd="9" destOrd="0" presId="urn:microsoft.com/office/officeart/2005/8/layout/vProcess5"/>
    <dgm:cxn modelId="{426A8F48-A4E4-4AA7-99FC-30778A961342}" type="presParOf" srcId="{71B3B812-2928-40C1-9F47-5B9429CC9578}" destId="{AF4B5313-5318-4AEA-8A3A-4D3BEDC7E84E}" srcOrd="10" destOrd="0" presId="urn:microsoft.com/office/officeart/2005/8/layout/vProcess5"/>
    <dgm:cxn modelId="{6552EFBE-8706-4A57-8335-9BC76EADA47A}" type="presParOf" srcId="{71B3B812-2928-40C1-9F47-5B9429CC9578}" destId="{716490F1-0BB1-49DE-BBA4-A19016B210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175BE-3C20-41E5-9C85-7FE448C9387D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F758B3-F634-45DD-8D3E-D2CCCD7C2731}">
      <dgm:prSet/>
      <dgm:spPr/>
      <dgm:t>
        <a:bodyPr/>
        <a:lstStyle/>
        <a:p>
          <a:r>
            <a:rPr lang="en-IN" dirty="0"/>
            <a:t>Input Image </a:t>
          </a:r>
          <a:endParaRPr lang="en-US" dirty="0"/>
        </a:p>
      </dgm:t>
    </dgm:pt>
    <dgm:pt modelId="{B808183F-2C43-4DAF-BBBC-13CD9FD1AB70}" cxnId="{BD10DDCC-088E-44B3-97C0-ED760F83A0DA}" type="parTrans">
      <dgm:prSet/>
      <dgm:spPr/>
      <dgm:t>
        <a:bodyPr/>
        <a:lstStyle/>
        <a:p>
          <a:endParaRPr lang="en-US"/>
        </a:p>
      </dgm:t>
    </dgm:pt>
    <dgm:pt modelId="{4C7F87FB-69EA-4A8A-9E06-D8924F8E8D76}" cxnId="{BD10DDCC-088E-44B3-97C0-ED760F83A0DA}" type="sibTrans">
      <dgm:prSet/>
      <dgm:spPr/>
      <dgm:t>
        <a:bodyPr/>
        <a:lstStyle/>
        <a:p>
          <a:endParaRPr lang="en-US"/>
        </a:p>
      </dgm:t>
    </dgm:pt>
    <dgm:pt modelId="{77286622-9581-4C4E-9158-77DF6B1C00EB}">
      <dgm:prSet/>
      <dgm:spPr/>
      <dgm:t>
        <a:bodyPr/>
        <a:lstStyle/>
        <a:p>
          <a:r>
            <a:rPr lang="en-IN" dirty="0"/>
            <a:t>Conv2D Layer</a:t>
          </a:r>
          <a:endParaRPr lang="en-US" dirty="0"/>
        </a:p>
      </dgm:t>
    </dgm:pt>
    <dgm:pt modelId="{ECCB160A-AEB5-4C5B-9583-BF4E3C54CF56}" cxnId="{7926C2D5-4142-4C57-84FF-3705F1283508}" type="parTrans">
      <dgm:prSet/>
      <dgm:spPr/>
      <dgm:t>
        <a:bodyPr/>
        <a:lstStyle/>
        <a:p>
          <a:endParaRPr lang="en-US"/>
        </a:p>
      </dgm:t>
    </dgm:pt>
    <dgm:pt modelId="{AC3282BE-6416-4CE1-933B-94AE769365C0}" cxnId="{7926C2D5-4142-4C57-84FF-3705F1283508}" type="sibTrans">
      <dgm:prSet/>
      <dgm:spPr/>
      <dgm:t>
        <a:bodyPr/>
        <a:lstStyle/>
        <a:p>
          <a:endParaRPr lang="en-US"/>
        </a:p>
      </dgm:t>
    </dgm:pt>
    <dgm:pt modelId="{6E4C65CB-1F83-490C-8F68-5A6629601F03}">
      <dgm:prSet/>
      <dgm:spPr/>
      <dgm:t>
        <a:bodyPr/>
        <a:lstStyle/>
        <a:p>
          <a:r>
            <a:rPr lang="en-IN" dirty="0"/>
            <a:t>MaxPooling2D </a:t>
          </a:r>
          <a:endParaRPr lang="en-US" dirty="0"/>
        </a:p>
      </dgm:t>
    </dgm:pt>
    <dgm:pt modelId="{44A86F83-5B04-4CE0-B33C-750346DEB5E7}" cxnId="{816CC4C8-8B37-40AE-B0EB-B685052BC3AF}" type="parTrans">
      <dgm:prSet/>
      <dgm:spPr/>
      <dgm:t>
        <a:bodyPr/>
        <a:lstStyle/>
        <a:p>
          <a:endParaRPr lang="en-US"/>
        </a:p>
      </dgm:t>
    </dgm:pt>
    <dgm:pt modelId="{A7AC54D1-1691-49F6-B153-634B4FDFEC83}" cxnId="{816CC4C8-8B37-40AE-B0EB-B685052BC3AF}" type="sibTrans">
      <dgm:prSet/>
      <dgm:spPr/>
      <dgm:t>
        <a:bodyPr/>
        <a:lstStyle/>
        <a:p>
          <a:endParaRPr lang="en-US"/>
        </a:p>
      </dgm:t>
    </dgm:pt>
    <dgm:pt modelId="{0A6AF5EA-A0CE-4FBD-B1C2-93C2FC34A783}">
      <dgm:prSet/>
      <dgm:spPr/>
      <dgm:t>
        <a:bodyPr/>
        <a:lstStyle/>
        <a:p>
          <a:r>
            <a:rPr lang="en-IN" dirty="0"/>
            <a:t>Dropout  </a:t>
          </a:r>
          <a:endParaRPr lang="en-US" dirty="0"/>
        </a:p>
      </dgm:t>
    </dgm:pt>
    <dgm:pt modelId="{F7E5E5B6-CB86-4481-AB1A-31FD6E0F203A}" cxnId="{FA91622E-024C-4D1F-8499-3A9FBE022D81}" type="parTrans">
      <dgm:prSet/>
      <dgm:spPr/>
      <dgm:t>
        <a:bodyPr/>
        <a:lstStyle/>
        <a:p>
          <a:endParaRPr lang="en-US"/>
        </a:p>
      </dgm:t>
    </dgm:pt>
    <dgm:pt modelId="{78F6FF69-1E74-4250-A24D-E4F1C5D3266E}" cxnId="{FA91622E-024C-4D1F-8499-3A9FBE022D81}" type="sibTrans">
      <dgm:prSet/>
      <dgm:spPr/>
      <dgm:t>
        <a:bodyPr/>
        <a:lstStyle/>
        <a:p>
          <a:endParaRPr lang="en-US"/>
        </a:p>
      </dgm:t>
    </dgm:pt>
    <dgm:pt modelId="{CCE19694-56AC-49AA-9F28-CB2E8E414B96}">
      <dgm:prSet/>
      <dgm:spPr/>
      <dgm:t>
        <a:bodyPr/>
        <a:lstStyle/>
        <a:p>
          <a:r>
            <a:rPr lang="en-IN" dirty="0"/>
            <a:t>Conv2D Layer </a:t>
          </a:r>
          <a:endParaRPr lang="en-US" dirty="0"/>
        </a:p>
      </dgm:t>
    </dgm:pt>
    <dgm:pt modelId="{C9C29A02-50E0-4245-BF9B-60EA5C088221}" cxnId="{FF12D96C-9044-4B52-9B46-3000C0B07D7D}" type="parTrans">
      <dgm:prSet/>
      <dgm:spPr/>
      <dgm:t>
        <a:bodyPr/>
        <a:lstStyle/>
        <a:p>
          <a:endParaRPr lang="en-US"/>
        </a:p>
      </dgm:t>
    </dgm:pt>
    <dgm:pt modelId="{E388EAD4-74B8-4CE2-99CA-BA95748B9CCA}" cxnId="{FF12D96C-9044-4B52-9B46-3000C0B07D7D}" type="sibTrans">
      <dgm:prSet/>
      <dgm:spPr/>
      <dgm:t>
        <a:bodyPr/>
        <a:lstStyle/>
        <a:p>
          <a:endParaRPr lang="en-US"/>
        </a:p>
      </dgm:t>
    </dgm:pt>
    <dgm:pt modelId="{865E3D06-90F1-4612-B81D-C05DB9D14212}">
      <dgm:prSet/>
      <dgm:spPr/>
      <dgm:t>
        <a:bodyPr/>
        <a:lstStyle/>
        <a:p>
          <a:r>
            <a:rPr lang="en-IN" dirty="0"/>
            <a:t>MaxPooling2D </a:t>
          </a:r>
          <a:endParaRPr lang="en-US" dirty="0"/>
        </a:p>
      </dgm:t>
    </dgm:pt>
    <dgm:pt modelId="{40B4899E-5BDF-4016-A769-B568ABE43867}" cxnId="{C1AA7F7A-C3D4-4CC2-BEB8-8D2E689AB58D}" type="parTrans">
      <dgm:prSet/>
      <dgm:spPr/>
      <dgm:t>
        <a:bodyPr/>
        <a:lstStyle/>
        <a:p>
          <a:endParaRPr lang="en-US"/>
        </a:p>
      </dgm:t>
    </dgm:pt>
    <dgm:pt modelId="{A2FF5816-467C-492B-9A25-897CD1715D79}" cxnId="{C1AA7F7A-C3D4-4CC2-BEB8-8D2E689AB58D}" type="sibTrans">
      <dgm:prSet/>
      <dgm:spPr/>
      <dgm:t>
        <a:bodyPr/>
        <a:lstStyle/>
        <a:p>
          <a:endParaRPr lang="en-US"/>
        </a:p>
      </dgm:t>
    </dgm:pt>
    <dgm:pt modelId="{2D9DA479-B4C0-4050-A81A-5AA8957E9C5E}">
      <dgm:prSet/>
      <dgm:spPr/>
      <dgm:t>
        <a:bodyPr/>
        <a:lstStyle/>
        <a:p>
          <a:r>
            <a:rPr lang="en-IN" dirty="0"/>
            <a:t>Dropout </a:t>
          </a:r>
          <a:endParaRPr lang="en-US" dirty="0"/>
        </a:p>
      </dgm:t>
    </dgm:pt>
    <dgm:pt modelId="{5E691659-01E5-44DB-B48F-2FABD84F4FC1}" cxnId="{4312A26E-5A71-48AF-9427-F75456293852}" type="parTrans">
      <dgm:prSet/>
      <dgm:spPr/>
      <dgm:t>
        <a:bodyPr/>
        <a:lstStyle/>
        <a:p>
          <a:endParaRPr lang="en-US"/>
        </a:p>
      </dgm:t>
    </dgm:pt>
    <dgm:pt modelId="{B7C77634-732C-4F90-B601-E210CCED7441}" cxnId="{4312A26E-5A71-48AF-9427-F75456293852}" type="sibTrans">
      <dgm:prSet/>
      <dgm:spPr/>
      <dgm:t>
        <a:bodyPr/>
        <a:lstStyle/>
        <a:p>
          <a:endParaRPr lang="en-US"/>
        </a:p>
      </dgm:t>
    </dgm:pt>
    <dgm:pt modelId="{B7835099-DEBA-4E06-A262-C1C4819B3EC6}">
      <dgm:prSet/>
      <dgm:spPr/>
      <dgm:t>
        <a:bodyPr/>
        <a:lstStyle/>
        <a:p>
          <a:r>
            <a:rPr lang="en-IN" dirty="0"/>
            <a:t>Flatten</a:t>
          </a:r>
          <a:endParaRPr lang="en-US" dirty="0"/>
        </a:p>
      </dgm:t>
    </dgm:pt>
    <dgm:pt modelId="{23C69CC1-2A88-46DA-98A5-D1F63FA44443}" cxnId="{CD24A895-C92B-4449-A221-7404C1492962}" type="parTrans">
      <dgm:prSet/>
      <dgm:spPr/>
      <dgm:t>
        <a:bodyPr/>
        <a:lstStyle/>
        <a:p>
          <a:endParaRPr lang="en-US"/>
        </a:p>
      </dgm:t>
    </dgm:pt>
    <dgm:pt modelId="{AC9C935E-D046-4CC8-A3BF-89D106411B90}" cxnId="{CD24A895-C92B-4449-A221-7404C1492962}" type="sibTrans">
      <dgm:prSet/>
      <dgm:spPr/>
      <dgm:t>
        <a:bodyPr/>
        <a:lstStyle/>
        <a:p>
          <a:endParaRPr lang="en-US"/>
        </a:p>
      </dgm:t>
    </dgm:pt>
    <dgm:pt modelId="{C38449E0-A6CA-4785-8309-08D89F222B4E}">
      <dgm:prSet/>
      <dgm:spPr/>
      <dgm:t>
        <a:bodyPr/>
        <a:lstStyle/>
        <a:p>
          <a:r>
            <a:rPr lang="en-IN" dirty="0"/>
            <a:t>Dense Layer </a:t>
          </a:r>
          <a:endParaRPr lang="en-US" dirty="0"/>
        </a:p>
      </dgm:t>
    </dgm:pt>
    <dgm:pt modelId="{F636195E-5B14-4EE8-B18B-C099952CEFB8}" cxnId="{7D509FF9-D3D7-4018-9394-13F758CBA971}" type="parTrans">
      <dgm:prSet/>
      <dgm:spPr/>
      <dgm:t>
        <a:bodyPr/>
        <a:lstStyle/>
        <a:p>
          <a:endParaRPr lang="en-US"/>
        </a:p>
      </dgm:t>
    </dgm:pt>
    <dgm:pt modelId="{ECFE1C78-78FA-4193-9E5E-F1ACCD681D26}" cxnId="{7D509FF9-D3D7-4018-9394-13F758CBA971}" type="sibTrans">
      <dgm:prSet/>
      <dgm:spPr/>
      <dgm:t>
        <a:bodyPr/>
        <a:lstStyle/>
        <a:p>
          <a:endParaRPr lang="en-US"/>
        </a:p>
      </dgm:t>
    </dgm:pt>
    <dgm:pt modelId="{5B867405-9E95-4D5E-889B-893FFFA22E31}">
      <dgm:prSet/>
      <dgm:spPr/>
      <dgm:t>
        <a:bodyPr/>
        <a:lstStyle/>
        <a:p>
          <a:r>
            <a:rPr lang="en-IN"/>
            <a:t>Output (Softmax)</a:t>
          </a:r>
          <a:endParaRPr lang="en-US"/>
        </a:p>
      </dgm:t>
    </dgm:pt>
    <dgm:pt modelId="{2111FC93-A384-41C1-87C5-5FCFE9CA9299}" cxnId="{0BAC24CF-BF65-4AE4-BBB6-A98DC1CD05C4}" type="parTrans">
      <dgm:prSet/>
      <dgm:spPr/>
      <dgm:t>
        <a:bodyPr/>
        <a:lstStyle/>
        <a:p>
          <a:endParaRPr lang="en-US"/>
        </a:p>
      </dgm:t>
    </dgm:pt>
    <dgm:pt modelId="{2FF67039-18BE-4BDA-9F95-2A96A036C3F4}" cxnId="{0BAC24CF-BF65-4AE4-BBB6-A98DC1CD05C4}" type="sibTrans">
      <dgm:prSet/>
      <dgm:spPr/>
      <dgm:t>
        <a:bodyPr/>
        <a:lstStyle/>
        <a:p>
          <a:endParaRPr lang="en-US"/>
        </a:p>
      </dgm:t>
    </dgm:pt>
    <dgm:pt modelId="{14BE92D0-CD04-43CD-BB6A-2C7D6684178C}" type="pres">
      <dgm:prSet presAssocID="{672175BE-3C20-41E5-9C85-7FE448C9387D}" presName="diagram" presStyleCnt="0">
        <dgm:presLayoutVars>
          <dgm:dir/>
          <dgm:resizeHandles val="exact"/>
        </dgm:presLayoutVars>
      </dgm:prSet>
      <dgm:spPr/>
    </dgm:pt>
    <dgm:pt modelId="{CB10B9BB-23AE-47CC-9C4A-9D90E65A4071}" type="pres">
      <dgm:prSet presAssocID="{08F758B3-F634-45DD-8D3E-D2CCCD7C2731}" presName="node" presStyleLbl="node1" presStyleIdx="0" presStyleCnt="10">
        <dgm:presLayoutVars>
          <dgm:bulletEnabled val="1"/>
        </dgm:presLayoutVars>
      </dgm:prSet>
      <dgm:spPr/>
    </dgm:pt>
    <dgm:pt modelId="{782E5574-E355-415C-AD74-CB57C0B99E85}" type="pres">
      <dgm:prSet presAssocID="{4C7F87FB-69EA-4A8A-9E06-D8924F8E8D76}" presName="sibTrans" presStyleLbl="sibTrans2D1" presStyleIdx="0" presStyleCnt="9"/>
      <dgm:spPr/>
    </dgm:pt>
    <dgm:pt modelId="{2E6B997D-67ED-43DA-AC8A-9C4639BD514B}" type="pres">
      <dgm:prSet presAssocID="{4C7F87FB-69EA-4A8A-9E06-D8924F8E8D76}" presName="connectorText" presStyleLbl="sibTrans2D1" presStyleIdx="0" presStyleCnt="9"/>
      <dgm:spPr/>
    </dgm:pt>
    <dgm:pt modelId="{24BB5D13-026C-407E-8565-FBEF7B2CB76F}" type="pres">
      <dgm:prSet presAssocID="{77286622-9581-4C4E-9158-77DF6B1C00EB}" presName="node" presStyleLbl="node1" presStyleIdx="1" presStyleCnt="10">
        <dgm:presLayoutVars>
          <dgm:bulletEnabled val="1"/>
        </dgm:presLayoutVars>
      </dgm:prSet>
      <dgm:spPr/>
    </dgm:pt>
    <dgm:pt modelId="{0FE70294-646A-44B0-8A61-DB9EB4EA10CE}" type="pres">
      <dgm:prSet presAssocID="{AC3282BE-6416-4CE1-933B-94AE769365C0}" presName="sibTrans" presStyleLbl="sibTrans2D1" presStyleIdx="1" presStyleCnt="9"/>
      <dgm:spPr/>
    </dgm:pt>
    <dgm:pt modelId="{3ABE42A3-C43A-48B1-9750-77EFE6FED542}" type="pres">
      <dgm:prSet presAssocID="{AC3282BE-6416-4CE1-933B-94AE769365C0}" presName="connectorText" presStyleLbl="sibTrans2D1" presStyleIdx="1" presStyleCnt="9"/>
      <dgm:spPr/>
    </dgm:pt>
    <dgm:pt modelId="{14942C44-EBA1-46F0-BAB0-0AF3E632516F}" type="pres">
      <dgm:prSet presAssocID="{6E4C65CB-1F83-490C-8F68-5A6629601F03}" presName="node" presStyleLbl="node1" presStyleIdx="2" presStyleCnt="10">
        <dgm:presLayoutVars>
          <dgm:bulletEnabled val="1"/>
        </dgm:presLayoutVars>
      </dgm:prSet>
      <dgm:spPr/>
    </dgm:pt>
    <dgm:pt modelId="{C8E4396F-FFB1-45DF-A56A-A5C5A15CFF49}" type="pres">
      <dgm:prSet presAssocID="{A7AC54D1-1691-49F6-B153-634B4FDFEC83}" presName="sibTrans" presStyleLbl="sibTrans2D1" presStyleIdx="2" presStyleCnt="9"/>
      <dgm:spPr/>
    </dgm:pt>
    <dgm:pt modelId="{A52A325F-EB34-4010-9ACD-1BC6785C1C04}" type="pres">
      <dgm:prSet presAssocID="{A7AC54D1-1691-49F6-B153-634B4FDFEC83}" presName="connectorText" presStyleLbl="sibTrans2D1" presStyleIdx="2" presStyleCnt="9"/>
      <dgm:spPr/>
    </dgm:pt>
    <dgm:pt modelId="{52E329EB-2A27-4E87-A704-9BABC839CCB0}" type="pres">
      <dgm:prSet presAssocID="{0A6AF5EA-A0CE-4FBD-B1C2-93C2FC34A783}" presName="node" presStyleLbl="node1" presStyleIdx="3" presStyleCnt="10">
        <dgm:presLayoutVars>
          <dgm:bulletEnabled val="1"/>
        </dgm:presLayoutVars>
      </dgm:prSet>
      <dgm:spPr/>
    </dgm:pt>
    <dgm:pt modelId="{010387BF-BCC2-434F-9814-B9034A593057}" type="pres">
      <dgm:prSet presAssocID="{78F6FF69-1E74-4250-A24D-E4F1C5D3266E}" presName="sibTrans" presStyleLbl="sibTrans2D1" presStyleIdx="3" presStyleCnt="9"/>
      <dgm:spPr/>
    </dgm:pt>
    <dgm:pt modelId="{7A31364D-08AD-4C6A-ADB5-02AC9D84CC87}" type="pres">
      <dgm:prSet presAssocID="{78F6FF69-1E74-4250-A24D-E4F1C5D3266E}" presName="connectorText" presStyleLbl="sibTrans2D1" presStyleIdx="3" presStyleCnt="9"/>
      <dgm:spPr/>
    </dgm:pt>
    <dgm:pt modelId="{BEBDD9E0-E9AC-472E-8CB0-BFC5A21D0DC4}" type="pres">
      <dgm:prSet presAssocID="{CCE19694-56AC-49AA-9F28-CB2E8E414B96}" presName="node" presStyleLbl="node1" presStyleIdx="4" presStyleCnt="10">
        <dgm:presLayoutVars>
          <dgm:bulletEnabled val="1"/>
        </dgm:presLayoutVars>
      </dgm:prSet>
      <dgm:spPr/>
    </dgm:pt>
    <dgm:pt modelId="{ADC9106A-2698-4911-8526-F21BE450F479}" type="pres">
      <dgm:prSet presAssocID="{E388EAD4-74B8-4CE2-99CA-BA95748B9CCA}" presName="sibTrans" presStyleLbl="sibTrans2D1" presStyleIdx="4" presStyleCnt="9"/>
      <dgm:spPr/>
    </dgm:pt>
    <dgm:pt modelId="{7AF5D41C-2ABE-4F60-9EB8-E50491EC6FD3}" type="pres">
      <dgm:prSet presAssocID="{E388EAD4-74B8-4CE2-99CA-BA95748B9CCA}" presName="connectorText" presStyleLbl="sibTrans2D1" presStyleIdx="4" presStyleCnt="9"/>
      <dgm:spPr/>
    </dgm:pt>
    <dgm:pt modelId="{D90E4623-3BB2-4366-929D-158A1A8A01CB}" type="pres">
      <dgm:prSet presAssocID="{865E3D06-90F1-4612-B81D-C05DB9D14212}" presName="node" presStyleLbl="node1" presStyleIdx="5" presStyleCnt="10">
        <dgm:presLayoutVars>
          <dgm:bulletEnabled val="1"/>
        </dgm:presLayoutVars>
      </dgm:prSet>
      <dgm:spPr/>
    </dgm:pt>
    <dgm:pt modelId="{595CB848-CB64-43C1-96DF-CF9C0180A2F1}" type="pres">
      <dgm:prSet presAssocID="{A2FF5816-467C-492B-9A25-897CD1715D79}" presName="sibTrans" presStyleLbl="sibTrans2D1" presStyleIdx="5" presStyleCnt="9"/>
      <dgm:spPr/>
    </dgm:pt>
    <dgm:pt modelId="{8B852118-15F3-4F97-9BB8-B097DD8B0DE0}" type="pres">
      <dgm:prSet presAssocID="{A2FF5816-467C-492B-9A25-897CD1715D79}" presName="connectorText" presStyleLbl="sibTrans2D1" presStyleIdx="5" presStyleCnt="9"/>
      <dgm:spPr/>
    </dgm:pt>
    <dgm:pt modelId="{62DD9130-B6C9-47B9-A9F0-CF3D9BA6868D}" type="pres">
      <dgm:prSet presAssocID="{2D9DA479-B4C0-4050-A81A-5AA8957E9C5E}" presName="node" presStyleLbl="node1" presStyleIdx="6" presStyleCnt="10">
        <dgm:presLayoutVars>
          <dgm:bulletEnabled val="1"/>
        </dgm:presLayoutVars>
      </dgm:prSet>
      <dgm:spPr/>
    </dgm:pt>
    <dgm:pt modelId="{94D56CF9-A3CF-4184-8EAF-592EC6A1B880}" type="pres">
      <dgm:prSet presAssocID="{B7C77634-732C-4F90-B601-E210CCED7441}" presName="sibTrans" presStyleLbl="sibTrans2D1" presStyleIdx="6" presStyleCnt="9"/>
      <dgm:spPr/>
    </dgm:pt>
    <dgm:pt modelId="{AD3C1974-1537-4741-845F-BA71758BC27E}" type="pres">
      <dgm:prSet presAssocID="{B7C77634-732C-4F90-B601-E210CCED7441}" presName="connectorText" presStyleLbl="sibTrans2D1" presStyleIdx="6" presStyleCnt="9"/>
      <dgm:spPr/>
    </dgm:pt>
    <dgm:pt modelId="{C3884200-FB29-465F-B81D-1E8EF8657514}" type="pres">
      <dgm:prSet presAssocID="{B7835099-DEBA-4E06-A262-C1C4819B3EC6}" presName="node" presStyleLbl="node1" presStyleIdx="7" presStyleCnt="10">
        <dgm:presLayoutVars>
          <dgm:bulletEnabled val="1"/>
        </dgm:presLayoutVars>
      </dgm:prSet>
      <dgm:spPr/>
    </dgm:pt>
    <dgm:pt modelId="{2B7F8EA2-752B-4E34-9055-06D64D8B6534}" type="pres">
      <dgm:prSet presAssocID="{AC9C935E-D046-4CC8-A3BF-89D106411B90}" presName="sibTrans" presStyleLbl="sibTrans2D1" presStyleIdx="7" presStyleCnt="9"/>
      <dgm:spPr/>
    </dgm:pt>
    <dgm:pt modelId="{03DDDBBF-DF8E-4452-8C6A-41199D0A6C59}" type="pres">
      <dgm:prSet presAssocID="{AC9C935E-D046-4CC8-A3BF-89D106411B90}" presName="connectorText" presStyleLbl="sibTrans2D1" presStyleIdx="7" presStyleCnt="9"/>
      <dgm:spPr/>
    </dgm:pt>
    <dgm:pt modelId="{AD1F80BD-1C8A-4AEA-A959-2A5F8EDA4734}" type="pres">
      <dgm:prSet presAssocID="{C38449E0-A6CA-4785-8309-08D89F222B4E}" presName="node" presStyleLbl="node1" presStyleIdx="8" presStyleCnt="10">
        <dgm:presLayoutVars>
          <dgm:bulletEnabled val="1"/>
        </dgm:presLayoutVars>
      </dgm:prSet>
      <dgm:spPr/>
    </dgm:pt>
    <dgm:pt modelId="{8B34A08F-FF6D-4851-8DAE-C55093F92132}" type="pres">
      <dgm:prSet presAssocID="{ECFE1C78-78FA-4193-9E5E-F1ACCD681D26}" presName="sibTrans" presStyleLbl="sibTrans2D1" presStyleIdx="8" presStyleCnt="9"/>
      <dgm:spPr/>
    </dgm:pt>
    <dgm:pt modelId="{BFB30BA0-47FC-4D2D-9178-746C69DBC2FE}" type="pres">
      <dgm:prSet presAssocID="{ECFE1C78-78FA-4193-9E5E-F1ACCD681D26}" presName="connectorText" presStyleLbl="sibTrans2D1" presStyleIdx="8" presStyleCnt="9"/>
      <dgm:spPr/>
    </dgm:pt>
    <dgm:pt modelId="{4911FC15-ACDF-4823-97DB-B3D08262CAF8}" type="pres">
      <dgm:prSet presAssocID="{5B867405-9E95-4D5E-889B-893FFFA22E31}" presName="node" presStyleLbl="node1" presStyleIdx="9" presStyleCnt="10">
        <dgm:presLayoutVars>
          <dgm:bulletEnabled val="1"/>
        </dgm:presLayoutVars>
      </dgm:prSet>
      <dgm:spPr/>
    </dgm:pt>
  </dgm:ptLst>
  <dgm:cxnLst>
    <dgm:cxn modelId="{E4AE0810-1480-48C7-B3E8-3F5BD6108CD6}" type="presOf" srcId="{AC3282BE-6416-4CE1-933B-94AE769365C0}" destId="{3ABE42A3-C43A-48B1-9750-77EFE6FED542}" srcOrd="1" destOrd="0" presId="urn:microsoft.com/office/officeart/2005/8/layout/process5"/>
    <dgm:cxn modelId="{13C0961A-BCDA-4E79-91F5-EACA40013800}" type="presOf" srcId="{865E3D06-90F1-4612-B81D-C05DB9D14212}" destId="{D90E4623-3BB2-4366-929D-158A1A8A01CB}" srcOrd="0" destOrd="0" presId="urn:microsoft.com/office/officeart/2005/8/layout/process5"/>
    <dgm:cxn modelId="{FA91622E-024C-4D1F-8499-3A9FBE022D81}" srcId="{672175BE-3C20-41E5-9C85-7FE448C9387D}" destId="{0A6AF5EA-A0CE-4FBD-B1C2-93C2FC34A783}" srcOrd="3" destOrd="0" parTransId="{F7E5E5B6-CB86-4481-AB1A-31FD6E0F203A}" sibTransId="{78F6FF69-1E74-4250-A24D-E4F1C5D3266E}"/>
    <dgm:cxn modelId="{551ED761-262D-426F-A1B2-784628AECDF6}" type="presOf" srcId="{B7C77634-732C-4F90-B601-E210CCED7441}" destId="{AD3C1974-1537-4741-845F-BA71758BC27E}" srcOrd="1" destOrd="0" presId="urn:microsoft.com/office/officeart/2005/8/layout/process5"/>
    <dgm:cxn modelId="{94621542-6C3B-4E6B-9002-1B47E7FF6FA1}" type="presOf" srcId="{4C7F87FB-69EA-4A8A-9E06-D8924F8E8D76}" destId="{782E5574-E355-415C-AD74-CB57C0B99E85}" srcOrd="0" destOrd="0" presId="urn:microsoft.com/office/officeart/2005/8/layout/process5"/>
    <dgm:cxn modelId="{396F7C63-5A12-4046-BA94-B632BE9F3B27}" type="presOf" srcId="{AC3282BE-6416-4CE1-933B-94AE769365C0}" destId="{0FE70294-646A-44B0-8A61-DB9EB4EA10CE}" srcOrd="0" destOrd="0" presId="urn:microsoft.com/office/officeart/2005/8/layout/process5"/>
    <dgm:cxn modelId="{90776749-A08B-4952-9D1E-77BFFFAA9B09}" type="presOf" srcId="{B7C77634-732C-4F90-B601-E210CCED7441}" destId="{94D56CF9-A3CF-4184-8EAF-592EC6A1B880}" srcOrd="0" destOrd="0" presId="urn:microsoft.com/office/officeart/2005/8/layout/process5"/>
    <dgm:cxn modelId="{DDA5086B-2316-4DCA-88B0-B86D9A2282E7}" type="presOf" srcId="{2D9DA479-B4C0-4050-A81A-5AA8957E9C5E}" destId="{62DD9130-B6C9-47B9-A9F0-CF3D9BA6868D}" srcOrd="0" destOrd="0" presId="urn:microsoft.com/office/officeart/2005/8/layout/process5"/>
    <dgm:cxn modelId="{FF12D96C-9044-4B52-9B46-3000C0B07D7D}" srcId="{672175BE-3C20-41E5-9C85-7FE448C9387D}" destId="{CCE19694-56AC-49AA-9F28-CB2E8E414B96}" srcOrd="4" destOrd="0" parTransId="{C9C29A02-50E0-4245-BF9B-60EA5C088221}" sibTransId="{E388EAD4-74B8-4CE2-99CA-BA95748B9CCA}"/>
    <dgm:cxn modelId="{C526E64C-7B35-4885-AA09-03C6690E5DEC}" type="presOf" srcId="{5B867405-9E95-4D5E-889B-893FFFA22E31}" destId="{4911FC15-ACDF-4823-97DB-B3D08262CAF8}" srcOrd="0" destOrd="0" presId="urn:microsoft.com/office/officeart/2005/8/layout/process5"/>
    <dgm:cxn modelId="{4312A26E-5A71-48AF-9427-F75456293852}" srcId="{672175BE-3C20-41E5-9C85-7FE448C9387D}" destId="{2D9DA479-B4C0-4050-A81A-5AA8957E9C5E}" srcOrd="6" destOrd="0" parTransId="{5E691659-01E5-44DB-B48F-2FABD84F4FC1}" sibTransId="{B7C77634-732C-4F90-B601-E210CCED7441}"/>
    <dgm:cxn modelId="{21301556-EA98-4574-898F-FBE72EAB5AED}" type="presOf" srcId="{78F6FF69-1E74-4250-A24D-E4F1C5D3266E}" destId="{7A31364D-08AD-4C6A-ADB5-02AC9D84CC87}" srcOrd="1" destOrd="0" presId="urn:microsoft.com/office/officeart/2005/8/layout/process5"/>
    <dgm:cxn modelId="{DDC3217A-D1FE-4B31-BCEC-27F14BA54525}" type="presOf" srcId="{CCE19694-56AC-49AA-9F28-CB2E8E414B96}" destId="{BEBDD9E0-E9AC-472E-8CB0-BFC5A21D0DC4}" srcOrd="0" destOrd="0" presId="urn:microsoft.com/office/officeart/2005/8/layout/process5"/>
    <dgm:cxn modelId="{C1AA7F7A-C3D4-4CC2-BEB8-8D2E689AB58D}" srcId="{672175BE-3C20-41E5-9C85-7FE448C9387D}" destId="{865E3D06-90F1-4612-B81D-C05DB9D14212}" srcOrd="5" destOrd="0" parTransId="{40B4899E-5BDF-4016-A769-B568ABE43867}" sibTransId="{A2FF5816-467C-492B-9A25-897CD1715D79}"/>
    <dgm:cxn modelId="{0BBB6F7C-F95F-4509-B959-E5799AA010C5}" type="presOf" srcId="{ECFE1C78-78FA-4193-9E5E-F1ACCD681D26}" destId="{BFB30BA0-47FC-4D2D-9178-746C69DBC2FE}" srcOrd="1" destOrd="0" presId="urn:microsoft.com/office/officeart/2005/8/layout/process5"/>
    <dgm:cxn modelId="{3E612480-C0A6-481F-96A3-F4B556233521}" type="presOf" srcId="{77286622-9581-4C4E-9158-77DF6B1C00EB}" destId="{24BB5D13-026C-407E-8565-FBEF7B2CB76F}" srcOrd="0" destOrd="0" presId="urn:microsoft.com/office/officeart/2005/8/layout/process5"/>
    <dgm:cxn modelId="{C93AE585-7CF0-4DB2-ACAF-5665A863AD1D}" type="presOf" srcId="{A7AC54D1-1691-49F6-B153-634B4FDFEC83}" destId="{A52A325F-EB34-4010-9ACD-1BC6785C1C04}" srcOrd="1" destOrd="0" presId="urn:microsoft.com/office/officeart/2005/8/layout/process5"/>
    <dgm:cxn modelId="{8A3F428B-DF00-4386-BD60-3833D29DA209}" type="presOf" srcId="{C38449E0-A6CA-4785-8309-08D89F222B4E}" destId="{AD1F80BD-1C8A-4AEA-A959-2A5F8EDA4734}" srcOrd="0" destOrd="0" presId="urn:microsoft.com/office/officeart/2005/8/layout/process5"/>
    <dgm:cxn modelId="{15D03291-6AD4-44DD-B00F-B2CC55230C63}" type="presOf" srcId="{ECFE1C78-78FA-4193-9E5E-F1ACCD681D26}" destId="{8B34A08F-FF6D-4851-8DAE-C55093F92132}" srcOrd="0" destOrd="0" presId="urn:microsoft.com/office/officeart/2005/8/layout/process5"/>
    <dgm:cxn modelId="{CD24A895-C92B-4449-A221-7404C1492962}" srcId="{672175BE-3C20-41E5-9C85-7FE448C9387D}" destId="{B7835099-DEBA-4E06-A262-C1C4819B3EC6}" srcOrd="7" destOrd="0" parTransId="{23C69CC1-2A88-46DA-98A5-D1F63FA44443}" sibTransId="{AC9C935E-D046-4CC8-A3BF-89D106411B90}"/>
    <dgm:cxn modelId="{A8D0B798-F8A4-4946-A352-0B5F1059638D}" type="presOf" srcId="{A2FF5816-467C-492B-9A25-897CD1715D79}" destId="{8B852118-15F3-4F97-9BB8-B097DD8B0DE0}" srcOrd="1" destOrd="0" presId="urn:microsoft.com/office/officeart/2005/8/layout/process5"/>
    <dgm:cxn modelId="{350BB8A7-7B83-4E12-B6ED-77D15788754B}" type="presOf" srcId="{08F758B3-F634-45DD-8D3E-D2CCCD7C2731}" destId="{CB10B9BB-23AE-47CC-9C4A-9D90E65A4071}" srcOrd="0" destOrd="0" presId="urn:microsoft.com/office/officeart/2005/8/layout/process5"/>
    <dgm:cxn modelId="{AEEF10B0-7CEF-4690-A155-C22EBDA23EAC}" type="presOf" srcId="{E388EAD4-74B8-4CE2-99CA-BA95748B9CCA}" destId="{ADC9106A-2698-4911-8526-F21BE450F479}" srcOrd="0" destOrd="0" presId="urn:microsoft.com/office/officeart/2005/8/layout/process5"/>
    <dgm:cxn modelId="{166C72B7-E085-440B-B9B7-6DB0FA6B8C8D}" type="presOf" srcId="{B7835099-DEBA-4E06-A262-C1C4819B3EC6}" destId="{C3884200-FB29-465F-B81D-1E8EF8657514}" srcOrd="0" destOrd="0" presId="urn:microsoft.com/office/officeart/2005/8/layout/process5"/>
    <dgm:cxn modelId="{816CC4C8-8B37-40AE-B0EB-B685052BC3AF}" srcId="{672175BE-3C20-41E5-9C85-7FE448C9387D}" destId="{6E4C65CB-1F83-490C-8F68-5A6629601F03}" srcOrd="2" destOrd="0" parTransId="{44A86F83-5B04-4CE0-B33C-750346DEB5E7}" sibTransId="{A7AC54D1-1691-49F6-B153-634B4FDFEC83}"/>
    <dgm:cxn modelId="{BD10DDCC-088E-44B3-97C0-ED760F83A0DA}" srcId="{672175BE-3C20-41E5-9C85-7FE448C9387D}" destId="{08F758B3-F634-45DD-8D3E-D2CCCD7C2731}" srcOrd="0" destOrd="0" parTransId="{B808183F-2C43-4DAF-BBBC-13CD9FD1AB70}" sibTransId="{4C7F87FB-69EA-4A8A-9E06-D8924F8E8D76}"/>
    <dgm:cxn modelId="{0BAC24CF-BF65-4AE4-BBB6-A98DC1CD05C4}" srcId="{672175BE-3C20-41E5-9C85-7FE448C9387D}" destId="{5B867405-9E95-4D5E-889B-893FFFA22E31}" srcOrd="9" destOrd="0" parTransId="{2111FC93-A384-41C1-87C5-5FCFE9CA9299}" sibTransId="{2FF67039-18BE-4BDA-9F95-2A96A036C3F4}"/>
    <dgm:cxn modelId="{7926C2D5-4142-4C57-84FF-3705F1283508}" srcId="{672175BE-3C20-41E5-9C85-7FE448C9387D}" destId="{77286622-9581-4C4E-9158-77DF6B1C00EB}" srcOrd="1" destOrd="0" parTransId="{ECCB160A-AEB5-4C5B-9583-BF4E3C54CF56}" sibTransId="{AC3282BE-6416-4CE1-933B-94AE769365C0}"/>
    <dgm:cxn modelId="{F5BCA0D8-F6F2-4D69-98E9-65AB63FD1A2B}" type="presOf" srcId="{78F6FF69-1E74-4250-A24D-E4F1C5D3266E}" destId="{010387BF-BCC2-434F-9814-B9034A593057}" srcOrd="0" destOrd="0" presId="urn:microsoft.com/office/officeart/2005/8/layout/process5"/>
    <dgm:cxn modelId="{037085DA-F8AE-4780-9852-652ECFB26F63}" type="presOf" srcId="{4C7F87FB-69EA-4A8A-9E06-D8924F8E8D76}" destId="{2E6B997D-67ED-43DA-AC8A-9C4639BD514B}" srcOrd="1" destOrd="0" presId="urn:microsoft.com/office/officeart/2005/8/layout/process5"/>
    <dgm:cxn modelId="{EF160DE1-36CE-4BD9-916F-AEF7637F27D6}" type="presOf" srcId="{AC9C935E-D046-4CC8-A3BF-89D106411B90}" destId="{2B7F8EA2-752B-4E34-9055-06D64D8B6534}" srcOrd="0" destOrd="0" presId="urn:microsoft.com/office/officeart/2005/8/layout/process5"/>
    <dgm:cxn modelId="{30E722E9-3198-4561-8D6C-07267AEC6592}" type="presOf" srcId="{672175BE-3C20-41E5-9C85-7FE448C9387D}" destId="{14BE92D0-CD04-43CD-BB6A-2C7D6684178C}" srcOrd="0" destOrd="0" presId="urn:microsoft.com/office/officeart/2005/8/layout/process5"/>
    <dgm:cxn modelId="{EB96ABEC-77AA-4289-8E54-828BD160D7C4}" type="presOf" srcId="{6E4C65CB-1F83-490C-8F68-5A6629601F03}" destId="{14942C44-EBA1-46F0-BAB0-0AF3E632516F}" srcOrd="0" destOrd="0" presId="urn:microsoft.com/office/officeart/2005/8/layout/process5"/>
    <dgm:cxn modelId="{314FF5EF-7A05-446C-92DB-810FAE6E0E28}" type="presOf" srcId="{AC9C935E-D046-4CC8-A3BF-89D106411B90}" destId="{03DDDBBF-DF8E-4452-8C6A-41199D0A6C59}" srcOrd="1" destOrd="0" presId="urn:microsoft.com/office/officeart/2005/8/layout/process5"/>
    <dgm:cxn modelId="{F00AFEF2-5B34-4EB6-89C2-99E0DD8F3B88}" type="presOf" srcId="{E388EAD4-74B8-4CE2-99CA-BA95748B9CCA}" destId="{7AF5D41C-2ABE-4F60-9EB8-E50491EC6FD3}" srcOrd="1" destOrd="0" presId="urn:microsoft.com/office/officeart/2005/8/layout/process5"/>
    <dgm:cxn modelId="{A7FCCAF5-D67A-4231-9D63-7495EC8243F7}" type="presOf" srcId="{A7AC54D1-1691-49F6-B153-634B4FDFEC83}" destId="{C8E4396F-FFB1-45DF-A56A-A5C5A15CFF49}" srcOrd="0" destOrd="0" presId="urn:microsoft.com/office/officeart/2005/8/layout/process5"/>
    <dgm:cxn modelId="{7BFC0FF9-7A71-44E0-92F6-69D184535DD5}" type="presOf" srcId="{0A6AF5EA-A0CE-4FBD-B1C2-93C2FC34A783}" destId="{52E329EB-2A27-4E87-A704-9BABC839CCB0}" srcOrd="0" destOrd="0" presId="urn:microsoft.com/office/officeart/2005/8/layout/process5"/>
    <dgm:cxn modelId="{7D509FF9-D3D7-4018-9394-13F758CBA971}" srcId="{672175BE-3C20-41E5-9C85-7FE448C9387D}" destId="{C38449E0-A6CA-4785-8309-08D89F222B4E}" srcOrd="8" destOrd="0" parTransId="{F636195E-5B14-4EE8-B18B-C099952CEFB8}" sibTransId="{ECFE1C78-78FA-4193-9E5E-F1ACCD681D26}"/>
    <dgm:cxn modelId="{9B4001FF-A965-46DA-90A4-7C9A08786944}" type="presOf" srcId="{A2FF5816-467C-492B-9A25-897CD1715D79}" destId="{595CB848-CB64-43C1-96DF-CF9C0180A2F1}" srcOrd="0" destOrd="0" presId="urn:microsoft.com/office/officeart/2005/8/layout/process5"/>
    <dgm:cxn modelId="{D58B2AB7-B54C-4FF5-992E-F242E4694A03}" type="presParOf" srcId="{14BE92D0-CD04-43CD-BB6A-2C7D6684178C}" destId="{CB10B9BB-23AE-47CC-9C4A-9D90E65A4071}" srcOrd="0" destOrd="0" presId="urn:microsoft.com/office/officeart/2005/8/layout/process5"/>
    <dgm:cxn modelId="{AD81C722-3E13-4CA6-8CDF-A8761C18E327}" type="presParOf" srcId="{14BE92D0-CD04-43CD-BB6A-2C7D6684178C}" destId="{782E5574-E355-415C-AD74-CB57C0B99E85}" srcOrd="1" destOrd="0" presId="urn:microsoft.com/office/officeart/2005/8/layout/process5"/>
    <dgm:cxn modelId="{9750A01E-D0B2-4C49-AE78-D16884ED3724}" type="presParOf" srcId="{782E5574-E355-415C-AD74-CB57C0B99E85}" destId="{2E6B997D-67ED-43DA-AC8A-9C4639BD514B}" srcOrd="0" destOrd="0" presId="urn:microsoft.com/office/officeart/2005/8/layout/process5"/>
    <dgm:cxn modelId="{875F04AE-FD41-4DB8-9A43-A655AEC8CC8C}" type="presParOf" srcId="{14BE92D0-CD04-43CD-BB6A-2C7D6684178C}" destId="{24BB5D13-026C-407E-8565-FBEF7B2CB76F}" srcOrd="2" destOrd="0" presId="urn:microsoft.com/office/officeart/2005/8/layout/process5"/>
    <dgm:cxn modelId="{1C5F8710-831D-4089-9457-4F9B198291A2}" type="presParOf" srcId="{14BE92D0-CD04-43CD-BB6A-2C7D6684178C}" destId="{0FE70294-646A-44B0-8A61-DB9EB4EA10CE}" srcOrd="3" destOrd="0" presId="urn:microsoft.com/office/officeart/2005/8/layout/process5"/>
    <dgm:cxn modelId="{9B45730C-0040-483D-83F5-EA09740F8CD4}" type="presParOf" srcId="{0FE70294-646A-44B0-8A61-DB9EB4EA10CE}" destId="{3ABE42A3-C43A-48B1-9750-77EFE6FED542}" srcOrd="0" destOrd="0" presId="urn:microsoft.com/office/officeart/2005/8/layout/process5"/>
    <dgm:cxn modelId="{231A31D9-90CE-41F6-90EC-05B3B3B352F1}" type="presParOf" srcId="{14BE92D0-CD04-43CD-BB6A-2C7D6684178C}" destId="{14942C44-EBA1-46F0-BAB0-0AF3E632516F}" srcOrd="4" destOrd="0" presId="urn:microsoft.com/office/officeart/2005/8/layout/process5"/>
    <dgm:cxn modelId="{87C9D1D5-33AC-4EF6-9DF3-2E171F539C8E}" type="presParOf" srcId="{14BE92D0-CD04-43CD-BB6A-2C7D6684178C}" destId="{C8E4396F-FFB1-45DF-A56A-A5C5A15CFF49}" srcOrd="5" destOrd="0" presId="urn:microsoft.com/office/officeart/2005/8/layout/process5"/>
    <dgm:cxn modelId="{681AEC32-3001-4E98-92AB-74EFE24E74A8}" type="presParOf" srcId="{C8E4396F-FFB1-45DF-A56A-A5C5A15CFF49}" destId="{A52A325F-EB34-4010-9ACD-1BC6785C1C04}" srcOrd="0" destOrd="0" presId="urn:microsoft.com/office/officeart/2005/8/layout/process5"/>
    <dgm:cxn modelId="{6A2DE049-52AE-4B55-B338-C214C3F3D017}" type="presParOf" srcId="{14BE92D0-CD04-43CD-BB6A-2C7D6684178C}" destId="{52E329EB-2A27-4E87-A704-9BABC839CCB0}" srcOrd="6" destOrd="0" presId="urn:microsoft.com/office/officeart/2005/8/layout/process5"/>
    <dgm:cxn modelId="{FF66B049-8B97-44DC-A008-124F6B1CB73E}" type="presParOf" srcId="{14BE92D0-CD04-43CD-BB6A-2C7D6684178C}" destId="{010387BF-BCC2-434F-9814-B9034A593057}" srcOrd="7" destOrd="0" presId="urn:microsoft.com/office/officeart/2005/8/layout/process5"/>
    <dgm:cxn modelId="{BEC6D1D2-166B-41D0-9D81-D9EF20CCD8F5}" type="presParOf" srcId="{010387BF-BCC2-434F-9814-B9034A593057}" destId="{7A31364D-08AD-4C6A-ADB5-02AC9D84CC87}" srcOrd="0" destOrd="0" presId="urn:microsoft.com/office/officeart/2005/8/layout/process5"/>
    <dgm:cxn modelId="{A3771DE8-4AC9-4C39-AD1D-89ED082E9886}" type="presParOf" srcId="{14BE92D0-CD04-43CD-BB6A-2C7D6684178C}" destId="{BEBDD9E0-E9AC-472E-8CB0-BFC5A21D0DC4}" srcOrd="8" destOrd="0" presId="urn:microsoft.com/office/officeart/2005/8/layout/process5"/>
    <dgm:cxn modelId="{412D7A94-2465-4939-96DD-231ADD7087C7}" type="presParOf" srcId="{14BE92D0-CD04-43CD-BB6A-2C7D6684178C}" destId="{ADC9106A-2698-4911-8526-F21BE450F479}" srcOrd="9" destOrd="0" presId="urn:microsoft.com/office/officeart/2005/8/layout/process5"/>
    <dgm:cxn modelId="{7FC8D420-36EF-46ED-A6E8-E0F71A934F9D}" type="presParOf" srcId="{ADC9106A-2698-4911-8526-F21BE450F479}" destId="{7AF5D41C-2ABE-4F60-9EB8-E50491EC6FD3}" srcOrd="0" destOrd="0" presId="urn:microsoft.com/office/officeart/2005/8/layout/process5"/>
    <dgm:cxn modelId="{D511D40E-BAD7-4201-B03B-CF4B8C179B6F}" type="presParOf" srcId="{14BE92D0-CD04-43CD-BB6A-2C7D6684178C}" destId="{D90E4623-3BB2-4366-929D-158A1A8A01CB}" srcOrd="10" destOrd="0" presId="urn:microsoft.com/office/officeart/2005/8/layout/process5"/>
    <dgm:cxn modelId="{1A492256-AF34-4814-BB11-0C6C66737869}" type="presParOf" srcId="{14BE92D0-CD04-43CD-BB6A-2C7D6684178C}" destId="{595CB848-CB64-43C1-96DF-CF9C0180A2F1}" srcOrd="11" destOrd="0" presId="urn:microsoft.com/office/officeart/2005/8/layout/process5"/>
    <dgm:cxn modelId="{DDB04E84-BBE3-42E1-8E0D-8DCA3FA09677}" type="presParOf" srcId="{595CB848-CB64-43C1-96DF-CF9C0180A2F1}" destId="{8B852118-15F3-4F97-9BB8-B097DD8B0DE0}" srcOrd="0" destOrd="0" presId="urn:microsoft.com/office/officeart/2005/8/layout/process5"/>
    <dgm:cxn modelId="{E6343787-17B1-49ED-A3CF-D88938C32D07}" type="presParOf" srcId="{14BE92D0-CD04-43CD-BB6A-2C7D6684178C}" destId="{62DD9130-B6C9-47B9-A9F0-CF3D9BA6868D}" srcOrd="12" destOrd="0" presId="urn:microsoft.com/office/officeart/2005/8/layout/process5"/>
    <dgm:cxn modelId="{DA6CFAF4-1265-4093-A8F9-DF49CE3F60A3}" type="presParOf" srcId="{14BE92D0-CD04-43CD-BB6A-2C7D6684178C}" destId="{94D56CF9-A3CF-4184-8EAF-592EC6A1B880}" srcOrd="13" destOrd="0" presId="urn:microsoft.com/office/officeart/2005/8/layout/process5"/>
    <dgm:cxn modelId="{E73E5876-8A4F-42C8-9B79-1FBBE53D90F8}" type="presParOf" srcId="{94D56CF9-A3CF-4184-8EAF-592EC6A1B880}" destId="{AD3C1974-1537-4741-845F-BA71758BC27E}" srcOrd="0" destOrd="0" presId="urn:microsoft.com/office/officeart/2005/8/layout/process5"/>
    <dgm:cxn modelId="{3E0979FF-0356-470D-B94F-8E9960E39D2F}" type="presParOf" srcId="{14BE92D0-CD04-43CD-BB6A-2C7D6684178C}" destId="{C3884200-FB29-465F-B81D-1E8EF8657514}" srcOrd="14" destOrd="0" presId="urn:microsoft.com/office/officeart/2005/8/layout/process5"/>
    <dgm:cxn modelId="{BBB1495C-55AF-4C51-A643-04692CA998D8}" type="presParOf" srcId="{14BE92D0-CD04-43CD-BB6A-2C7D6684178C}" destId="{2B7F8EA2-752B-4E34-9055-06D64D8B6534}" srcOrd="15" destOrd="0" presId="urn:microsoft.com/office/officeart/2005/8/layout/process5"/>
    <dgm:cxn modelId="{692E905F-BEB3-496E-B098-59EAE1CB908C}" type="presParOf" srcId="{2B7F8EA2-752B-4E34-9055-06D64D8B6534}" destId="{03DDDBBF-DF8E-4452-8C6A-41199D0A6C59}" srcOrd="0" destOrd="0" presId="urn:microsoft.com/office/officeart/2005/8/layout/process5"/>
    <dgm:cxn modelId="{5BA14C2F-3949-45C2-91F0-DFF5C932B9AF}" type="presParOf" srcId="{14BE92D0-CD04-43CD-BB6A-2C7D6684178C}" destId="{AD1F80BD-1C8A-4AEA-A959-2A5F8EDA4734}" srcOrd="16" destOrd="0" presId="urn:microsoft.com/office/officeart/2005/8/layout/process5"/>
    <dgm:cxn modelId="{39DD6C38-5F05-44A1-9263-468997520163}" type="presParOf" srcId="{14BE92D0-CD04-43CD-BB6A-2C7D6684178C}" destId="{8B34A08F-FF6D-4851-8DAE-C55093F92132}" srcOrd="17" destOrd="0" presId="urn:microsoft.com/office/officeart/2005/8/layout/process5"/>
    <dgm:cxn modelId="{4DC6C286-93C5-4A89-8622-FFFB950C2557}" type="presParOf" srcId="{8B34A08F-FF6D-4851-8DAE-C55093F92132}" destId="{BFB30BA0-47FC-4D2D-9178-746C69DBC2FE}" srcOrd="0" destOrd="0" presId="urn:microsoft.com/office/officeart/2005/8/layout/process5"/>
    <dgm:cxn modelId="{5B8A6C3E-F8AC-45E5-8204-C31DE4415F69}" type="presParOf" srcId="{14BE92D0-CD04-43CD-BB6A-2C7D6684178C}" destId="{4911FC15-ACDF-4823-97DB-B3D08262CAF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F277FF-9403-4379-80BA-2DCD93F830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14E584-C16E-47F9-853E-0DF253CBA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Test accuracy: 41.28%</a:t>
          </a:r>
          <a:endParaRPr lang="en-US"/>
        </a:p>
      </dgm:t>
    </dgm:pt>
    <dgm:pt modelId="{D7BA02DA-A309-4F23-BAA8-F665972FA1E9}" cxnId="{5D59ADFA-7799-4E18-ADDB-D5AED7FD50F5}" type="parTrans">
      <dgm:prSet/>
      <dgm:spPr/>
      <dgm:t>
        <a:bodyPr/>
        <a:lstStyle/>
        <a:p>
          <a:endParaRPr lang="en-US"/>
        </a:p>
      </dgm:t>
    </dgm:pt>
    <dgm:pt modelId="{24CC3F5C-92DC-4A7C-90AD-61539342EADF}" cxnId="{5D59ADFA-7799-4E18-ADDB-D5AED7FD50F5}" type="sibTrans">
      <dgm:prSet/>
      <dgm:spPr/>
      <dgm:t>
        <a:bodyPr/>
        <a:lstStyle/>
        <a:p>
          <a:endParaRPr lang="en-US"/>
        </a:p>
      </dgm:t>
    </dgm:pt>
    <dgm:pt modelId="{B6B44BF7-4D7E-4997-A78B-ED7825428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Confusion matrix to visualize model performance</a:t>
          </a:r>
          <a:endParaRPr lang="en-US"/>
        </a:p>
      </dgm:t>
    </dgm:pt>
    <dgm:pt modelId="{C7CED861-C500-46E9-9915-94374CB2FC2D}" cxnId="{A4DE67DD-BFB7-4D09-8508-0024C44483E0}" type="parTrans">
      <dgm:prSet/>
      <dgm:spPr/>
      <dgm:t>
        <a:bodyPr/>
        <a:lstStyle/>
        <a:p>
          <a:endParaRPr lang="en-US"/>
        </a:p>
      </dgm:t>
    </dgm:pt>
    <dgm:pt modelId="{92844D48-E4A1-4CA4-8E68-B47BA4EBDDF2}" cxnId="{A4DE67DD-BFB7-4D09-8508-0024C44483E0}" type="sibTrans">
      <dgm:prSet/>
      <dgm:spPr/>
      <dgm:t>
        <a:bodyPr/>
        <a:lstStyle/>
        <a:p>
          <a:endParaRPr lang="en-US"/>
        </a:p>
      </dgm:t>
    </dgm:pt>
    <dgm:pt modelId="{598E4313-7DAD-4098-B82D-2F33AF73EA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Discussion on model strengths and weaknesses</a:t>
          </a:r>
          <a:endParaRPr lang="en-US"/>
        </a:p>
      </dgm:t>
    </dgm:pt>
    <dgm:pt modelId="{ECB470F0-712E-49D4-B258-7162BD2764FF}" cxnId="{42337BFA-DBB5-48AC-8D12-B1504379D7BD}" type="parTrans">
      <dgm:prSet/>
      <dgm:spPr/>
      <dgm:t>
        <a:bodyPr/>
        <a:lstStyle/>
        <a:p>
          <a:endParaRPr lang="en-US"/>
        </a:p>
      </dgm:t>
    </dgm:pt>
    <dgm:pt modelId="{4F76FC61-4BF7-42F7-9982-9A5B144E20D7}" cxnId="{42337BFA-DBB5-48AC-8D12-B1504379D7BD}" type="sibTrans">
      <dgm:prSet/>
      <dgm:spPr/>
      <dgm:t>
        <a:bodyPr/>
        <a:lstStyle/>
        <a:p>
          <a:endParaRPr lang="en-US"/>
        </a:p>
      </dgm:t>
    </dgm:pt>
    <dgm:pt modelId="{7BC1B3F1-5358-4840-9EF4-C4D3CCC38E39}" type="pres">
      <dgm:prSet presAssocID="{57F277FF-9403-4379-80BA-2DCD93F830AF}" presName="root" presStyleCnt="0">
        <dgm:presLayoutVars>
          <dgm:dir/>
          <dgm:resizeHandles val="exact"/>
        </dgm:presLayoutVars>
      </dgm:prSet>
      <dgm:spPr/>
    </dgm:pt>
    <dgm:pt modelId="{AEFF1B3C-5497-4A21-801F-5D5AB70036D6}" type="pres">
      <dgm:prSet presAssocID="{B414E584-C16E-47F9-853E-0DF253CBACBD}" presName="compNode" presStyleCnt="0"/>
      <dgm:spPr/>
    </dgm:pt>
    <dgm:pt modelId="{CDA229D6-EF0C-4E29-9C9E-82B8C146EEBE}" type="pres">
      <dgm:prSet presAssocID="{B414E584-C16E-47F9-853E-0DF253CBACBD}" presName="bgRect" presStyleLbl="bgShp" presStyleIdx="0" presStyleCnt="3"/>
      <dgm:spPr/>
    </dgm:pt>
    <dgm:pt modelId="{79CBFD1C-2A9E-4D66-AABA-9A24DCD482AB}" type="pres">
      <dgm:prSet presAssocID="{B414E584-C16E-47F9-853E-0DF253CBAC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860D1E45-A4CC-4C33-A44A-8A24417925A0}" type="pres">
      <dgm:prSet presAssocID="{B414E584-C16E-47F9-853E-0DF253CBACBD}" presName="spaceRect" presStyleCnt="0"/>
      <dgm:spPr/>
    </dgm:pt>
    <dgm:pt modelId="{5BCFB307-40FE-4C3C-8A4D-C88467420B88}" type="pres">
      <dgm:prSet presAssocID="{B414E584-C16E-47F9-853E-0DF253CBACBD}" presName="parTx" presStyleLbl="revTx" presStyleIdx="0" presStyleCnt="3">
        <dgm:presLayoutVars>
          <dgm:chMax val="0"/>
          <dgm:chPref val="0"/>
        </dgm:presLayoutVars>
      </dgm:prSet>
      <dgm:spPr/>
    </dgm:pt>
    <dgm:pt modelId="{EB19ABCC-1709-4D84-B795-2A7BBEB2B087}" type="pres">
      <dgm:prSet presAssocID="{24CC3F5C-92DC-4A7C-90AD-61539342EADF}" presName="sibTrans" presStyleCnt="0"/>
      <dgm:spPr/>
    </dgm:pt>
    <dgm:pt modelId="{CC5A79E1-4C5F-437A-9503-35D01AAD057C}" type="pres">
      <dgm:prSet presAssocID="{B6B44BF7-4D7E-4997-A78B-ED7825428491}" presName="compNode" presStyleCnt="0"/>
      <dgm:spPr/>
    </dgm:pt>
    <dgm:pt modelId="{745529A2-AEA0-43EB-A55E-4E05F7DD0C8F}" type="pres">
      <dgm:prSet presAssocID="{B6B44BF7-4D7E-4997-A78B-ED7825428491}" presName="bgRect" presStyleLbl="bgShp" presStyleIdx="1" presStyleCnt="3"/>
      <dgm:spPr/>
    </dgm:pt>
    <dgm:pt modelId="{95DBCBEE-F5EB-4B6D-9A26-CB85BC32B9CD}" type="pres">
      <dgm:prSet presAssocID="{B6B44BF7-4D7E-4997-A78B-ED78254284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CBC9BF1E-A6D8-446B-9EC2-7302BA3B4F15}" type="pres">
      <dgm:prSet presAssocID="{B6B44BF7-4D7E-4997-A78B-ED7825428491}" presName="spaceRect" presStyleCnt="0"/>
      <dgm:spPr/>
    </dgm:pt>
    <dgm:pt modelId="{D91A6425-6585-4351-828A-E71D8A34A589}" type="pres">
      <dgm:prSet presAssocID="{B6B44BF7-4D7E-4997-A78B-ED7825428491}" presName="parTx" presStyleLbl="revTx" presStyleIdx="1" presStyleCnt="3">
        <dgm:presLayoutVars>
          <dgm:chMax val="0"/>
          <dgm:chPref val="0"/>
        </dgm:presLayoutVars>
      </dgm:prSet>
      <dgm:spPr/>
    </dgm:pt>
    <dgm:pt modelId="{C6D7CC9F-568A-48DA-9357-B46D1FCBE8E7}" type="pres">
      <dgm:prSet presAssocID="{92844D48-E4A1-4CA4-8E68-B47BA4EBDDF2}" presName="sibTrans" presStyleCnt="0"/>
      <dgm:spPr/>
    </dgm:pt>
    <dgm:pt modelId="{AF6AF6C6-3EB0-4B6A-9DF6-D6F8BE214590}" type="pres">
      <dgm:prSet presAssocID="{598E4313-7DAD-4098-B82D-2F33AF73EAD4}" presName="compNode" presStyleCnt="0"/>
      <dgm:spPr/>
    </dgm:pt>
    <dgm:pt modelId="{D03E1584-9AE4-4A87-844A-A12DCAD03E2E}" type="pres">
      <dgm:prSet presAssocID="{598E4313-7DAD-4098-B82D-2F33AF73EAD4}" presName="bgRect" presStyleLbl="bgShp" presStyleIdx="2" presStyleCnt="3"/>
      <dgm:spPr/>
    </dgm:pt>
    <dgm:pt modelId="{776B065F-2C38-4B8B-9D70-ADF91E9A09CF}" type="pres">
      <dgm:prSet presAssocID="{598E4313-7DAD-4098-B82D-2F33AF73EA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DE71B37D-E3B0-43B7-9783-E3E1E176768D}" type="pres">
      <dgm:prSet presAssocID="{598E4313-7DAD-4098-B82D-2F33AF73EAD4}" presName="spaceRect" presStyleCnt="0"/>
      <dgm:spPr/>
    </dgm:pt>
    <dgm:pt modelId="{4DCECF5C-2401-4E69-B188-D990BB1A3215}" type="pres">
      <dgm:prSet presAssocID="{598E4313-7DAD-4098-B82D-2F33AF73EA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781936-D63C-463A-A15A-848ED2EA1251}" type="presOf" srcId="{B6B44BF7-4D7E-4997-A78B-ED7825428491}" destId="{D91A6425-6585-4351-828A-E71D8A34A589}" srcOrd="0" destOrd="0" presId="urn:microsoft.com/office/officeart/2018/2/layout/IconVerticalSolidList"/>
    <dgm:cxn modelId="{EDB4A550-CC8B-4B44-BCDF-C4C7772633C6}" type="presOf" srcId="{598E4313-7DAD-4098-B82D-2F33AF73EAD4}" destId="{4DCECF5C-2401-4E69-B188-D990BB1A3215}" srcOrd="0" destOrd="0" presId="urn:microsoft.com/office/officeart/2018/2/layout/IconVerticalSolidList"/>
    <dgm:cxn modelId="{ED606FCC-E4B4-4105-8FAA-A85A3FD56B7D}" type="presOf" srcId="{57F277FF-9403-4379-80BA-2DCD93F830AF}" destId="{7BC1B3F1-5358-4840-9EF4-C4D3CCC38E39}" srcOrd="0" destOrd="0" presId="urn:microsoft.com/office/officeart/2018/2/layout/IconVerticalSolidList"/>
    <dgm:cxn modelId="{8B09D5CD-352C-499A-8C27-657CE36959A7}" type="presOf" srcId="{B414E584-C16E-47F9-853E-0DF253CBACBD}" destId="{5BCFB307-40FE-4C3C-8A4D-C88467420B88}" srcOrd="0" destOrd="0" presId="urn:microsoft.com/office/officeart/2018/2/layout/IconVerticalSolidList"/>
    <dgm:cxn modelId="{A4DE67DD-BFB7-4D09-8508-0024C44483E0}" srcId="{57F277FF-9403-4379-80BA-2DCD93F830AF}" destId="{B6B44BF7-4D7E-4997-A78B-ED7825428491}" srcOrd="1" destOrd="0" parTransId="{C7CED861-C500-46E9-9915-94374CB2FC2D}" sibTransId="{92844D48-E4A1-4CA4-8E68-B47BA4EBDDF2}"/>
    <dgm:cxn modelId="{42337BFA-DBB5-48AC-8D12-B1504379D7BD}" srcId="{57F277FF-9403-4379-80BA-2DCD93F830AF}" destId="{598E4313-7DAD-4098-B82D-2F33AF73EAD4}" srcOrd="2" destOrd="0" parTransId="{ECB470F0-712E-49D4-B258-7162BD2764FF}" sibTransId="{4F76FC61-4BF7-42F7-9982-9A5B144E20D7}"/>
    <dgm:cxn modelId="{5D59ADFA-7799-4E18-ADDB-D5AED7FD50F5}" srcId="{57F277FF-9403-4379-80BA-2DCD93F830AF}" destId="{B414E584-C16E-47F9-853E-0DF253CBACBD}" srcOrd="0" destOrd="0" parTransId="{D7BA02DA-A309-4F23-BAA8-F665972FA1E9}" sibTransId="{24CC3F5C-92DC-4A7C-90AD-61539342EADF}"/>
    <dgm:cxn modelId="{8D34E6C3-82D7-4D7C-B945-0E0CF9F1CF20}" type="presParOf" srcId="{7BC1B3F1-5358-4840-9EF4-C4D3CCC38E39}" destId="{AEFF1B3C-5497-4A21-801F-5D5AB70036D6}" srcOrd="0" destOrd="0" presId="urn:microsoft.com/office/officeart/2018/2/layout/IconVerticalSolidList"/>
    <dgm:cxn modelId="{8FC4F12B-1E70-408D-9330-860342457A57}" type="presParOf" srcId="{AEFF1B3C-5497-4A21-801F-5D5AB70036D6}" destId="{CDA229D6-EF0C-4E29-9C9E-82B8C146EEBE}" srcOrd="0" destOrd="0" presId="urn:microsoft.com/office/officeart/2018/2/layout/IconVerticalSolidList"/>
    <dgm:cxn modelId="{450A0C14-272B-412A-8DA0-DE866071B149}" type="presParOf" srcId="{AEFF1B3C-5497-4A21-801F-5D5AB70036D6}" destId="{79CBFD1C-2A9E-4D66-AABA-9A24DCD482AB}" srcOrd="1" destOrd="0" presId="urn:microsoft.com/office/officeart/2018/2/layout/IconVerticalSolidList"/>
    <dgm:cxn modelId="{03DDF23A-9E14-4F4F-BD0A-6CD150460632}" type="presParOf" srcId="{AEFF1B3C-5497-4A21-801F-5D5AB70036D6}" destId="{860D1E45-A4CC-4C33-A44A-8A24417925A0}" srcOrd="2" destOrd="0" presId="urn:microsoft.com/office/officeart/2018/2/layout/IconVerticalSolidList"/>
    <dgm:cxn modelId="{19F6881A-869C-43FD-A810-D6F1B604345B}" type="presParOf" srcId="{AEFF1B3C-5497-4A21-801F-5D5AB70036D6}" destId="{5BCFB307-40FE-4C3C-8A4D-C88467420B88}" srcOrd="3" destOrd="0" presId="urn:microsoft.com/office/officeart/2018/2/layout/IconVerticalSolidList"/>
    <dgm:cxn modelId="{79B0BBB5-440B-4F80-8D5F-87E7B51B8817}" type="presParOf" srcId="{7BC1B3F1-5358-4840-9EF4-C4D3CCC38E39}" destId="{EB19ABCC-1709-4D84-B795-2A7BBEB2B087}" srcOrd="1" destOrd="0" presId="urn:microsoft.com/office/officeart/2018/2/layout/IconVerticalSolidList"/>
    <dgm:cxn modelId="{995FB1D4-CD8A-4095-B8EB-4251CAD5ACCD}" type="presParOf" srcId="{7BC1B3F1-5358-4840-9EF4-C4D3CCC38E39}" destId="{CC5A79E1-4C5F-437A-9503-35D01AAD057C}" srcOrd="2" destOrd="0" presId="urn:microsoft.com/office/officeart/2018/2/layout/IconVerticalSolidList"/>
    <dgm:cxn modelId="{BBFE882D-B719-4830-A94D-0E6E616B9013}" type="presParOf" srcId="{CC5A79E1-4C5F-437A-9503-35D01AAD057C}" destId="{745529A2-AEA0-43EB-A55E-4E05F7DD0C8F}" srcOrd="0" destOrd="0" presId="urn:microsoft.com/office/officeart/2018/2/layout/IconVerticalSolidList"/>
    <dgm:cxn modelId="{B0D290C9-CB7F-4B24-A662-8E733B298C6B}" type="presParOf" srcId="{CC5A79E1-4C5F-437A-9503-35D01AAD057C}" destId="{95DBCBEE-F5EB-4B6D-9A26-CB85BC32B9CD}" srcOrd="1" destOrd="0" presId="urn:microsoft.com/office/officeart/2018/2/layout/IconVerticalSolidList"/>
    <dgm:cxn modelId="{28B8C7B2-0F3C-490C-90E5-738EEFAFDC1C}" type="presParOf" srcId="{CC5A79E1-4C5F-437A-9503-35D01AAD057C}" destId="{CBC9BF1E-A6D8-446B-9EC2-7302BA3B4F15}" srcOrd="2" destOrd="0" presId="urn:microsoft.com/office/officeart/2018/2/layout/IconVerticalSolidList"/>
    <dgm:cxn modelId="{EB990DF3-A027-4764-8184-7233EA5BC7F2}" type="presParOf" srcId="{CC5A79E1-4C5F-437A-9503-35D01AAD057C}" destId="{D91A6425-6585-4351-828A-E71D8A34A589}" srcOrd="3" destOrd="0" presId="urn:microsoft.com/office/officeart/2018/2/layout/IconVerticalSolidList"/>
    <dgm:cxn modelId="{DE8DA52F-FA84-42BB-BB0D-540BC34DA134}" type="presParOf" srcId="{7BC1B3F1-5358-4840-9EF4-C4D3CCC38E39}" destId="{C6D7CC9F-568A-48DA-9357-B46D1FCBE8E7}" srcOrd="3" destOrd="0" presId="urn:microsoft.com/office/officeart/2018/2/layout/IconVerticalSolidList"/>
    <dgm:cxn modelId="{B074C1A2-E44E-425F-BE27-CBE2CDE4E6AA}" type="presParOf" srcId="{7BC1B3F1-5358-4840-9EF4-C4D3CCC38E39}" destId="{AF6AF6C6-3EB0-4B6A-9DF6-D6F8BE214590}" srcOrd="4" destOrd="0" presId="urn:microsoft.com/office/officeart/2018/2/layout/IconVerticalSolidList"/>
    <dgm:cxn modelId="{8A110B90-4603-4662-A407-263C1CA12C3E}" type="presParOf" srcId="{AF6AF6C6-3EB0-4B6A-9DF6-D6F8BE214590}" destId="{D03E1584-9AE4-4A87-844A-A12DCAD03E2E}" srcOrd="0" destOrd="0" presId="urn:microsoft.com/office/officeart/2018/2/layout/IconVerticalSolidList"/>
    <dgm:cxn modelId="{29ED283B-180C-4716-89D7-0CBCE4B6A753}" type="presParOf" srcId="{AF6AF6C6-3EB0-4B6A-9DF6-D6F8BE214590}" destId="{776B065F-2C38-4B8B-9D70-ADF91E9A09CF}" srcOrd="1" destOrd="0" presId="urn:microsoft.com/office/officeart/2018/2/layout/IconVerticalSolidList"/>
    <dgm:cxn modelId="{45241E12-1D6D-47DE-A738-9C30C7473D84}" type="presParOf" srcId="{AF6AF6C6-3EB0-4B6A-9DF6-D6F8BE214590}" destId="{DE71B37D-E3B0-43B7-9783-E3E1E176768D}" srcOrd="2" destOrd="0" presId="urn:microsoft.com/office/officeart/2018/2/layout/IconVerticalSolidList"/>
    <dgm:cxn modelId="{8B73984E-0393-4A76-A6FB-A4A9B0170B62}" type="presParOf" srcId="{AF6AF6C6-3EB0-4B6A-9DF6-D6F8BE214590}" destId="{4DCECF5C-2401-4E69-B188-D990BB1A32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12785" cy="3411537"/>
        <a:chOff x="0" y="0"/>
        <a:chExt cx="8312785" cy="3411537"/>
      </a:xfrm>
    </dsp:grpSpPr>
    <dsp:sp modelId="{D23AE599-BEAA-4A36-9C62-0CD663D19475}">
      <dsp:nvSpPr>
        <dsp:cNvPr id="3" name="矩形 2"/>
        <dsp:cNvSpPr/>
      </dsp:nvSpPr>
      <dsp:spPr bwMode="white">
        <a:xfrm>
          <a:off x="0" y="2059362"/>
          <a:ext cx="8312785" cy="1352175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0688" tIns="170688" rIns="170688" bIns="17068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/>
            <a:t>Total images:</a:t>
          </a:r>
          <a:endParaRPr lang="en-US"/>
        </a:p>
      </dsp:txBody>
      <dsp:txXfrm>
        <a:off x="0" y="2059362"/>
        <a:ext cx="8312785" cy="1352175"/>
      </dsp:txXfrm>
    </dsp:sp>
    <dsp:sp modelId="{3254DC99-4768-456F-8B71-B8228443EBF8}">
      <dsp:nvSpPr>
        <dsp:cNvPr id="4" name="矩形 3"/>
        <dsp:cNvSpPr/>
      </dsp:nvSpPr>
      <dsp:spPr bwMode="white">
        <a:xfrm>
          <a:off x="0" y="2762493"/>
          <a:ext cx="2770928" cy="622000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149352" tIns="26670" rIns="149352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1"/>
              </a:solidFill>
            </a:rPr>
            <a:t>Adult: 370 images</a:t>
          </a:r>
          <a:endParaRPr lang="en-US">
            <a:solidFill>
              <a:schemeClr val="dk1"/>
            </a:solidFill>
          </a:endParaRPr>
        </a:p>
      </dsp:txBody>
      <dsp:txXfrm>
        <a:off x="0" y="2762493"/>
        <a:ext cx="2770928" cy="622000"/>
      </dsp:txXfrm>
    </dsp:sp>
    <dsp:sp modelId="{AAC8AF08-CCA2-4EAF-AA71-2519DC5C8780}">
      <dsp:nvSpPr>
        <dsp:cNvPr id="5" name="矩形 4"/>
        <dsp:cNvSpPr/>
      </dsp:nvSpPr>
      <dsp:spPr bwMode="white">
        <a:xfrm>
          <a:off x="2770928" y="2762493"/>
          <a:ext cx="2770928" cy="622000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-450000"/>
            <a:satOff val="-489"/>
            <a:lumOff val="-293"/>
            <a:alpha val="90196"/>
          </a:schemeClr>
        </a:fillRef>
        <a:effectRef idx="0">
          <a:scrgbClr r="0" g="0" b="0"/>
        </a:effectRef>
        <a:fontRef idx="minor"/>
      </dsp:style>
      <dsp:txBody>
        <a:bodyPr lIns="149352" tIns="26670" rIns="149352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1"/>
              </a:solidFill>
            </a:rPr>
            <a:t>Senior: 495 images</a:t>
          </a:r>
          <a:endParaRPr lang="en-US">
            <a:solidFill>
              <a:schemeClr val="dk1"/>
            </a:solidFill>
          </a:endParaRPr>
        </a:p>
      </dsp:txBody>
      <dsp:txXfrm>
        <a:off x="2770928" y="2762493"/>
        <a:ext cx="2770928" cy="622000"/>
      </dsp:txXfrm>
    </dsp:sp>
    <dsp:sp modelId="{D6240B75-3A39-4F7E-AF19-9AE4D7B04B8B}">
      <dsp:nvSpPr>
        <dsp:cNvPr id="6" name="矩形 5"/>
        <dsp:cNvSpPr/>
      </dsp:nvSpPr>
      <dsp:spPr bwMode="white">
        <a:xfrm>
          <a:off x="5541857" y="2762493"/>
          <a:ext cx="2770928" cy="622000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-900000"/>
            <a:satOff val="-979"/>
            <a:lumOff val="-587"/>
            <a:alpha val="90196"/>
          </a:schemeClr>
        </a:fillRef>
        <a:effectRef idx="0">
          <a:scrgbClr r="0" g="0" b="0"/>
        </a:effectRef>
        <a:fontRef idx="minor"/>
      </dsp:style>
      <dsp:txBody>
        <a:bodyPr lIns="149352" tIns="26670" rIns="149352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1"/>
              </a:solidFill>
            </a:rPr>
            <a:t>Young: 223 images</a:t>
          </a:r>
          <a:endParaRPr lang="en-US">
            <a:solidFill>
              <a:schemeClr val="dk1"/>
            </a:solidFill>
          </a:endParaRPr>
        </a:p>
      </dsp:txBody>
      <dsp:txXfrm>
        <a:off x="5541857" y="2762493"/>
        <a:ext cx="2770928" cy="622000"/>
      </dsp:txXfrm>
    </dsp:sp>
    <dsp:sp modelId="{77A18947-5DBF-45F7-B50A-630D7851F2EB}">
      <dsp:nvSpPr>
        <dsp:cNvPr id="7" name="上箭头标注 6"/>
        <dsp:cNvSpPr/>
      </dsp:nvSpPr>
      <dsp:spPr bwMode="white">
        <a:xfrm rot="10800000">
          <a:off x="0" y="0"/>
          <a:ext cx="8312785" cy="2079645"/>
        </a:xfrm>
        <a:prstGeom prst="upArrowCallout">
          <a:avLst/>
        </a:prstGeom>
      </dsp:spPr>
      <dsp:style>
        <a:lnRef idx="2">
          <a:schemeClr val="lt1"/>
        </a:lnRef>
        <a:fillRef idx="1">
          <a:schemeClr val="accent5">
            <a:hueOff val="-1860000"/>
            <a:satOff val="3137"/>
            <a:lumOff val="-7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70688" tIns="170688" rIns="170688" bIns="17068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/>
            <a:t>Description of the dataset</a:t>
          </a:r>
          <a:endParaRPr lang="en-US"/>
        </a:p>
      </dsp:txBody>
      <dsp:txXfrm rot="10800000">
        <a:off x="0" y="0"/>
        <a:ext cx="8312785" cy="2079645"/>
      </dsp:txXfrm>
    </dsp:sp>
    <dsp:sp modelId="{3B25B984-810B-4727-A16A-F1203025246B}">
      <dsp:nvSpPr>
        <dsp:cNvPr id="8" name="矩形 7"/>
        <dsp:cNvSpPr/>
      </dsp:nvSpPr>
      <dsp:spPr bwMode="white">
        <a:xfrm>
          <a:off x="0" y="729955"/>
          <a:ext cx="4156393" cy="621814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-1350000"/>
            <a:satOff val="-1470"/>
            <a:lumOff val="-881"/>
            <a:alpha val="90196"/>
          </a:schemeClr>
        </a:fillRef>
        <a:effectRef idx="0">
          <a:scrgbClr r="0" g="0" b="0"/>
        </a:effectRef>
        <a:fontRef idx="minor"/>
      </dsp:style>
      <dsp:txBody>
        <a:bodyPr lIns="149352" tIns="26670" rIns="149352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>
              <a:solidFill>
                <a:schemeClr val="dk1"/>
              </a:solidFill>
            </a:rPr>
            <a:t>Source: Dog age dataset</a:t>
          </a:r>
          <a:endParaRPr lang="en-US" dirty="0">
            <a:solidFill>
              <a:schemeClr val="dk1"/>
            </a:solidFill>
          </a:endParaRPr>
        </a:p>
      </dsp:txBody>
      <dsp:txXfrm>
        <a:off x="0" y="729955"/>
        <a:ext cx="4156393" cy="621814"/>
      </dsp:txXfrm>
    </dsp:sp>
    <dsp:sp modelId="{82D1BDB6-40F0-4211-8172-06733E0906E0}">
      <dsp:nvSpPr>
        <dsp:cNvPr id="9" name="矩形 8"/>
        <dsp:cNvSpPr/>
      </dsp:nvSpPr>
      <dsp:spPr bwMode="white">
        <a:xfrm>
          <a:off x="4156393" y="729955"/>
          <a:ext cx="4156393" cy="621814"/>
        </a:xfrm>
        <a:prstGeom prst="rect">
          <a:avLst/>
        </a:prstGeom>
      </dsp:spPr>
      <dsp:style>
        <a:lnRef idx="2">
          <a:schemeClr val="accent5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5">
            <a:tint val="40000"/>
            <a:alpha val="90000"/>
            <a:hueOff val="-1800000"/>
            <a:satOff val="-1960"/>
            <a:lumOff val="-1175"/>
            <a:alpha val="90196"/>
          </a:schemeClr>
        </a:fillRef>
        <a:effectRef idx="0">
          <a:scrgbClr r="0" g="0" b="0"/>
        </a:effectRef>
        <a:fontRef idx="minor"/>
      </dsp:style>
      <dsp:txBody>
        <a:bodyPr lIns="149352" tIns="26670" rIns="149352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1"/>
              </a:solidFill>
            </a:rPr>
            <a:t>Categories: Adult, Senior, Young</a:t>
          </a:r>
          <a:endParaRPr lang="en-US">
            <a:solidFill>
              <a:schemeClr val="dk1"/>
            </a:solidFill>
          </a:endParaRPr>
        </a:p>
      </dsp:txBody>
      <dsp:txXfrm>
        <a:off x="4156393" y="729955"/>
        <a:ext cx="4156393" cy="62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12785" cy="3411537"/>
        <a:chOff x="0" y="0"/>
        <a:chExt cx="8312785" cy="3411537"/>
      </a:xfrm>
    </dsp:grpSpPr>
    <dsp:sp modelId="{5902FE43-FA18-4E2F-94D0-9A7BF09CD45F}">
      <dsp:nvSpPr>
        <dsp:cNvPr id="3" name="圆角矩形 2"/>
        <dsp:cNvSpPr/>
      </dsp:nvSpPr>
      <dsp:spPr bwMode="white">
        <a:xfrm>
          <a:off x="0" y="0"/>
          <a:ext cx="6650228" cy="75053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baseline="0"/>
            <a:t>Load Images</a:t>
          </a:r>
          <a:endParaRPr lang="en-US"/>
        </a:p>
      </dsp:txBody>
      <dsp:txXfrm>
        <a:off x="0" y="0"/>
        <a:ext cx="6650228" cy="750538"/>
      </dsp:txXfrm>
    </dsp:sp>
    <dsp:sp modelId="{CDECBA8E-6C53-4B88-8B3E-929F28F8A72C}">
      <dsp:nvSpPr>
        <dsp:cNvPr id="4" name="圆角矩形 3"/>
        <dsp:cNvSpPr/>
      </dsp:nvSpPr>
      <dsp:spPr bwMode="white">
        <a:xfrm>
          <a:off x="556957" y="887000"/>
          <a:ext cx="6650228" cy="75053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259999"/>
            <a:satOff val="4183"/>
            <a:lumOff val="39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baseline="0"/>
            <a:t>Resize to 128x128</a:t>
          </a:r>
          <a:endParaRPr lang="en-US"/>
        </a:p>
      </dsp:txBody>
      <dsp:txXfrm>
        <a:off x="556957" y="887000"/>
        <a:ext cx="6650228" cy="750538"/>
      </dsp:txXfrm>
    </dsp:sp>
    <dsp:sp modelId="{34AD6CCC-41FF-4A58-956A-4118A7124E53}">
      <dsp:nvSpPr>
        <dsp:cNvPr id="5" name="圆角矩形 4"/>
        <dsp:cNvSpPr/>
      </dsp:nvSpPr>
      <dsp:spPr bwMode="white">
        <a:xfrm>
          <a:off x="1105600" y="1773999"/>
          <a:ext cx="6650228" cy="75053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519999"/>
            <a:satOff val="8366"/>
            <a:lumOff val="784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baseline="0"/>
            <a:t>Normalize Pixel Values</a:t>
          </a:r>
          <a:endParaRPr lang="en-US"/>
        </a:p>
      </dsp:txBody>
      <dsp:txXfrm>
        <a:off x="1105600" y="1773999"/>
        <a:ext cx="6650228" cy="750538"/>
      </dsp:txXfrm>
    </dsp:sp>
    <dsp:sp modelId="{5AECACD7-3822-404E-9C2C-51C40A57702B}">
      <dsp:nvSpPr>
        <dsp:cNvPr id="6" name="圆角矩形 5"/>
        <dsp:cNvSpPr/>
      </dsp:nvSpPr>
      <dsp:spPr bwMode="white">
        <a:xfrm>
          <a:off x="1662557" y="2660999"/>
          <a:ext cx="6650228" cy="75053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780000"/>
            <a:satOff val="12549"/>
            <a:lumOff val="1176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baseline="0"/>
            <a:t>One-Hot Encoding of Labels</a:t>
          </a:r>
          <a:endParaRPr lang="en-US"/>
        </a:p>
      </dsp:txBody>
      <dsp:txXfrm>
        <a:off x="1662557" y="2660999"/>
        <a:ext cx="6650228" cy="750538"/>
      </dsp:txXfrm>
    </dsp:sp>
    <dsp:sp modelId="{874E7B50-9407-47AE-969C-EA323A18EDE0}">
      <dsp:nvSpPr>
        <dsp:cNvPr id="7" name="下箭头 6"/>
        <dsp:cNvSpPr/>
      </dsp:nvSpPr>
      <dsp:spPr bwMode="white">
        <a:xfrm>
          <a:off x="6162378" y="574844"/>
          <a:ext cx="487850" cy="487850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2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25400" tIns="25400" rIns="25400" bIns="2540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6162378" y="574844"/>
        <a:ext cx="487850" cy="487850"/>
      </dsp:txXfrm>
    </dsp:sp>
    <dsp:sp modelId="{6B9AA10D-DE85-4E73-947F-5299B0C48EFF}">
      <dsp:nvSpPr>
        <dsp:cNvPr id="8" name="下箭头 7"/>
        <dsp:cNvSpPr/>
      </dsp:nvSpPr>
      <dsp:spPr bwMode="white">
        <a:xfrm>
          <a:off x="6719335" y="1461844"/>
          <a:ext cx="487850" cy="487850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2">
            <a:tint val="40000"/>
            <a:alpha val="90000"/>
            <a:hueOff val="-480000"/>
            <a:satOff val="9020"/>
            <a:lumOff val="1373"/>
            <a:alpha val="90196"/>
          </a:schemeClr>
        </a:lnRef>
        <a:fillRef idx="1">
          <a:schemeClr val="accent2">
            <a:tint val="40000"/>
            <a:alpha val="90000"/>
            <a:hueOff val="-480000"/>
            <a:satOff val="9020"/>
            <a:lumOff val="1373"/>
            <a:alpha val="90196"/>
          </a:schemeClr>
        </a:fillRef>
        <a:effectRef idx="0">
          <a:scrgbClr r="0" g="0" b="0"/>
        </a:effectRef>
        <a:fontRef idx="minor"/>
      </dsp:style>
      <dsp:txBody>
        <a:bodyPr lIns="25400" tIns="25400" rIns="25400" bIns="2540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6719335" y="1461844"/>
        <a:ext cx="487850" cy="487850"/>
      </dsp:txXfrm>
    </dsp:sp>
    <dsp:sp modelId="{4148D4F6-69B5-4188-B071-5DBF0A0BA54C}">
      <dsp:nvSpPr>
        <dsp:cNvPr id="9" name="下箭头 8"/>
        <dsp:cNvSpPr/>
      </dsp:nvSpPr>
      <dsp:spPr bwMode="white">
        <a:xfrm>
          <a:off x="7267979" y="2348843"/>
          <a:ext cx="487850" cy="487850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2">
            <a:tint val="40000"/>
            <a:alpha val="90000"/>
            <a:hueOff val="-960000"/>
            <a:satOff val="18039"/>
            <a:lumOff val="2745"/>
            <a:alpha val="90196"/>
          </a:schemeClr>
        </a:lnRef>
        <a:fillRef idx="1">
          <a:schemeClr val="accent2">
            <a:tint val="40000"/>
            <a:alpha val="90000"/>
            <a:hueOff val="-960000"/>
            <a:satOff val="18039"/>
            <a:lumOff val="2745"/>
            <a:alpha val="90196"/>
          </a:schemeClr>
        </a:fillRef>
        <a:effectRef idx="0">
          <a:scrgbClr r="0" g="0" b="0"/>
        </a:effectRef>
        <a:fontRef idx="minor"/>
      </dsp:style>
      <dsp:txBody>
        <a:bodyPr lIns="25400" tIns="25400" rIns="25400" bIns="2540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7267979" y="2348843"/>
        <a:ext cx="487850" cy="487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12785" cy="3411537"/>
        <a:chOff x="0" y="0"/>
        <a:chExt cx="8312785" cy="3411537"/>
      </a:xfrm>
    </dsp:grpSpPr>
    <dsp:sp modelId="{CB10B9BB-23AE-47CC-9C4A-9D90E65A4071}">
      <dsp:nvSpPr>
        <dsp:cNvPr id="3" name="圆角矩形 2"/>
        <dsp:cNvSpPr/>
      </dsp:nvSpPr>
      <dsp:spPr bwMode="white">
        <a:xfrm>
          <a:off x="758217" y="3839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Input Image </a:t>
          </a:r>
          <a:endParaRPr lang="en-US" dirty="0"/>
        </a:p>
      </dsp:txBody>
      <dsp:txXfrm>
        <a:off x="758217" y="3839"/>
        <a:ext cx="1311050" cy="786630"/>
      </dsp:txXfrm>
    </dsp:sp>
    <dsp:sp modelId="{782E5574-E355-415C-AD74-CB57C0B99E85}">
      <dsp:nvSpPr>
        <dsp:cNvPr id="4" name="右箭头 3"/>
        <dsp:cNvSpPr/>
      </dsp:nvSpPr>
      <dsp:spPr bwMode="white">
        <a:xfrm>
          <a:off x="2192505" y="234584"/>
          <a:ext cx="277943" cy="3251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192505" y="234584"/>
        <a:ext cx="277943" cy="325140"/>
      </dsp:txXfrm>
    </dsp:sp>
    <dsp:sp modelId="{24BB5D13-026C-407E-8565-FBEF7B2CB76F}">
      <dsp:nvSpPr>
        <dsp:cNvPr id="5" name="圆角矩形 4"/>
        <dsp:cNvSpPr/>
      </dsp:nvSpPr>
      <dsp:spPr bwMode="white">
        <a:xfrm>
          <a:off x="2593686" y="3839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206666"/>
            <a:satOff val="349"/>
            <a:lumOff val="-8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Conv2D Layer</a:t>
          </a:r>
          <a:endParaRPr lang="en-US" dirty="0"/>
        </a:p>
      </dsp:txBody>
      <dsp:txXfrm>
        <a:off x="2593686" y="3839"/>
        <a:ext cx="1311050" cy="786630"/>
      </dsp:txXfrm>
    </dsp:sp>
    <dsp:sp modelId="{0FE70294-646A-44B0-8A61-DB9EB4EA10CE}">
      <dsp:nvSpPr>
        <dsp:cNvPr id="6" name="右箭头 5"/>
        <dsp:cNvSpPr/>
      </dsp:nvSpPr>
      <dsp:spPr bwMode="white">
        <a:xfrm>
          <a:off x="4027975" y="234584"/>
          <a:ext cx="277943" cy="3251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232500"/>
            <a:satOff val="392"/>
            <a:lumOff val="-93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027975" y="234584"/>
        <a:ext cx="277943" cy="325140"/>
      </dsp:txXfrm>
    </dsp:sp>
    <dsp:sp modelId="{14942C44-EBA1-46F0-BAB0-0AF3E632516F}">
      <dsp:nvSpPr>
        <dsp:cNvPr id="7" name="圆角矩形 6"/>
        <dsp:cNvSpPr/>
      </dsp:nvSpPr>
      <dsp:spPr bwMode="white">
        <a:xfrm>
          <a:off x="4429156" y="3839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413333"/>
            <a:satOff val="697"/>
            <a:lumOff val="-165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MaxPooling2D </a:t>
          </a:r>
          <a:endParaRPr lang="en-US" dirty="0"/>
        </a:p>
      </dsp:txBody>
      <dsp:txXfrm>
        <a:off x="4429156" y="3839"/>
        <a:ext cx="1311050" cy="786630"/>
      </dsp:txXfrm>
    </dsp:sp>
    <dsp:sp modelId="{C8E4396F-FFB1-45DF-A56A-A5C5A15CFF49}">
      <dsp:nvSpPr>
        <dsp:cNvPr id="8" name="右箭头 7"/>
        <dsp:cNvSpPr/>
      </dsp:nvSpPr>
      <dsp:spPr bwMode="white">
        <a:xfrm>
          <a:off x="5863444" y="234584"/>
          <a:ext cx="277943" cy="3251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465000"/>
            <a:satOff val="784"/>
            <a:lumOff val="-186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5863444" y="234584"/>
        <a:ext cx="277943" cy="325140"/>
      </dsp:txXfrm>
    </dsp:sp>
    <dsp:sp modelId="{52E329EB-2A27-4E87-A704-9BABC839CCB0}">
      <dsp:nvSpPr>
        <dsp:cNvPr id="9" name="圆角矩形 8"/>
        <dsp:cNvSpPr/>
      </dsp:nvSpPr>
      <dsp:spPr bwMode="white">
        <a:xfrm>
          <a:off x="6264625" y="3839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619999"/>
            <a:satOff val="1046"/>
            <a:lumOff val="-24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Dropout  </a:t>
          </a:r>
          <a:endParaRPr lang="en-US" dirty="0"/>
        </a:p>
      </dsp:txBody>
      <dsp:txXfrm>
        <a:off x="6264625" y="3839"/>
        <a:ext cx="1311050" cy="786630"/>
      </dsp:txXfrm>
    </dsp:sp>
    <dsp:sp modelId="{010387BF-BCC2-434F-9814-B9034A593057}">
      <dsp:nvSpPr>
        <dsp:cNvPr id="10" name="右箭头 9"/>
        <dsp:cNvSpPr/>
      </dsp:nvSpPr>
      <dsp:spPr bwMode="white">
        <a:xfrm rot="5455442">
          <a:off x="6771253" y="888891"/>
          <a:ext cx="276688" cy="3251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697500"/>
            <a:satOff val="1176"/>
            <a:lumOff val="-279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5455442">
        <a:off x="6771253" y="888891"/>
        <a:ext cx="276688" cy="325140"/>
      </dsp:txXfrm>
    </dsp:sp>
    <dsp:sp modelId="{BEBDD9E0-E9AC-472E-8CB0-BFC5A21D0DC4}">
      <dsp:nvSpPr>
        <dsp:cNvPr id="11" name="圆角矩形 10"/>
        <dsp:cNvSpPr/>
      </dsp:nvSpPr>
      <dsp:spPr bwMode="white">
        <a:xfrm>
          <a:off x="6243518" y="1312454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826666"/>
            <a:satOff val="1394"/>
            <a:lumOff val="-331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Conv2D Layer </a:t>
          </a:r>
          <a:endParaRPr lang="en-US" dirty="0"/>
        </a:p>
      </dsp:txBody>
      <dsp:txXfrm>
        <a:off x="6243518" y="1312454"/>
        <a:ext cx="1311050" cy="786630"/>
      </dsp:txXfrm>
    </dsp:sp>
    <dsp:sp modelId="{ADC9106A-2698-4911-8526-F21BE450F479}">
      <dsp:nvSpPr>
        <dsp:cNvPr id="12" name="右箭头 11"/>
        <dsp:cNvSpPr/>
      </dsp:nvSpPr>
      <dsp:spPr bwMode="white">
        <a:xfrm rot="10800000">
          <a:off x="5842337" y="1543198"/>
          <a:ext cx="277943" cy="3251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930000"/>
            <a:satOff val="1569"/>
            <a:lumOff val="-372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5842337" y="1543198"/>
        <a:ext cx="277943" cy="325140"/>
      </dsp:txXfrm>
    </dsp:sp>
    <dsp:sp modelId="{D90E4623-3BB2-4366-929D-158A1A8A01CB}">
      <dsp:nvSpPr>
        <dsp:cNvPr id="13" name="圆角矩形 12"/>
        <dsp:cNvSpPr/>
      </dsp:nvSpPr>
      <dsp:spPr bwMode="white">
        <a:xfrm>
          <a:off x="4408049" y="1312454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1033333"/>
            <a:satOff val="1743"/>
            <a:lumOff val="-413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MaxPooling2D </a:t>
          </a:r>
          <a:endParaRPr lang="en-US" dirty="0"/>
        </a:p>
      </dsp:txBody>
      <dsp:txXfrm>
        <a:off x="4408049" y="1312454"/>
        <a:ext cx="1311050" cy="786630"/>
      </dsp:txXfrm>
    </dsp:sp>
    <dsp:sp modelId="{595CB848-CB64-43C1-96DF-CF9C0180A2F1}">
      <dsp:nvSpPr>
        <dsp:cNvPr id="14" name="右箭头 13"/>
        <dsp:cNvSpPr/>
      </dsp:nvSpPr>
      <dsp:spPr bwMode="white">
        <a:xfrm rot="10800000">
          <a:off x="4006868" y="1543198"/>
          <a:ext cx="277943" cy="3251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1162500"/>
            <a:satOff val="1961"/>
            <a:lumOff val="-46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4006868" y="1543198"/>
        <a:ext cx="277943" cy="325140"/>
      </dsp:txXfrm>
    </dsp:sp>
    <dsp:sp modelId="{62DD9130-B6C9-47B9-A9F0-CF3D9BA6868D}">
      <dsp:nvSpPr>
        <dsp:cNvPr id="15" name="圆角矩形 14"/>
        <dsp:cNvSpPr/>
      </dsp:nvSpPr>
      <dsp:spPr bwMode="white">
        <a:xfrm>
          <a:off x="2572580" y="1312454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1239999"/>
            <a:satOff val="2092"/>
            <a:lumOff val="-496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Dropout </a:t>
          </a:r>
          <a:endParaRPr lang="en-US" dirty="0"/>
        </a:p>
      </dsp:txBody>
      <dsp:txXfrm>
        <a:off x="2572580" y="1312454"/>
        <a:ext cx="1311050" cy="786630"/>
      </dsp:txXfrm>
    </dsp:sp>
    <dsp:sp modelId="{94D56CF9-A3CF-4184-8EAF-592EC6A1B880}">
      <dsp:nvSpPr>
        <dsp:cNvPr id="16" name="右箭头 15"/>
        <dsp:cNvSpPr/>
      </dsp:nvSpPr>
      <dsp:spPr bwMode="white">
        <a:xfrm rot="10800000">
          <a:off x="2171398" y="1543198"/>
          <a:ext cx="277943" cy="3251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1395000"/>
            <a:satOff val="2353"/>
            <a:lumOff val="-558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2171398" y="1543198"/>
        <a:ext cx="277943" cy="325140"/>
      </dsp:txXfrm>
    </dsp:sp>
    <dsp:sp modelId="{C3884200-FB29-465F-B81D-1E8EF8657514}">
      <dsp:nvSpPr>
        <dsp:cNvPr id="17" name="圆角矩形 16"/>
        <dsp:cNvSpPr/>
      </dsp:nvSpPr>
      <dsp:spPr bwMode="white">
        <a:xfrm>
          <a:off x="737110" y="1312454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1446666"/>
            <a:satOff val="2440"/>
            <a:lumOff val="-579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Flatten</a:t>
          </a:r>
          <a:endParaRPr lang="en-US" dirty="0"/>
        </a:p>
      </dsp:txBody>
      <dsp:txXfrm>
        <a:off x="737110" y="1312454"/>
        <a:ext cx="1311050" cy="786630"/>
      </dsp:txXfrm>
    </dsp:sp>
    <dsp:sp modelId="{2B7F8EA2-752B-4E34-9055-06D64D8B6534}">
      <dsp:nvSpPr>
        <dsp:cNvPr id="18" name="右箭头 17"/>
        <dsp:cNvSpPr/>
      </dsp:nvSpPr>
      <dsp:spPr bwMode="white">
        <a:xfrm rot="5344557">
          <a:off x="1264844" y="2197505"/>
          <a:ext cx="276688" cy="3251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1627500"/>
            <a:satOff val="2745"/>
            <a:lumOff val="-651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5344557">
        <a:off x="1264844" y="2197505"/>
        <a:ext cx="276688" cy="325140"/>
      </dsp:txXfrm>
    </dsp:sp>
    <dsp:sp modelId="{AD1F80BD-1C8A-4AEA-A959-2A5F8EDA4734}">
      <dsp:nvSpPr>
        <dsp:cNvPr id="19" name="圆角矩形 18"/>
        <dsp:cNvSpPr/>
      </dsp:nvSpPr>
      <dsp:spPr bwMode="white">
        <a:xfrm>
          <a:off x="758217" y="2621068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1653333"/>
            <a:satOff val="2789"/>
            <a:lumOff val="-66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Dense Layer </a:t>
          </a:r>
          <a:endParaRPr lang="en-US" dirty="0"/>
        </a:p>
      </dsp:txBody>
      <dsp:txXfrm>
        <a:off x="758217" y="2621068"/>
        <a:ext cx="1311050" cy="786630"/>
      </dsp:txXfrm>
    </dsp:sp>
    <dsp:sp modelId="{8B34A08F-FF6D-4851-8DAE-C55093F92132}">
      <dsp:nvSpPr>
        <dsp:cNvPr id="20" name="右箭头 19"/>
        <dsp:cNvSpPr/>
      </dsp:nvSpPr>
      <dsp:spPr bwMode="white">
        <a:xfrm>
          <a:off x="2192505" y="2851813"/>
          <a:ext cx="277943" cy="3251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1860000"/>
            <a:satOff val="3137"/>
            <a:lumOff val="-7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192505" y="2851813"/>
        <a:ext cx="277943" cy="325140"/>
      </dsp:txXfrm>
    </dsp:sp>
    <dsp:sp modelId="{4911FC15-ACDF-4823-97DB-B3D08262CAF8}">
      <dsp:nvSpPr>
        <dsp:cNvPr id="21" name="圆角矩形 20"/>
        <dsp:cNvSpPr/>
      </dsp:nvSpPr>
      <dsp:spPr bwMode="white">
        <a:xfrm>
          <a:off x="2593686" y="2621068"/>
          <a:ext cx="1311050" cy="7866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1860000"/>
            <a:satOff val="3137"/>
            <a:lumOff val="-7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Output (Softmax)</a:t>
          </a:r>
          <a:endParaRPr lang="en-US"/>
        </a:p>
      </dsp:txBody>
      <dsp:txXfrm>
        <a:off x="2593686" y="2621068"/>
        <a:ext cx="1311050" cy="786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68525" cy="3651250"/>
        <a:chOff x="0" y="0"/>
        <a:chExt cx="5368525" cy="3651250"/>
      </a:xfrm>
    </dsp:grpSpPr>
    <dsp:sp modelId="{CDA229D6-EF0C-4E29-9C9E-82B8C146EEBE}">
      <dsp:nvSpPr>
        <dsp:cNvPr id="3" name="圆角矩形 2"/>
        <dsp:cNvSpPr/>
      </dsp:nvSpPr>
      <dsp:spPr bwMode="white">
        <a:xfrm>
          <a:off x="0" y="0"/>
          <a:ext cx="5368525" cy="1043214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5368525" cy="1043214"/>
      </dsp:txXfrm>
    </dsp:sp>
    <dsp:sp modelId="{79CBFD1C-2A9E-4D66-AABA-9A24DCD482AB}">
      <dsp:nvSpPr>
        <dsp:cNvPr id="4" name="矩形 3"/>
        <dsp:cNvSpPr/>
      </dsp:nvSpPr>
      <dsp:spPr bwMode="white">
        <a:xfrm>
          <a:off x="315572" y="234723"/>
          <a:ext cx="573768" cy="573768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5572" y="234723"/>
        <a:ext cx="573768" cy="573768"/>
      </dsp:txXfrm>
    </dsp:sp>
    <dsp:sp modelId="{5BCFB307-40FE-4C3C-8A4D-C88467420B88}">
      <dsp:nvSpPr>
        <dsp:cNvPr id="5" name="矩形 4"/>
        <dsp:cNvSpPr/>
      </dsp:nvSpPr>
      <dsp:spPr bwMode="white">
        <a:xfrm>
          <a:off x="1204913" y="0"/>
          <a:ext cx="4163613" cy="104321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06" tIns="110406" rIns="110406" bIns="110406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Test accuracy: 41.28%</a:t>
          </a:r>
          <a:endParaRPr lang="en-US">
            <a:solidFill>
              <a:schemeClr val="tx1"/>
            </a:solidFill>
          </a:endParaRPr>
        </a:p>
      </dsp:txBody>
      <dsp:txXfrm>
        <a:off x="1204913" y="0"/>
        <a:ext cx="4163613" cy="1043214"/>
      </dsp:txXfrm>
    </dsp:sp>
    <dsp:sp modelId="{745529A2-AEA0-43EB-A55E-4E05F7DD0C8F}">
      <dsp:nvSpPr>
        <dsp:cNvPr id="6" name="圆角矩形 5"/>
        <dsp:cNvSpPr/>
      </dsp:nvSpPr>
      <dsp:spPr bwMode="white">
        <a:xfrm>
          <a:off x="0" y="1304018"/>
          <a:ext cx="5368525" cy="1043214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304018"/>
        <a:ext cx="5368525" cy="1043214"/>
      </dsp:txXfrm>
    </dsp:sp>
    <dsp:sp modelId="{95DBCBEE-F5EB-4B6D-9A26-CB85BC32B9CD}">
      <dsp:nvSpPr>
        <dsp:cNvPr id="7" name="矩形 6"/>
        <dsp:cNvSpPr/>
      </dsp:nvSpPr>
      <dsp:spPr bwMode="white">
        <a:xfrm>
          <a:off x="315572" y="1538741"/>
          <a:ext cx="573768" cy="573768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5572" y="1538741"/>
        <a:ext cx="573768" cy="573768"/>
      </dsp:txXfrm>
    </dsp:sp>
    <dsp:sp modelId="{D91A6425-6585-4351-828A-E71D8A34A589}">
      <dsp:nvSpPr>
        <dsp:cNvPr id="8" name="矩形 7"/>
        <dsp:cNvSpPr/>
      </dsp:nvSpPr>
      <dsp:spPr bwMode="white">
        <a:xfrm>
          <a:off x="1204913" y="1304018"/>
          <a:ext cx="4163613" cy="104321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06" tIns="110406" rIns="110406" bIns="110406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Confusion matrix to visualize model performance</a:t>
          </a:r>
          <a:endParaRPr lang="en-US">
            <a:solidFill>
              <a:schemeClr val="tx1"/>
            </a:solidFill>
          </a:endParaRPr>
        </a:p>
      </dsp:txBody>
      <dsp:txXfrm>
        <a:off x="1204913" y="1304018"/>
        <a:ext cx="4163613" cy="1043214"/>
      </dsp:txXfrm>
    </dsp:sp>
    <dsp:sp modelId="{D03E1584-9AE4-4A87-844A-A12DCAD03E2E}">
      <dsp:nvSpPr>
        <dsp:cNvPr id="9" name="圆角矩形 8"/>
        <dsp:cNvSpPr/>
      </dsp:nvSpPr>
      <dsp:spPr bwMode="white">
        <a:xfrm>
          <a:off x="0" y="2608036"/>
          <a:ext cx="5368525" cy="1043214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608036"/>
        <a:ext cx="5368525" cy="1043214"/>
      </dsp:txXfrm>
    </dsp:sp>
    <dsp:sp modelId="{776B065F-2C38-4B8B-9D70-ADF91E9A09CF}">
      <dsp:nvSpPr>
        <dsp:cNvPr id="10" name="矩形 9"/>
        <dsp:cNvSpPr/>
      </dsp:nvSpPr>
      <dsp:spPr bwMode="white">
        <a:xfrm>
          <a:off x="315572" y="2842759"/>
          <a:ext cx="573768" cy="573768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5572" y="2842759"/>
        <a:ext cx="573768" cy="573768"/>
      </dsp:txXfrm>
    </dsp:sp>
    <dsp:sp modelId="{4DCECF5C-2401-4E69-B188-D990BB1A3215}">
      <dsp:nvSpPr>
        <dsp:cNvPr id="11" name="矩形 10"/>
        <dsp:cNvSpPr/>
      </dsp:nvSpPr>
      <dsp:spPr bwMode="white">
        <a:xfrm>
          <a:off x="1204913" y="2608036"/>
          <a:ext cx="4163613" cy="104321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06" tIns="110406" rIns="110406" bIns="110406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Discussion on model strengths and weaknesses</a:t>
          </a:r>
          <a:endParaRPr lang="en-US">
            <a:solidFill>
              <a:schemeClr val="tx1"/>
            </a:solidFill>
          </a:endParaRPr>
        </a:p>
      </dsp:txBody>
      <dsp:txXfrm>
        <a:off x="1204913" y="2608036"/>
        <a:ext cx="4163613" cy="1043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Microsoft Tai Le" panose="020B0502040204020203" charset="0"/>
              </a:defRPr>
            </a:lvl1pPr>
          </a:lstStyle>
          <a:p>
            <a:fld id="{E7F6A1D9-D323-4F4E-8655-25E2D32CE74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Microsoft Tai Le" panose="020B0502040204020203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Microsoft Tai Le" panose="020B0502040204020203" charset="0"/>
              </a:defRPr>
            </a:lvl1pPr>
          </a:lstStyle>
          <a:p>
            <a:fld id="{DFDF98CC-160E-494C-8C3C-8CDC5FA257DE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Tai Le" panose="020B0502040204020203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Tai Le" panose="020B0502040204020203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Tai Le" panose="020B05020402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Microsoft Tai Le" panose="020B0502040204020203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icrosoft Tai Le" panose="020B0502040204020203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Tai Le" panose="020B0502040204020203" charset="0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icrosoft Tai Le" panose="020B0502040204020203" charset="0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Tai Le" panose="020B0502040204020203" charset="0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Microsoft Tai Le" panose="020B05020402040202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</a:defRPr>
            </a:lvl1pPr>
          </a:lstStyle>
          <a:p>
            <a:fld id="{C4408324-A84C-4A45-93B6-78D079CCE77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</a:defRPr>
            </a:lvl1pPr>
          </a:lstStyle>
          <a:p>
            <a:pPr algn="l"/>
            <a:fld id="{FAEF9944-A4F6-4C59-AEBD-678D6480B8EA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Georgia" panose="02040502050405020303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Georgia" panose="02040502050405020303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Georgia" panose="02040502050405020303" charset="0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Georgia" panose="02040502050405020303" charset="0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Georgia" panose="02040502050405020303" charset="0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Georgia" panose="02040502050405020303" charset="0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Tai Le" panose="020B0502040204020203" charset="0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Half of a dog's face"/>
          <p:cNvPicPr>
            <a:picLocks noChangeAspect="1"/>
          </p:cNvPicPr>
          <p:nvPr/>
        </p:nvPicPr>
        <p:blipFill>
          <a:blip r:embed="rId1"/>
          <a:srcRect l="1333"/>
          <a:stretch>
            <a:fillRect/>
          </a:stretch>
        </p:blipFill>
        <p:spPr>
          <a:xfrm>
            <a:off x="20320" y="10158"/>
            <a:ext cx="12191979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vent Pro" panose="0200050604000002000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281" y="738243"/>
            <a:ext cx="9070157" cy="3678268"/>
          </a:xfrm>
        </p:spPr>
        <p:txBody>
          <a:bodyPr anchor="t">
            <a:normAutofit/>
          </a:bodyPr>
          <a:lstStyle/>
          <a:p>
            <a:r>
              <a:rPr lang="en-US" sz="5100" b="1" i="0" dirty="0">
                <a:solidFill>
                  <a:schemeClr val="bg1"/>
                </a:solidFill>
                <a:effectLst/>
              </a:rPr>
              <a:t>Dog Age Classification Using Deep Learning</a:t>
            </a:r>
            <a:endParaRPr lang="en-IN" sz="5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1017" y="4383709"/>
            <a:ext cx="4488812" cy="144873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</a:rPr>
              <a:t>TEAM MEMBERS </a:t>
            </a:r>
            <a:endParaRPr lang="en-US" sz="12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ABIN THOMAS</a:t>
            </a:r>
            <a:endParaRPr lang="en-US" sz="12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GEETHU SAMEELA</a:t>
            </a:r>
            <a:endParaRPr lang="en-US" sz="12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LOU SHANGZHI</a:t>
            </a:r>
            <a:endParaRPr lang="en-US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1200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Tai Le" panose="020B0502040204020203" charset="0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Tai Le" panose="020B0502040204020203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</a:rPr>
              <a:t>LOU Shangzhi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8" name="Freeform: Shap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300" i="0">
                <a:effectLst/>
              </a:rPr>
              <a:t>Results Visualization</a:t>
            </a:r>
            <a:endParaRPr lang="en-US" sz="33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9684" y="1452193"/>
            <a:ext cx="4943233" cy="39545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字由点字拙然 65" panose="00020600040101010101" charset="-122"/>
              </a:rPr>
              <a:t>Conclusion for stag1</a:t>
            </a:r>
            <a:br>
              <a:rPr lang="en-US" b="0" i="0">
                <a:effectLst/>
                <a:latin typeface="字由点字拙然 65" panose="00020600040101010101" charset="-122"/>
              </a:rPr>
            </a:b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92519" y="2312988"/>
            <a:ext cx="5271804" cy="365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normAutofit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Developed a deep learning model to classify dog age groups into "Young," "Adult," and "Senior" based on images.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solution enhances efficiency in veterinary applications by automating age prediction, demonstrating the potential of AI in pet care.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Future work includes expanding the dataset and integrating the model into real-world applications for broader usability.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pic>
        <p:nvPicPr>
          <p:cNvPr id="6" name="Picture 5" descr="Dog sitting on grass"/>
          <p:cNvPicPr>
            <a:picLocks noChangeAspect="1"/>
          </p:cNvPicPr>
          <p:nvPr/>
        </p:nvPicPr>
        <p:blipFill>
          <a:blip r:embed="rId1"/>
          <a:srcRect l="26186" r="25263" b="-1"/>
          <a:stretch>
            <a:fillRect/>
          </a:stretch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25"/>
          <a:stretch>
            <a:fillRect/>
          </a:stretch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16894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095" y="216535"/>
            <a:ext cx="5927725" cy="1071880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altLang="en-IN"/>
              <a:t>Paper and other works</a:t>
            </a:r>
            <a:endParaRPr lang="en-US" altLang="en-IN"/>
          </a:p>
        </p:txBody>
      </p:sp>
      <p:sp>
        <p:nvSpPr>
          <p:cNvPr id="4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42" name="Freeform: Shap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490" y="4766945"/>
            <a:ext cx="8467090" cy="807720"/>
          </a:xfrm>
        </p:spPr>
        <p:txBody>
          <a:bodyPr vert="horz" lIns="109728" tIns="109728" rIns="109728" bIns="91440" rtlCol="0"/>
          <a:lstStyle/>
          <a:p>
            <a:pPr algn="just"/>
            <a:r>
              <a:rPr lang="en-US" altLang="zh-CN" sz="1000" b="1" i="1" dirty="0"/>
              <a:t>Zamansky A, Sinitca A M, Kaplun D I, et al. Automatic Estimation of Dog Age: The DogAge Dataset and Challenge Announcement[J].</a:t>
            </a:r>
            <a:endParaRPr lang="en-US" altLang="zh-CN" sz="1000" b="1" i="1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395095" y="1588770"/>
            <a:ext cx="6073775" cy="268287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SzTx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We tried different combinations based on two different CNN architectures: SqueezeNet and Inception v3, and 6 different well-known classifiers: </a:t>
            </a: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KNN, SVM, Logistic Regression (LR), Naive Bayes(NB), Random Forest (RF)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neural network (NN).</a:t>
            </a:r>
            <a:endParaRPr lang="en-US" altLang="zh-CN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990" y="1557020"/>
            <a:ext cx="4462780" cy="254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0" y="2312035"/>
            <a:ext cx="9096375" cy="365125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Data Splitting: 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anose="020B0604020202020204" pitchFamily="34" charset="0"/>
            </a:pPr>
            <a:r>
              <a:rPr lang="en-US" altLang="zh-CN" sz="1420" dirty="0">
                <a:latin typeface="Arial" panose="020B0604020202020204" pitchFamily="34" charset="0"/>
                <a:cs typeface="Arial" panose="020B0604020202020204" pitchFamily="34" charset="0"/>
              </a:rPr>
              <a:t>  The dataset is split into training, validation, and testing sets using stratified sampling.(20% holdout was performed, and then from that 20% holdout, 50% of that was used for validation, and the rest was used for testing.)</a:t>
            </a:r>
            <a:endParaRPr lang="en-US" altLang="zh-CN" sz="14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Data Augmentation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457200" algn="l">
              <a:buFont typeface="Arial" panose="020B0604020202020204" pitchFamily="34" charset="0"/>
            </a:pPr>
            <a:r>
              <a:rPr lang="en-US" altLang="zh-CN" sz="142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Shifts, scaling, rotations, flips, color jitter</a:t>
            </a:r>
            <a:r>
              <a:rPr lang="en-US" altLang="zh-CN" sz="14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142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normalization</a:t>
            </a:r>
            <a:r>
              <a:rPr lang="en-US" altLang="zh-CN" sz="14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to enhance model generalization.</a:t>
            </a:r>
            <a:endParaRPr lang="en-US" altLang="zh-CN" sz="14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Face Detection: OpenCV's Haar cascade classifier is used to detect and crop dog faces from the images.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0625" y="38100"/>
            <a:ext cx="3150235" cy="2086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algn="l">
              <a:buFont typeface="Arial" panose="020B0604020202020204" pitchFamily="34" charset="0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Lightweight Models: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altLang="zh-CN" b="1" u="sng" dirty="0">
                <a:latin typeface="Arial" panose="020B0604020202020204" pitchFamily="34" charset="0"/>
                <a:cs typeface="Arial" panose="020B0604020202020204" pitchFamily="34" charset="0"/>
              </a:rPr>
              <a:t>MobileNetV2: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Optimized for resource-constrained environments.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altLang="zh-CN" b="1" u="sng" dirty="0">
                <a:latin typeface="Arial" panose="020B0604020202020204" pitchFamily="34" charset="0"/>
                <a:cs typeface="Arial" panose="020B0604020202020204" pitchFamily="34" charset="0"/>
              </a:rPr>
              <a:t>EfficientNet-B0: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Balances accuracy and efficiency.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altLang="zh-CN" b="1" u="sng" dirty="0">
                <a:latin typeface="Arial" panose="020B0604020202020204" pitchFamily="34" charset="0"/>
                <a:cs typeface="Arial" panose="020B0604020202020204" pitchFamily="34" charset="0"/>
              </a:rPr>
              <a:t>ResNet18: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Provides high performance, while remaining relatively small.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endParaRPr lang="zh-CN" altLang="en-US" i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 indent="0" algn="l">
              <a:buFont typeface="Arial" panose="020B0604020202020204" pitchFamily="34" charset="0"/>
              <a:buNone/>
            </a:pPr>
            <a:r>
              <a:rPr lang="en-US" altLang="zh-CN" i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 Modification: The last layer of each model is replaced with a dropout layer and a linear layer with three output nodes for the classification task.</a:t>
            </a:r>
            <a:endParaRPr lang="en-US" altLang="zh-CN" i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 and Evaluation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Loss Function: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 Loss</a:t>
            </a:r>
            <a:endParaRPr lang="en-US" altLang="zh-CN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Optimizer: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Optimizer</a:t>
            </a:r>
            <a:endParaRPr lang="en-US" altLang="zh-CN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Learning Rate Scheduler: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for dynamic learning rate adjustment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Training Loop: Training process with forward pass, loss calculation, backpropagation, and validation.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Training Epochs: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epochs.</a:t>
            </a:r>
            <a:endParaRPr lang="en-US" altLang="zh-CN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 Weight Saving: The model weights for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validation performance</a:t>
            </a:r>
            <a:endParaRPr lang="en-US" altLang="zh-CN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Evaluation Metrics: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Accuracy, precision, recall, F1-score, and confusion matrix.</a:t>
            </a:r>
            <a:endParaRPr lang="en-US" altLang="zh-CN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 and Evaluation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Loss Function: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 Loss</a:t>
            </a:r>
            <a:endParaRPr lang="en-US" altLang="zh-CN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Optimizer: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Optimizer</a:t>
            </a:r>
            <a:endParaRPr lang="en-US" altLang="zh-CN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Learning Rate Scheduler: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for dynamic learning rate adjustment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Training Loop: Training process with forward pass, loss calculation, backpropagation, and validation.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Training Epochs: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epochs.</a:t>
            </a:r>
            <a:endParaRPr lang="en-US" altLang="zh-CN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 Weight Saving: The model weights for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validation performance</a:t>
            </a:r>
            <a:endParaRPr lang="en-US" altLang="zh-CN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Evaluation Metrics: </a:t>
            </a:r>
            <a:r>
              <a:rPr lang="en-US" altLang="zh-C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Accuracy, precision, recall, F1-score, and confusion matrix.</a:t>
            </a:r>
            <a:endParaRPr lang="en-US" altLang="zh-CN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5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9" name="Freeform: Shap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en-US" altLang="zh-CN"/>
              <a:t>MobileNetV2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0" y="275590"/>
            <a:ext cx="3895725" cy="1504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2082800"/>
            <a:ext cx="1658620" cy="71628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5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9" name="Freeform: Shap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en-US" altLang="zh-CN"/>
              <a:t>EfficientNet-B0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0" y="275590"/>
            <a:ext cx="3895725" cy="1504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2082800"/>
            <a:ext cx="1658620" cy="71628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5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9" name="Freeform: Shap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en-US" altLang="zh-CN"/>
              <a:t>ResNet18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0" y="275590"/>
            <a:ext cx="3895725" cy="1504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2082800"/>
            <a:ext cx="1658620" cy="71628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25"/>
          <a:stretch>
            <a:fillRect/>
          </a:stretch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IN"/>
              <a:t>Objective</a:t>
            </a:r>
            <a:endParaRPr lang="en-US"/>
          </a:p>
        </p:txBody>
      </p:sp>
      <p:sp>
        <p:nvSpPr>
          <p:cNvPr id="4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42" name="Freeform: Shap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 vert="horz" lIns="109728" tIns="109728" rIns="109728" bIns="91440" rtlCol="0">
            <a:normAutofit/>
          </a:bodyPr>
          <a:lstStyle/>
          <a:p>
            <a:pPr algn="just"/>
            <a:r>
              <a:rPr lang="en-US" b="1" i="0" dirty="0">
                <a:effectLst/>
              </a:rPr>
              <a:t>The problem is to classify dog age groups into three categories: "Adult," "Senior," and "Young" based on images. The classification model is designed to automatically predict the age category of a dog based on an image, which can be helpful for veterinary applications or other related fields.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字由点字拙然 65" panose="00020600040101010101" charset="-122"/>
              </a:rPr>
              <a:t>Conclusion for stag2</a:t>
            </a:r>
            <a:br>
              <a:rPr lang="en-US" b="0" i="0">
                <a:effectLst/>
                <a:latin typeface="字由点字拙然 65" panose="00020600040101010101" charset="-122"/>
              </a:rPr>
            </a:b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01700" y="1838960"/>
            <a:ext cx="5574665" cy="3853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Future Improvements: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Stronger data augmentations.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More data for the dog(Age, types...)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Addition of an attention mechanism.(focused on some part of the dog’s face...)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ensembling to combine models together.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pic>
        <p:nvPicPr>
          <p:cNvPr id="6" name="Picture 5" descr="Dog sitting on grass"/>
          <p:cNvPicPr>
            <a:picLocks noChangeAspect="1"/>
          </p:cNvPicPr>
          <p:nvPr/>
        </p:nvPicPr>
        <p:blipFill>
          <a:blip r:embed="rId1"/>
          <a:srcRect l="26186" r="25263" b="-1"/>
          <a:stretch>
            <a:fillRect/>
          </a:stretch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294255" y="2357755"/>
            <a:ext cx="7320915" cy="21431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</a:t>
            </a:r>
            <a:endParaRPr lang="en-US" altLang="zh-CN" sz="9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IN" b="1" i="0" dirty="0">
                <a:effectLst/>
                <a:latin typeface="字由点字拙然 65" panose="00020600040101010101" charset="-122"/>
              </a:rPr>
              <a:t> Dataset Overview</a:t>
            </a:r>
            <a:endParaRPr lang="en-IN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0" name="Freeform: Shap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300" i="0" dirty="0">
                <a:effectLst/>
              </a:rPr>
              <a:t> Data Visualization</a:t>
            </a:r>
            <a:endParaRPr lang="en-US" sz="3300" dirty="0"/>
          </a:p>
        </p:txBody>
      </p:sp>
      <p:pic>
        <p:nvPicPr>
          <p:cNvPr id="7" name="Content Placeholder 6" descr="A graph of a class distribu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584" y="1457010"/>
            <a:ext cx="5586956" cy="4623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Data processing</a:t>
            </a:r>
            <a:endParaRPr lang="en-IN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IN" b="1" i="0" dirty="0">
                <a:effectLst/>
                <a:latin typeface="字由点字拙然 65" panose="00020600040101010101" charset="-122"/>
              </a:rPr>
              <a:t>Model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字由点字拙然 65" panose="00020600040101010101" charset="-122"/>
              </a:rPr>
              <a:t>Overview of the model used:</a:t>
            </a:r>
            <a:endParaRPr lang="en-US" b="0" i="0" dirty="0">
              <a:effectLst/>
              <a:latin typeface="字由点字拙然 65" panose="0002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字由点字拙然 65" panose="00020600040101010101" charset="-122"/>
              </a:rPr>
              <a:t>Type: Convolutional Neural Network (CNN)</a:t>
            </a:r>
            <a:endParaRPr lang="en-US" b="0" i="0" dirty="0">
              <a:effectLst/>
              <a:latin typeface="字由点字拙然 65" panose="0002060004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字由点字拙然 65" panose="00020600040101010101" charset="-122"/>
              </a:rPr>
              <a:t>Layers:</a:t>
            </a:r>
            <a:endParaRPr lang="en-US" b="0" i="0" dirty="0">
              <a:effectLst/>
              <a:latin typeface="字由点字拙然 65" panose="00020600040101010101" charset="-122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字由点字拙然 65" panose="00020600040101010101" charset="-122"/>
              </a:rPr>
              <a:t>Conv2D layers for feature extraction</a:t>
            </a:r>
            <a:endParaRPr lang="en-US" b="0" i="0" dirty="0">
              <a:effectLst/>
              <a:latin typeface="字由点字拙然 65" panose="00020600040101010101" charset="-122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字由点字拙然 65" panose="00020600040101010101" charset="-122"/>
              </a:rPr>
              <a:t>MaxPooling2D layers for down-sampling</a:t>
            </a:r>
            <a:endParaRPr lang="en-US" b="0" i="0" dirty="0">
              <a:effectLst/>
              <a:latin typeface="字由点字拙然 65" panose="00020600040101010101" charset="-122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字由点字拙然 65" panose="00020600040101010101" charset="-122"/>
              </a:rPr>
              <a:t>Dropout layers for regularization</a:t>
            </a:r>
            <a:endParaRPr lang="en-US" b="0" i="0" dirty="0">
              <a:effectLst/>
              <a:latin typeface="字由点字拙然 65" panose="00020600040101010101" charset="-122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字由点字拙然 65" panose="00020600040101010101" charset="-122"/>
              </a:rPr>
              <a:t>Dense layers for classification</a:t>
            </a:r>
            <a:endParaRPr lang="en-US" b="0" i="0" dirty="0">
              <a:effectLst/>
              <a:latin typeface="字由点字拙然 65" panose="00020600040101010101" charset="-122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字由点字拙然 65" panose="00020600040101010101" charset="-122"/>
              </a:rPr>
              <a:t>A </a:t>
            </a:r>
            <a:r>
              <a:rPr lang="en-US" dirty="0" err="1">
                <a:latin typeface="字由点字拙然 65" panose="00020600040101010101" charset="-122"/>
              </a:rPr>
              <a:t>softmax</a:t>
            </a:r>
            <a:r>
              <a:rPr lang="en-US" dirty="0">
                <a:latin typeface="字由点字拙然 65" panose="00020600040101010101" charset="-122"/>
              </a:rPr>
              <a:t> output layer for multi-class classification.</a:t>
            </a:r>
            <a:endParaRPr lang="en-US" b="0" i="0" dirty="0">
              <a:effectLst/>
              <a:latin typeface="字由点字拙然 65" panose="00020600040101010101" charset="-122"/>
            </a:endParaRPr>
          </a:p>
          <a:p>
            <a:endParaRPr lang="en-IN" dirty="0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12979" r="46108"/>
          <a:stretch>
            <a:fillRect/>
          </a:stretch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41" name="Freeform: Shap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43" name="Freeform: Shap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Flow chart</a:t>
            </a:r>
            <a:endParaRPr lang="en-IN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字由点字拙然 65" panose="00020600040101010101" charset="-122"/>
              </a:rPr>
              <a:t>Training parameters:</a:t>
            </a:r>
            <a:endParaRPr lang="en-US" b="0" i="0" dirty="0">
              <a:solidFill>
                <a:srgbClr val="374151"/>
              </a:solidFill>
              <a:effectLst/>
              <a:latin typeface="字由点字拙然 65" panose="00020600040101010101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字由点字拙然 65" panose="00020600040101010101" charset="-122"/>
              </a:rPr>
              <a:t>Optimizer: Adam</a:t>
            </a:r>
            <a:endParaRPr lang="en-US" b="0" i="0" dirty="0">
              <a:solidFill>
                <a:srgbClr val="374151"/>
              </a:solidFill>
              <a:effectLst/>
              <a:latin typeface="字由点字拙然 65" panose="00020600040101010101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字由点字拙然 65" panose="00020600040101010101" charset="-122"/>
              </a:rPr>
              <a:t>Loss function: Categorical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字由点字拙然 65" panose="00020600040101010101" charset="-122"/>
              </a:rPr>
              <a:t>Crossentropy</a:t>
            </a:r>
            <a:endParaRPr lang="en-US" b="0" i="0" dirty="0">
              <a:solidFill>
                <a:srgbClr val="374151"/>
              </a:solidFill>
              <a:effectLst/>
              <a:latin typeface="字由点字拙然 65" panose="00020600040101010101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字由点字拙然 65" panose="00020600040101010101" charset="-122"/>
              </a:rPr>
              <a:t>Number of epochs: 10</a:t>
            </a:r>
            <a:endParaRPr lang="en-US" b="0" i="0" dirty="0">
              <a:solidFill>
                <a:srgbClr val="374151"/>
              </a:solidFill>
              <a:effectLst/>
              <a:latin typeface="字由点字拙然 65" panose="00020600040101010101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字由点字拙然 65" panose="00020600040101010101" charset="-122"/>
              </a:rPr>
              <a:t>Batch size: 32</a:t>
            </a:r>
            <a:endParaRPr lang="en-US" b="0" i="0" dirty="0">
              <a:solidFill>
                <a:srgbClr val="374151"/>
              </a:solidFill>
              <a:effectLst/>
              <a:latin typeface="字由点字拙然 65" panose="00020600040101010101" charset="-122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字由点字拙然 65" panose="00020600040101010101" charset="-122"/>
              </a:rPr>
              <a:t>Training and validation accuracy over epochs</a:t>
            </a:r>
            <a:endParaRPr lang="en-US" b="0" i="0" dirty="0">
              <a:solidFill>
                <a:srgbClr val="374151"/>
              </a:solidFill>
              <a:effectLst/>
              <a:latin typeface="字由点字拙然 65" panose="00020600040101010101" charset="-12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5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39" name="Freeform: Shap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en-IN" b="1" i="0">
                <a:effectLst/>
                <a:latin typeface="字由点字拙然 65" panose="00020600040101010101" charset="-122"/>
              </a:rPr>
              <a:t>Model Evaluation</a:t>
            </a:r>
            <a:endParaRPr lang="en-IN"/>
          </a:p>
        </p:txBody>
      </p:sp>
      <p:graphicFrame>
        <p:nvGraphicFramePr>
          <p:cNvPr id="41" name="Content Placeholder 2"/>
          <p:cNvGraphicFramePr>
            <a:graphicFrameLocks noGrp="1"/>
          </p:cNvGraphicFramePr>
          <p:nvPr>
            <p:ph idx="1"/>
          </p:nvPr>
        </p:nvGraphicFramePr>
        <p:xfrm>
          <a:off x="992518" y="2312988"/>
          <a:ext cx="5368525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4" descr="A graph with blue and orange lines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051" y="1010539"/>
            <a:ext cx="3750595" cy="2211622"/>
          </a:xfrm>
          <a:prstGeom prst="rect">
            <a:avLst/>
          </a:prstGeom>
        </p:spPr>
      </p:pic>
      <p:pic>
        <p:nvPicPr>
          <p:cNvPr id="7" name="Picture 6" descr="A graph of loss of a model&#10;&#10;Description automatically generated with medium confiden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409" y="3957119"/>
            <a:ext cx="3873238" cy="18903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Microsoft Tai Le"/>
        <a:ea typeface=""/>
        <a:cs typeface=""/>
      </a:majorFont>
      <a:minorFont>
        <a:latin typeface="Microsoft Tai 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3758</Words>
  <Application>WPS 演示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Corbel</vt:lpstr>
      <vt:lpstr>Bierstadt</vt:lpstr>
      <vt:lpstr>Neue Haas Grotesk Text Pro</vt:lpstr>
      <vt:lpstr>inherit</vt:lpstr>
      <vt:lpstr>Segoe Print</vt:lpstr>
      <vt:lpstr>Segoe UI</vt:lpstr>
      <vt:lpstr>Meiryo</vt:lpstr>
      <vt:lpstr>__Inter_d65c78</vt:lpstr>
      <vt:lpstr>微软雅黑</vt:lpstr>
      <vt:lpstr>Arial Unicode MS</vt:lpstr>
      <vt:lpstr>Calibri</vt:lpstr>
      <vt:lpstr>Microsoft Tai Le</vt:lpstr>
      <vt:lpstr>Cambria</vt:lpstr>
      <vt:lpstr>Georgia</vt:lpstr>
      <vt:lpstr>Advent Pro</vt:lpstr>
      <vt:lpstr>字由点字拙然 65</vt:lpstr>
      <vt:lpstr>Times New Roman</vt:lpstr>
      <vt:lpstr>Google Sans Text</vt:lpstr>
      <vt:lpstr>GestaltVTI</vt:lpstr>
      <vt:lpstr>SketchLinesVTI</vt:lpstr>
      <vt:lpstr>Dog Age Classification Using Deep Learning</vt:lpstr>
      <vt:lpstr>Objective</vt:lpstr>
      <vt:lpstr> Dataset Overview</vt:lpstr>
      <vt:lpstr> Data Visualization</vt:lpstr>
      <vt:lpstr>Data processing</vt:lpstr>
      <vt:lpstr>Model Architecture</vt:lpstr>
      <vt:lpstr>Flow chart</vt:lpstr>
      <vt:lpstr>Model Training </vt:lpstr>
      <vt:lpstr>Model Evaluation</vt:lpstr>
      <vt:lpstr>Results Visualization</vt:lpstr>
      <vt:lpstr>Conclusion </vt:lpstr>
      <vt:lpstr>Objective</vt:lpstr>
      <vt:lpstr>Model Training </vt:lpstr>
      <vt:lpstr>Model Training </vt:lpstr>
      <vt:lpstr>Model Training </vt:lpstr>
      <vt:lpstr>Model Training and Evaluation</vt:lpstr>
      <vt:lpstr>Model Evaluation</vt:lpstr>
      <vt:lpstr>MobileNetV2</vt:lpstr>
      <vt:lpstr>MobileNetV2</vt:lpstr>
      <vt:lpstr>Conclusion for stag1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SAMEELA Geethu</dc:creator>
  <cp:lastModifiedBy>樓. S. Z.</cp:lastModifiedBy>
  <cp:revision>5</cp:revision>
  <dcterms:created xsi:type="dcterms:W3CDTF">2025-01-15T10:43:00Z</dcterms:created>
  <dcterms:modified xsi:type="dcterms:W3CDTF">2025-01-16T20:51:43Z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5DD89CE32B6F4B8BA70B531323C1F584_12</vt:lpwstr>
  </property>
  <property fmtid="{D5CDD505-2E9C-101B-9397-08002B2CF9AE}" pid="3" name="KSOProductBuildVer">
    <vt:lpwstr>2052-12.1.0.19770</vt:lpwstr>
  </property>
</Properties>
</file>