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0" r:id="rId5"/>
    <p:sldId id="261" r:id="rId6"/>
    <p:sldId id="262" r:id="rId7"/>
    <p:sldId id="263" r:id="rId8"/>
    <p:sldId id="264" r:id="rId9"/>
    <p:sldId id="268" r:id="rId10"/>
    <p:sldId id="269" r:id="rId11"/>
    <p:sldId id="270" r:id="rId12"/>
    <p:sldId id="273" r:id="rId13"/>
    <p:sldId id="274" r:id="rId14"/>
    <p:sldId id="278" r:id="rId15"/>
    <p:sldId id="282" r:id="rId16"/>
    <p:sldId id="283" r:id="rId17"/>
    <p:sldId id="284" r:id="rId18"/>
    <p:sldId id="285" r:id="rId19"/>
    <p:sldId id="286" r:id="rId20"/>
    <p:sldId id="287" r:id="rId21"/>
    <p:sldId id="288" r:id="rId22"/>
    <p:sldId id="289" r:id="rId23"/>
    <p:sldId id="291" r:id="rId24"/>
    <p:sldId id="292" r:id="rId25"/>
    <p:sldId id="293" r:id="rId26"/>
    <p:sldId id="302" r:id="rId27"/>
    <p:sldId id="303" r:id="rId28"/>
    <p:sldId id="304" r:id="rId29"/>
    <p:sldId id="312" r:id="rId30"/>
    <p:sldId id="313" r:id="rId31"/>
    <p:sldId id="314" r:id="rId32"/>
    <p:sldId id="322" r:id="rId33"/>
    <p:sldId id="323" r:id="rId34"/>
    <p:sldId id="324" r:id="rId35"/>
    <p:sldId id="325" r:id="rId36"/>
    <p:sldId id="326" r:id="rId37"/>
    <p:sldId id="342" r:id="rId38"/>
    <p:sldId id="327" r:id="rId39"/>
    <p:sldId id="338" r:id="rId40"/>
    <p:sldId id="339" r:id="rId41"/>
    <p:sldId id="340" r:id="rId42"/>
  </p:sldIdLst>
  <p:sldSz cx="9144000" cy="5143500"/>
  <p:notesSz cx="6794500" cy="9931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302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3023"/>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45024" cy="49704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p:nvPr>
            <p:ph type="dt" idx="10"/>
          </p:nvPr>
        </p:nvSpPr>
        <p:spPr>
          <a:xfrm>
            <a:off x="3849477" y="0"/>
            <a:ext cx="2945024" cy="49704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p:nvPr>
            <p:ph type="sldImg" idx="3"/>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p:nvPr>
            <p:ph type="body" idx="1"/>
          </p:nvPr>
        </p:nvSpPr>
        <p:spPr>
          <a:xfrm>
            <a:off x="372914" y="5357206"/>
            <a:ext cx="6048672" cy="382941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0"/>
              </a:spcBef>
              <a:spcAft>
                <a:spcPts val="0"/>
              </a:spcAft>
              <a:buClr>
                <a:srgbClr val="263857"/>
              </a:buClr>
              <a:buSzPts val="1200"/>
              <a:buFont typeface="Arial" panose="020B0604020202020204"/>
              <a:buChar char="•"/>
              <a:defRPr sz="1200" b="1" i="0" u="none" strike="noStrike" cap="none">
                <a:solidFill>
                  <a:srgbClr val="263857"/>
                </a:solidFill>
                <a:latin typeface="Calibri" panose="020F0502020204030204"/>
                <a:ea typeface="Calibri" panose="020F0502020204030204"/>
                <a:cs typeface="Calibri" panose="020F0502020204030204"/>
                <a:sym typeface="Calibri" panose="020F0502020204030204"/>
              </a:defRPr>
            </a:lvl1pPr>
            <a:lvl2pPr marL="914400" marR="0" lvl="1" indent="-304800" algn="l" rtl="0">
              <a:lnSpc>
                <a:spcPct val="90000"/>
              </a:lnSpc>
              <a:spcBef>
                <a:spcPts val="0"/>
              </a:spcBef>
              <a:spcAft>
                <a:spcPts val="0"/>
              </a:spcAft>
              <a:buClr>
                <a:srgbClr val="263857"/>
              </a:buClr>
              <a:buSzPts val="1200"/>
              <a:buFont typeface="Arial" panose="020B0604020202020204"/>
              <a:buChar char="•"/>
              <a:defRPr sz="1200" b="0" i="0" u="none" strike="noStrike" cap="none">
                <a:solidFill>
                  <a:srgbClr val="263857"/>
                </a:solidFill>
                <a:latin typeface="Calibri" panose="020F0502020204030204"/>
                <a:ea typeface="Calibri" panose="020F0502020204030204"/>
                <a:cs typeface="Calibri" panose="020F0502020204030204"/>
                <a:sym typeface="Calibri" panose="020F0502020204030204"/>
              </a:defRPr>
            </a:lvl2pPr>
            <a:lvl3pPr marL="1371600" marR="0" lvl="2" indent="-304800" algn="l" rtl="0">
              <a:lnSpc>
                <a:spcPct val="90000"/>
              </a:lnSpc>
              <a:spcBef>
                <a:spcPts val="0"/>
              </a:spcBef>
              <a:spcAft>
                <a:spcPts val="0"/>
              </a:spcAft>
              <a:buClr>
                <a:srgbClr val="263857"/>
              </a:buClr>
              <a:buSzPts val="1200"/>
              <a:buFont typeface="Arial" panose="020B0604020202020204"/>
              <a:buChar char="•"/>
              <a:defRPr sz="1200" b="0" i="0" u="none" strike="noStrike" cap="none">
                <a:solidFill>
                  <a:srgbClr val="263857"/>
                </a:solidFill>
                <a:latin typeface="Calibri" panose="020F0502020204030204"/>
                <a:ea typeface="Calibri" panose="020F0502020204030204"/>
                <a:cs typeface="Calibri" panose="020F0502020204030204"/>
                <a:sym typeface="Calibri" panose="020F0502020204030204"/>
              </a:defRPr>
            </a:lvl3pPr>
            <a:lvl4pPr marL="1828800" marR="0" lvl="3" indent="-304800" algn="l" rtl="0">
              <a:lnSpc>
                <a:spcPct val="90000"/>
              </a:lnSpc>
              <a:spcBef>
                <a:spcPts val="0"/>
              </a:spcBef>
              <a:spcAft>
                <a:spcPts val="0"/>
              </a:spcAft>
              <a:buClr>
                <a:srgbClr val="263857"/>
              </a:buClr>
              <a:buSzPts val="1200"/>
              <a:buFont typeface="Arial" panose="020B0604020202020204"/>
              <a:buChar char="•"/>
              <a:defRPr sz="1200" b="0" i="0" u="none" strike="noStrike" cap="none">
                <a:solidFill>
                  <a:srgbClr val="263857"/>
                </a:solidFill>
                <a:latin typeface="Calibri" panose="020F0502020204030204"/>
                <a:ea typeface="Calibri" panose="020F0502020204030204"/>
                <a:cs typeface="Calibri" panose="020F0502020204030204"/>
                <a:sym typeface="Calibri" panose="020F0502020204030204"/>
              </a:defRPr>
            </a:lvl4pPr>
            <a:lvl5pPr marL="2286000" marR="0" lvl="4" indent="-304800" algn="l" rtl="0">
              <a:lnSpc>
                <a:spcPct val="90000"/>
              </a:lnSpc>
              <a:spcBef>
                <a:spcPts val="0"/>
              </a:spcBef>
              <a:spcAft>
                <a:spcPts val="0"/>
              </a:spcAft>
              <a:buClr>
                <a:srgbClr val="263857"/>
              </a:buClr>
              <a:buSzPts val="1200"/>
              <a:buFont typeface="Arial" panose="020B0604020202020204"/>
              <a:buChar char="•"/>
              <a:defRPr sz="1200" b="0" i="0" u="none" strike="noStrike" cap="none">
                <a:solidFill>
                  <a:srgbClr val="263857"/>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9434355"/>
            <a:ext cx="2945024" cy="497046"/>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263857"/>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3849477" y="9434355"/>
            <a:ext cx="2945024" cy="49704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fr-FR" sz="1200" b="0" i="0" u="none" strike="noStrike" cap="none">
                <a:solidFill>
                  <a:srgbClr val="263857"/>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rgbClr val="263857"/>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4"/>
        <p:cNvGrpSpPr/>
        <p:nvPr/>
      </p:nvGrpSpPr>
      <p:grpSpPr>
        <a:xfrm>
          <a:off x="0" y="0"/>
          <a:ext cx="0" cy="0"/>
          <a:chOff x="0" y="0"/>
          <a:chExt cx="0" cy="0"/>
        </a:xfrm>
      </p:grpSpPr>
      <p:sp>
        <p:nvSpPr>
          <p:cNvPr id="55" name="Google Shape;55;p2:notes"/>
          <p:cNvSpPr txBox="1"/>
          <p:nvPr>
            <p:ph type="sldNum" idx="12"/>
          </p:nvPr>
        </p:nvSpPr>
        <p:spPr>
          <a:xfrm>
            <a:off x="3849477" y="9434355"/>
            <a:ext cx="2945024" cy="49704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fr-FR" sz="1200">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 name="Google Shape;56;p2:notes"/>
          <p:cNvSpPr/>
          <p:nvPr>
            <p:ph type="sldImg" idx="2"/>
          </p:nvPr>
        </p:nvSpPr>
        <p:spPr>
          <a:xfrm>
            <a:off x="89206" y="744538"/>
            <a:ext cx="6617700" cy="37242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p2:notes"/>
          <p:cNvSpPr txBox="1"/>
          <p:nvPr>
            <p:ph type="body" idx="1"/>
          </p:nvPr>
        </p:nvSpPr>
        <p:spPr>
          <a:xfrm>
            <a:off x="372914" y="5357206"/>
            <a:ext cx="6048672" cy="3829419"/>
          </a:xfrm>
          <a:prstGeom prst="rect">
            <a:avLst/>
          </a:prstGeom>
          <a:noFill/>
          <a:ln>
            <a:noFill/>
          </a:ln>
        </p:spPr>
        <p:txBody>
          <a:bodyPr spcFirstLastPara="1" wrap="square" lIns="91425" tIns="45700" rIns="91425" bIns="45700" anchor="t" anchorCtr="0">
            <a:noAutofit/>
          </a:bodyPr>
          <a:lstStyle/>
          <a:p>
            <a:pPr marL="171450" lvl="0" indent="-95250" algn="l" rtl="0">
              <a:lnSpc>
                <a:spcPct val="90000"/>
              </a:lnSpc>
              <a:spcBef>
                <a:spcPts val="0"/>
              </a:spcBef>
              <a:spcAft>
                <a:spcPts val="0"/>
              </a:spcAft>
              <a:buClr>
                <a:srgbClr val="263857"/>
              </a:buClr>
              <a:buSzPts val="12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p18:notes"/>
          <p:cNvSpPr txBox="1"/>
          <p:nvPr>
            <p:ph type="body" idx="1"/>
          </p:nvPr>
        </p:nvSpPr>
        <p:spPr>
          <a:xfrm>
            <a:off x="372914" y="5357206"/>
            <a:ext cx="6048672" cy="382941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186" name="Google Shape;186;p18: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p19:notes"/>
          <p:cNvSpPr/>
          <p:nvPr>
            <p:ph type="sldImg" idx="2"/>
          </p:nvPr>
        </p:nvSpPr>
        <p:spPr>
          <a:xfrm>
            <a:off x="-483088" y="744538"/>
            <a:ext cx="7760700" cy="4365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2" name="Google Shape;192;p19: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193" name="Google Shape;193;p19:notes"/>
          <p:cNvSpPr txBox="1"/>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fr-FR"/>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p20: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221" name="Google Shape;221;p20: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 name="Shape 247"/>
        <p:cNvGrpSpPr/>
        <p:nvPr/>
      </p:nvGrpSpPr>
      <p:grpSpPr>
        <a:xfrm>
          <a:off x="0" y="0"/>
          <a:ext cx="0" cy="0"/>
          <a:chOff x="0" y="0"/>
          <a:chExt cx="0" cy="0"/>
        </a:xfrm>
      </p:grpSpPr>
      <p:sp>
        <p:nvSpPr>
          <p:cNvPr id="248" name="Google Shape;248;p23: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9" name="Google Shape;249;p23: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250" name="Google Shape;250;p23:notes"/>
          <p:cNvSpPr txBox="1"/>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fr-FR"/>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 name="Shape 254"/>
        <p:cNvGrpSpPr/>
        <p:nvPr/>
      </p:nvGrpSpPr>
      <p:grpSpPr>
        <a:xfrm>
          <a:off x="0" y="0"/>
          <a:ext cx="0" cy="0"/>
          <a:chOff x="0" y="0"/>
          <a:chExt cx="0" cy="0"/>
        </a:xfrm>
      </p:grpSpPr>
      <p:sp>
        <p:nvSpPr>
          <p:cNvPr id="255" name="Google Shape;255;p24: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256" name="Google Shape;256;p24: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p25: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4" name="Google Shape;264;p25: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265" name="Google Shape;265;p25:notes"/>
          <p:cNvSpPr txBox="1"/>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fr-FR"/>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p26: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1" name="Google Shape;271;p26: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272" name="Google Shape;272;p26:notes"/>
          <p:cNvSpPr txBox="1"/>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fr-FR"/>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p32: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278" name="Google Shape;278;p32: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p33: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6" name="Google Shape;286;p33: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287" name="Google Shape;287;p33:notes"/>
          <p:cNvSpPr txBox="1"/>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fr-FR"/>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p34:notes"/>
          <p:cNvSpPr/>
          <p:nvPr>
            <p:ph type="sldImg" idx="2"/>
          </p:nvPr>
        </p:nvSpPr>
        <p:spPr>
          <a:xfrm>
            <a:off x="-483088" y="744538"/>
            <a:ext cx="7760700" cy="4365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3" name="Google Shape;293;p34: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294" name="Google Shape;294;p34:notes"/>
          <p:cNvSpPr txBox="1"/>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fr-FR"/>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6:notes"/>
          <p:cNvSpPr/>
          <p:nvPr>
            <p:ph type="sldImg" idx="2"/>
          </p:nvPr>
        </p:nvSpPr>
        <p:spPr>
          <a:xfrm>
            <a:off x="-483088" y="744538"/>
            <a:ext cx="7760700" cy="4365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p6: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85" name="Google Shape;85;p6:notes"/>
          <p:cNvSpPr txBox="1"/>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fr-FR"/>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9" name="Shape 299"/>
        <p:cNvGrpSpPr/>
        <p:nvPr/>
      </p:nvGrpSpPr>
      <p:grpSpPr>
        <a:xfrm>
          <a:off x="0" y="0"/>
          <a:ext cx="0" cy="0"/>
          <a:chOff x="0" y="0"/>
          <a:chExt cx="0" cy="0"/>
        </a:xfrm>
      </p:grpSpPr>
      <p:sp>
        <p:nvSpPr>
          <p:cNvPr id="300" name="Google Shape;300;p35: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301" name="Google Shape;301;p35: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1" name="Shape 381"/>
        <p:cNvGrpSpPr/>
        <p:nvPr/>
      </p:nvGrpSpPr>
      <p:grpSpPr>
        <a:xfrm>
          <a:off x="0" y="0"/>
          <a:ext cx="0" cy="0"/>
          <a:chOff x="0" y="0"/>
          <a:chExt cx="0" cy="0"/>
        </a:xfrm>
      </p:grpSpPr>
      <p:sp>
        <p:nvSpPr>
          <p:cNvPr id="382" name="Google Shape;382;p37: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3" name="Google Shape;383;p37: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384" name="Google Shape;384;p37:notes"/>
          <p:cNvSpPr txBox="1"/>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fr-FR"/>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8" name="Shape 388"/>
        <p:cNvGrpSpPr/>
        <p:nvPr/>
      </p:nvGrpSpPr>
      <p:grpSpPr>
        <a:xfrm>
          <a:off x="0" y="0"/>
          <a:ext cx="0" cy="0"/>
          <a:chOff x="0" y="0"/>
          <a:chExt cx="0" cy="0"/>
        </a:xfrm>
      </p:grpSpPr>
      <p:sp>
        <p:nvSpPr>
          <p:cNvPr id="389" name="Google Shape;389;p38: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0" name="Google Shape;390;p38: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391" name="Google Shape;391;p38:notes"/>
          <p:cNvSpPr txBox="1"/>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5" name="Shape 395"/>
        <p:cNvGrpSpPr/>
        <p:nvPr/>
      </p:nvGrpSpPr>
      <p:grpSpPr>
        <a:xfrm>
          <a:off x="0" y="0"/>
          <a:ext cx="0" cy="0"/>
          <a:chOff x="0" y="0"/>
          <a:chExt cx="0" cy="0"/>
        </a:xfrm>
      </p:grpSpPr>
      <p:sp>
        <p:nvSpPr>
          <p:cNvPr id="396" name="Google Shape;396;p39: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397" name="Google Shape;397;p39: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5" name="Shape 505"/>
        <p:cNvGrpSpPr/>
        <p:nvPr/>
      </p:nvGrpSpPr>
      <p:grpSpPr>
        <a:xfrm>
          <a:off x="0" y="0"/>
          <a:ext cx="0" cy="0"/>
          <a:chOff x="0" y="0"/>
          <a:chExt cx="0" cy="0"/>
        </a:xfrm>
      </p:grpSpPr>
      <p:sp>
        <p:nvSpPr>
          <p:cNvPr id="506" name="Google Shape;506;g2a420ecdccf_0_7: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507" name="Google Shape;507;g2a420ecdccf_0_7: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3" name="Shape 513"/>
        <p:cNvGrpSpPr/>
        <p:nvPr/>
      </p:nvGrpSpPr>
      <p:grpSpPr>
        <a:xfrm>
          <a:off x="0" y="0"/>
          <a:ext cx="0" cy="0"/>
          <a:chOff x="0" y="0"/>
          <a:chExt cx="0" cy="0"/>
        </a:xfrm>
      </p:grpSpPr>
      <p:sp>
        <p:nvSpPr>
          <p:cNvPr id="514" name="Google Shape;514;g2a420ecdccf_0_14: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515" name="Google Shape;515;g2a420ecdccf_0_14: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1" name="Shape 521"/>
        <p:cNvGrpSpPr/>
        <p:nvPr/>
      </p:nvGrpSpPr>
      <p:grpSpPr>
        <a:xfrm>
          <a:off x="0" y="0"/>
          <a:ext cx="0" cy="0"/>
          <a:chOff x="0" y="0"/>
          <a:chExt cx="0" cy="0"/>
        </a:xfrm>
      </p:grpSpPr>
      <p:sp>
        <p:nvSpPr>
          <p:cNvPr id="522" name="Google Shape;522;g2a420ecdccf_0_21: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23" name="Google Shape;523;g2a420ecdccf_0_21: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524" name="Google Shape;524;g2a420ecdccf_0_21:notes"/>
          <p:cNvSpPr txBox="1"/>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fr-FR"/>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4" name="Shape 584"/>
        <p:cNvGrpSpPr/>
        <p:nvPr/>
      </p:nvGrpSpPr>
      <p:grpSpPr>
        <a:xfrm>
          <a:off x="0" y="0"/>
          <a:ext cx="0" cy="0"/>
          <a:chOff x="0" y="0"/>
          <a:chExt cx="0" cy="0"/>
        </a:xfrm>
      </p:grpSpPr>
      <p:sp>
        <p:nvSpPr>
          <p:cNvPr id="585" name="Google Shape;585;p52: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586" name="Google Shape;586;p52: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2" name="Shape 592"/>
        <p:cNvGrpSpPr/>
        <p:nvPr/>
      </p:nvGrpSpPr>
      <p:grpSpPr>
        <a:xfrm>
          <a:off x="0" y="0"/>
          <a:ext cx="0" cy="0"/>
          <a:chOff x="0" y="0"/>
          <a:chExt cx="0" cy="0"/>
        </a:xfrm>
      </p:grpSpPr>
      <p:sp>
        <p:nvSpPr>
          <p:cNvPr id="593" name="Google Shape;593;p53: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94" name="Google Shape;594;p53: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595" name="Google Shape;595;p53:notes"/>
          <p:cNvSpPr txBox="1"/>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fr-FR"/>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9" name="Shape 599"/>
        <p:cNvGrpSpPr/>
        <p:nvPr/>
      </p:nvGrpSpPr>
      <p:grpSpPr>
        <a:xfrm>
          <a:off x="0" y="0"/>
          <a:ext cx="0" cy="0"/>
          <a:chOff x="0" y="0"/>
          <a:chExt cx="0" cy="0"/>
        </a:xfrm>
      </p:grpSpPr>
      <p:sp>
        <p:nvSpPr>
          <p:cNvPr id="600" name="Google Shape;600;p54: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01" name="Google Shape;601;p54: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602" name="Google Shape;602;p54:notes"/>
          <p:cNvSpPr txBox="1"/>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fr-FR"/>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7:notes"/>
          <p:cNvSpPr txBox="1"/>
          <p:nvPr>
            <p:ph type="body" idx="1"/>
          </p:nvPr>
        </p:nvSpPr>
        <p:spPr>
          <a:xfrm>
            <a:off x="372914" y="5357206"/>
            <a:ext cx="6048672" cy="382941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91" name="Google Shape;91;p7: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3" name="Shape 683"/>
        <p:cNvGrpSpPr/>
        <p:nvPr/>
      </p:nvGrpSpPr>
      <p:grpSpPr>
        <a:xfrm>
          <a:off x="0" y="0"/>
          <a:ext cx="0" cy="0"/>
          <a:chOff x="0" y="0"/>
          <a:chExt cx="0" cy="0"/>
        </a:xfrm>
      </p:grpSpPr>
      <p:sp>
        <p:nvSpPr>
          <p:cNvPr id="684" name="Google Shape;684;g2a420ecdccf_0_51: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685" name="Google Shape;685;g2a420ecdccf_0_51: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1" name="Shape 691"/>
        <p:cNvGrpSpPr/>
        <p:nvPr/>
      </p:nvGrpSpPr>
      <p:grpSpPr>
        <a:xfrm>
          <a:off x="0" y="0"/>
          <a:ext cx="0" cy="0"/>
          <a:chOff x="0" y="0"/>
          <a:chExt cx="0" cy="0"/>
        </a:xfrm>
      </p:grpSpPr>
      <p:sp>
        <p:nvSpPr>
          <p:cNvPr id="692" name="Google Shape;692;p61: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93" name="Google Shape;693;p61: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694" name="Google Shape;694;p61:notes"/>
          <p:cNvSpPr txBox="1"/>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fr-FR"/>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9" name="Shape 699"/>
        <p:cNvGrpSpPr/>
        <p:nvPr/>
      </p:nvGrpSpPr>
      <p:grpSpPr>
        <a:xfrm>
          <a:off x="0" y="0"/>
          <a:ext cx="0" cy="0"/>
          <a:chOff x="0" y="0"/>
          <a:chExt cx="0" cy="0"/>
        </a:xfrm>
      </p:grpSpPr>
      <p:sp>
        <p:nvSpPr>
          <p:cNvPr id="700" name="Google Shape;700;p62: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01" name="Google Shape;701;p62: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702" name="Google Shape;702;p62:notes"/>
          <p:cNvSpPr txBox="1"/>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fr-FR"/>
            </a:fld>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8" name="Shape 708"/>
        <p:cNvGrpSpPr/>
        <p:nvPr/>
      </p:nvGrpSpPr>
      <p:grpSpPr>
        <a:xfrm>
          <a:off x="0" y="0"/>
          <a:ext cx="0" cy="0"/>
          <a:chOff x="0" y="0"/>
          <a:chExt cx="0" cy="0"/>
        </a:xfrm>
      </p:grpSpPr>
      <p:sp>
        <p:nvSpPr>
          <p:cNvPr id="709" name="Google Shape;709;p63: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0" name="Google Shape;710;p63: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r>
              <a:rPr lang="fr-FR"/>
              <a:t>https://shap.readthedocs.io/en/latest/text_examples.html#sentiment-analysis</a:t>
            </a:r>
            <a:endParaRPr lang="fr-FR"/>
          </a:p>
        </p:txBody>
      </p:sp>
      <p:sp>
        <p:nvSpPr>
          <p:cNvPr id="711" name="Google Shape;711;p63:notes"/>
          <p:cNvSpPr txBox="1"/>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fr-FR"/>
            </a:fld>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7" name="Shape 717"/>
        <p:cNvGrpSpPr/>
        <p:nvPr/>
      </p:nvGrpSpPr>
      <p:grpSpPr>
        <a:xfrm>
          <a:off x="0" y="0"/>
          <a:ext cx="0" cy="0"/>
          <a:chOff x="0" y="0"/>
          <a:chExt cx="0" cy="0"/>
        </a:xfrm>
      </p:grpSpPr>
      <p:sp>
        <p:nvSpPr>
          <p:cNvPr id="718" name="Google Shape;718;g2a420ecdccf_0_44:notes"/>
          <p:cNvSpPr/>
          <p:nvPr>
            <p:ph type="sldImg" idx="2"/>
          </p:nvPr>
        </p:nvSpPr>
        <p:spPr>
          <a:xfrm>
            <a:off x="-483088" y="744538"/>
            <a:ext cx="7760700" cy="4365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9" name="Google Shape;719;g2a420ecdccf_0_44: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720" name="Google Shape;720;g2a420ecdccf_0_44:notes"/>
          <p:cNvSpPr txBox="1"/>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fr-FR"/>
            </a:fld>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5" name="Shape 725"/>
        <p:cNvGrpSpPr/>
        <p:nvPr/>
      </p:nvGrpSpPr>
      <p:grpSpPr>
        <a:xfrm>
          <a:off x="0" y="0"/>
          <a:ext cx="0" cy="0"/>
          <a:chOff x="0" y="0"/>
          <a:chExt cx="0" cy="0"/>
        </a:xfrm>
      </p:grpSpPr>
      <p:sp>
        <p:nvSpPr>
          <p:cNvPr id="726" name="Google Shape;726;g2a420ecdccf_0_58: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2a420ecdccf_0_58:notes"/>
          <p:cNvSpPr txBox="1"/>
          <p:nvPr>
            <p:ph type="body" idx="1"/>
          </p:nvPr>
        </p:nvSpPr>
        <p:spPr>
          <a:xfrm>
            <a:off x="372914" y="5357206"/>
            <a:ext cx="6048600" cy="382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28" name="Google Shape;728;g2a420ecdccf_0_58:notes"/>
          <p:cNvSpPr txBox="1"/>
          <p:nvPr>
            <p:ph type="sldNum" idx="12"/>
          </p:nvPr>
        </p:nvSpPr>
        <p:spPr>
          <a:xfrm>
            <a:off x="3849477" y="9434355"/>
            <a:ext cx="2945100" cy="497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fr-FR"/>
            </a:fld>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5" name="Shape 725"/>
        <p:cNvGrpSpPr/>
        <p:nvPr/>
      </p:nvGrpSpPr>
      <p:grpSpPr>
        <a:xfrm>
          <a:off x="0" y="0"/>
          <a:ext cx="0" cy="0"/>
          <a:chOff x="0" y="0"/>
          <a:chExt cx="0" cy="0"/>
        </a:xfrm>
      </p:grpSpPr>
      <p:sp>
        <p:nvSpPr>
          <p:cNvPr id="726" name="Google Shape;726;g2a420ecdccf_0_58: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2a420ecdccf_0_58:notes"/>
          <p:cNvSpPr txBox="1"/>
          <p:nvPr>
            <p:ph type="body" idx="1"/>
          </p:nvPr>
        </p:nvSpPr>
        <p:spPr>
          <a:xfrm>
            <a:off x="372914" y="5357206"/>
            <a:ext cx="6048600" cy="382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28" name="Google Shape;728;g2a420ecdccf_0_58:notes"/>
          <p:cNvSpPr txBox="1"/>
          <p:nvPr>
            <p:ph type="sldNum" idx="12"/>
          </p:nvPr>
        </p:nvSpPr>
        <p:spPr>
          <a:xfrm>
            <a:off x="3849477" y="9434355"/>
            <a:ext cx="2945100" cy="497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fr-FR"/>
            </a:fld>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5" name="Shape 725"/>
        <p:cNvGrpSpPr/>
        <p:nvPr/>
      </p:nvGrpSpPr>
      <p:grpSpPr>
        <a:xfrm>
          <a:off x="0" y="0"/>
          <a:ext cx="0" cy="0"/>
          <a:chOff x="0" y="0"/>
          <a:chExt cx="0" cy="0"/>
        </a:xfrm>
      </p:grpSpPr>
      <p:sp>
        <p:nvSpPr>
          <p:cNvPr id="726" name="Google Shape;726;g2a420ecdccf_0_58: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2a420ecdccf_0_58:notes"/>
          <p:cNvSpPr txBox="1"/>
          <p:nvPr>
            <p:ph type="body" idx="1"/>
          </p:nvPr>
        </p:nvSpPr>
        <p:spPr>
          <a:xfrm>
            <a:off x="372914" y="5357206"/>
            <a:ext cx="6048600" cy="382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28" name="Google Shape;728;g2a420ecdccf_0_58:notes"/>
          <p:cNvSpPr txBox="1"/>
          <p:nvPr>
            <p:ph type="sldNum" idx="12"/>
          </p:nvPr>
        </p:nvSpPr>
        <p:spPr>
          <a:xfrm>
            <a:off x="3849477" y="9434355"/>
            <a:ext cx="2945100" cy="497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fr-FR"/>
            </a:fld>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5" name="Shape 725"/>
        <p:cNvGrpSpPr/>
        <p:nvPr/>
      </p:nvGrpSpPr>
      <p:grpSpPr>
        <a:xfrm>
          <a:off x="0" y="0"/>
          <a:ext cx="0" cy="0"/>
          <a:chOff x="0" y="0"/>
          <a:chExt cx="0" cy="0"/>
        </a:xfrm>
      </p:grpSpPr>
      <p:sp>
        <p:nvSpPr>
          <p:cNvPr id="726" name="Google Shape;726;g2a420ecdccf_0_58: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2a420ecdccf_0_58:notes"/>
          <p:cNvSpPr txBox="1"/>
          <p:nvPr>
            <p:ph type="body" idx="1"/>
          </p:nvPr>
        </p:nvSpPr>
        <p:spPr>
          <a:xfrm>
            <a:off x="372914" y="5357206"/>
            <a:ext cx="6048600" cy="382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28" name="Google Shape;728;g2a420ecdccf_0_58:notes"/>
          <p:cNvSpPr txBox="1"/>
          <p:nvPr>
            <p:ph type="sldNum" idx="12"/>
          </p:nvPr>
        </p:nvSpPr>
        <p:spPr>
          <a:xfrm>
            <a:off x="3849477" y="9434355"/>
            <a:ext cx="2945100" cy="497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fr-FR"/>
            </a:fld>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5" name="Shape 725"/>
        <p:cNvGrpSpPr/>
        <p:nvPr/>
      </p:nvGrpSpPr>
      <p:grpSpPr>
        <a:xfrm>
          <a:off x="0" y="0"/>
          <a:ext cx="0" cy="0"/>
          <a:chOff x="0" y="0"/>
          <a:chExt cx="0" cy="0"/>
        </a:xfrm>
      </p:grpSpPr>
      <p:sp>
        <p:nvSpPr>
          <p:cNvPr id="726" name="Google Shape;726;g2a420ecdccf_0_58: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2a420ecdccf_0_58:notes"/>
          <p:cNvSpPr txBox="1"/>
          <p:nvPr>
            <p:ph type="body" idx="1"/>
          </p:nvPr>
        </p:nvSpPr>
        <p:spPr>
          <a:xfrm>
            <a:off x="372914" y="5357206"/>
            <a:ext cx="6048600" cy="382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28" name="Google Shape;728;g2a420ecdccf_0_58:notes"/>
          <p:cNvSpPr txBox="1"/>
          <p:nvPr>
            <p:ph type="sldNum" idx="12"/>
          </p:nvPr>
        </p:nvSpPr>
        <p:spPr>
          <a:xfrm>
            <a:off x="3849477" y="9434355"/>
            <a:ext cx="2945100" cy="497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fr-FR"/>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p8:notes"/>
          <p:cNvSpPr/>
          <p:nvPr>
            <p:ph type="sldImg" idx="2"/>
          </p:nvPr>
        </p:nvSpPr>
        <p:spPr>
          <a:xfrm>
            <a:off x="-483088" y="744538"/>
            <a:ext cx="7760700" cy="4365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8: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98" name="Google Shape;98;p8:notes"/>
          <p:cNvSpPr txBox="1"/>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fr-FR"/>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9: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105" name="Google Shape;105;p9: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p10:notes"/>
          <p:cNvSpPr txBox="1"/>
          <p:nvPr>
            <p:ph type="body" idx="1"/>
          </p:nvPr>
        </p:nvSpPr>
        <p:spPr>
          <a:xfrm>
            <a:off x="372914" y="5357206"/>
            <a:ext cx="6048672" cy="382941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113" name="Google Shape;113;p10: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p14: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153" name="Google Shape;153;p14: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p15:notes"/>
          <p:cNvSpPr txBox="1"/>
          <p:nvPr>
            <p:ph type="body" idx="1"/>
          </p:nvPr>
        </p:nvSpPr>
        <p:spPr>
          <a:xfrm>
            <a:off x="372914" y="5357206"/>
            <a:ext cx="6048672" cy="382941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161" name="Google Shape;161;p15: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31a0930d11b_0_6:notes"/>
          <p:cNvSpPr txBox="1"/>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p>
        </p:txBody>
      </p:sp>
      <p:sp>
        <p:nvSpPr>
          <p:cNvPr id="167" name="Google Shape;167;g31a0930d11b_0_6:notes"/>
          <p:cNvSpPr/>
          <p:nvPr>
            <p:ph type="sldImg" idx="2"/>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2_Page de transition">
  <p:cSld name="2_Page de transition">
    <p:spTree>
      <p:nvGrpSpPr>
        <p:cNvPr id="16" name="Shape 16"/>
        <p:cNvGrpSpPr/>
        <p:nvPr/>
      </p:nvGrpSpPr>
      <p:grpSpPr>
        <a:xfrm>
          <a:off x="0" y="0"/>
          <a:ext cx="0" cy="0"/>
          <a:chOff x="0" y="0"/>
          <a:chExt cx="0" cy="0"/>
        </a:xfrm>
      </p:grpSpPr>
      <p:sp>
        <p:nvSpPr>
          <p:cNvPr id="17" name="Google Shape;17;p2"/>
          <p:cNvSpPr txBox="1"/>
          <p:nvPr>
            <p:ph type="body" idx="1"/>
          </p:nvPr>
        </p:nvSpPr>
        <p:spPr>
          <a:xfrm>
            <a:off x="185051" y="681540"/>
            <a:ext cx="1371600" cy="648000"/>
          </a:xfrm>
          <a:prstGeom prst="rect">
            <a:avLst/>
          </a:prstGeom>
          <a:noFill/>
          <a:ln>
            <a:noFill/>
          </a:ln>
        </p:spPr>
        <p:txBody>
          <a:bodyPr spcFirstLastPara="1" wrap="square" lIns="0" tIns="0" rIns="0" bIns="0" anchor="b" anchorCtr="0">
            <a:noAutofit/>
          </a:bodyPr>
          <a:lstStyle>
            <a:lvl1pPr marL="457200" lvl="0" indent="-228600" algn="r">
              <a:lnSpc>
                <a:spcPct val="90000"/>
              </a:lnSpc>
              <a:spcBef>
                <a:spcPts val="200"/>
              </a:spcBef>
              <a:spcAft>
                <a:spcPts val="0"/>
              </a:spcAft>
              <a:buSzPts val="1400"/>
              <a:buNone/>
              <a:defRPr sz="3100"/>
            </a:lvl1pPr>
            <a:lvl2pPr marL="914400" lvl="1" indent="-304800" algn="l">
              <a:lnSpc>
                <a:spcPct val="90000"/>
              </a:lnSpc>
              <a:spcBef>
                <a:spcPts val="200"/>
              </a:spcBef>
              <a:spcAft>
                <a:spcPts val="0"/>
              </a:spcAft>
              <a:buSzPts val="1200"/>
              <a:buChar char="–"/>
              <a:defRPr/>
            </a:lvl2pPr>
            <a:lvl3pPr marL="1371600" lvl="2" indent="-292100" algn="l">
              <a:lnSpc>
                <a:spcPct val="90000"/>
              </a:lnSpc>
              <a:spcBef>
                <a:spcPts val="200"/>
              </a:spcBef>
              <a:spcAft>
                <a:spcPts val="0"/>
              </a:spcAft>
              <a:buSzPts val="1000"/>
              <a:buChar char="o"/>
              <a:defRPr/>
            </a:lvl3pPr>
            <a:lvl4pPr marL="1828800" lvl="3" indent="-292100" algn="l">
              <a:lnSpc>
                <a:spcPct val="90000"/>
              </a:lnSpc>
              <a:spcBef>
                <a:spcPts val="200"/>
              </a:spcBef>
              <a:spcAft>
                <a:spcPts val="0"/>
              </a:spcAft>
              <a:buSzPts val="1000"/>
              <a:buChar char="-"/>
              <a:defRPr/>
            </a:lvl4pPr>
            <a:lvl5pPr marL="2286000" lvl="4" indent="-292100" algn="l">
              <a:lnSpc>
                <a:spcPct val="90000"/>
              </a:lnSpc>
              <a:spcBef>
                <a:spcPts val="200"/>
              </a:spcBef>
              <a:spcAft>
                <a:spcPts val="0"/>
              </a:spcAft>
              <a:buSzPts val="1000"/>
              <a:buChar char="•"/>
              <a:defRPr/>
            </a:lvl5pPr>
            <a:lvl6pPr marL="2743200" lvl="5" indent="-273050" algn="l">
              <a:lnSpc>
                <a:spcPct val="100000"/>
              </a:lnSpc>
              <a:spcBef>
                <a:spcPts val="100"/>
              </a:spcBef>
              <a:spcAft>
                <a:spcPts val="0"/>
              </a:spcAft>
              <a:buSzPts val="700"/>
              <a:buChar char="•"/>
              <a:defRPr/>
            </a:lvl6pPr>
            <a:lvl7pPr marL="3200400" lvl="6" indent="-273050" algn="l">
              <a:lnSpc>
                <a:spcPct val="100000"/>
              </a:lnSpc>
              <a:spcBef>
                <a:spcPts val="100"/>
              </a:spcBef>
              <a:spcAft>
                <a:spcPts val="0"/>
              </a:spcAft>
              <a:buSzPts val="700"/>
              <a:buChar char="•"/>
              <a:defRPr/>
            </a:lvl7pPr>
            <a:lvl8pPr marL="3657600" lvl="7" indent="-273050" algn="l">
              <a:lnSpc>
                <a:spcPct val="100000"/>
              </a:lnSpc>
              <a:spcBef>
                <a:spcPts val="100"/>
              </a:spcBef>
              <a:spcAft>
                <a:spcPts val="0"/>
              </a:spcAft>
              <a:buSzPts val="700"/>
              <a:buChar char="•"/>
              <a:defRPr/>
            </a:lvl8pPr>
            <a:lvl9pPr marL="4114800" lvl="8" indent="-273050" algn="l">
              <a:lnSpc>
                <a:spcPct val="100000"/>
              </a:lnSpc>
              <a:spcBef>
                <a:spcPts val="100"/>
              </a:spcBef>
              <a:spcAft>
                <a:spcPts val="0"/>
              </a:spcAft>
              <a:buSzPts val="700"/>
              <a:buChar char="•"/>
              <a:defRPr/>
            </a:lvl9pPr>
          </a:lstStyle>
          <a:p/>
        </p:txBody>
      </p:sp>
      <p:sp>
        <p:nvSpPr>
          <p:cNvPr id="18" name="Google Shape;18;p2"/>
          <p:cNvSpPr txBox="1"/>
          <p:nvPr>
            <p:ph type="body" idx="2"/>
          </p:nvPr>
        </p:nvSpPr>
        <p:spPr>
          <a:xfrm>
            <a:off x="1780306" y="742244"/>
            <a:ext cx="7178700" cy="587400"/>
          </a:xfrm>
          <a:prstGeom prst="rect">
            <a:avLst/>
          </a:prstGeom>
          <a:noFill/>
          <a:ln>
            <a:noFill/>
          </a:ln>
        </p:spPr>
        <p:txBody>
          <a:bodyPr spcFirstLastPara="1" wrap="square" lIns="62300" tIns="38475" rIns="31150" bIns="0" anchor="b" anchorCtr="0">
            <a:noAutofit/>
          </a:bodyPr>
          <a:lstStyle>
            <a:lvl1pPr marL="457200" lvl="0" indent="-228600" algn="l">
              <a:lnSpc>
                <a:spcPct val="90000"/>
              </a:lnSpc>
              <a:spcBef>
                <a:spcPts val="200"/>
              </a:spcBef>
              <a:spcAft>
                <a:spcPts val="0"/>
              </a:spcAft>
              <a:buSzPts val="1400"/>
              <a:buNone/>
              <a:defRPr sz="3100" b="1"/>
            </a:lvl1pPr>
            <a:lvl2pPr marL="914400" lvl="1" indent="-304800" algn="l">
              <a:lnSpc>
                <a:spcPct val="90000"/>
              </a:lnSpc>
              <a:spcBef>
                <a:spcPts val="200"/>
              </a:spcBef>
              <a:spcAft>
                <a:spcPts val="0"/>
              </a:spcAft>
              <a:buSzPts val="1200"/>
              <a:buChar char="–"/>
              <a:defRPr/>
            </a:lvl2pPr>
            <a:lvl3pPr marL="1371600" lvl="2" indent="-292100" algn="l">
              <a:lnSpc>
                <a:spcPct val="90000"/>
              </a:lnSpc>
              <a:spcBef>
                <a:spcPts val="200"/>
              </a:spcBef>
              <a:spcAft>
                <a:spcPts val="0"/>
              </a:spcAft>
              <a:buSzPts val="1000"/>
              <a:buChar char="o"/>
              <a:defRPr/>
            </a:lvl3pPr>
            <a:lvl4pPr marL="1828800" lvl="3" indent="-292100" algn="l">
              <a:lnSpc>
                <a:spcPct val="90000"/>
              </a:lnSpc>
              <a:spcBef>
                <a:spcPts val="200"/>
              </a:spcBef>
              <a:spcAft>
                <a:spcPts val="0"/>
              </a:spcAft>
              <a:buSzPts val="1000"/>
              <a:buChar char="-"/>
              <a:defRPr/>
            </a:lvl4pPr>
            <a:lvl5pPr marL="2286000" lvl="4" indent="-292100" algn="l">
              <a:lnSpc>
                <a:spcPct val="90000"/>
              </a:lnSpc>
              <a:spcBef>
                <a:spcPts val="200"/>
              </a:spcBef>
              <a:spcAft>
                <a:spcPts val="0"/>
              </a:spcAft>
              <a:buSzPts val="1000"/>
              <a:buChar char="•"/>
              <a:defRPr/>
            </a:lvl5pPr>
            <a:lvl6pPr marL="2743200" lvl="5" indent="-273050" algn="l">
              <a:lnSpc>
                <a:spcPct val="100000"/>
              </a:lnSpc>
              <a:spcBef>
                <a:spcPts val="100"/>
              </a:spcBef>
              <a:spcAft>
                <a:spcPts val="0"/>
              </a:spcAft>
              <a:buSzPts val="700"/>
              <a:buChar char="•"/>
              <a:defRPr/>
            </a:lvl6pPr>
            <a:lvl7pPr marL="3200400" lvl="6" indent="-273050" algn="l">
              <a:lnSpc>
                <a:spcPct val="100000"/>
              </a:lnSpc>
              <a:spcBef>
                <a:spcPts val="100"/>
              </a:spcBef>
              <a:spcAft>
                <a:spcPts val="0"/>
              </a:spcAft>
              <a:buSzPts val="700"/>
              <a:buChar char="•"/>
              <a:defRPr/>
            </a:lvl7pPr>
            <a:lvl8pPr marL="3657600" lvl="7" indent="-273050" algn="l">
              <a:lnSpc>
                <a:spcPct val="100000"/>
              </a:lnSpc>
              <a:spcBef>
                <a:spcPts val="100"/>
              </a:spcBef>
              <a:spcAft>
                <a:spcPts val="0"/>
              </a:spcAft>
              <a:buSzPts val="700"/>
              <a:buChar char="•"/>
              <a:defRPr/>
            </a:lvl8pPr>
            <a:lvl9pPr marL="4114800" lvl="8" indent="-273050" algn="l">
              <a:lnSpc>
                <a:spcPct val="100000"/>
              </a:lnSpc>
              <a:spcBef>
                <a:spcPts val="100"/>
              </a:spcBef>
              <a:spcAft>
                <a:spcPts val="0"/>
              </a:spcAft>
              <a:buSzPts val="700"/>
              <a:buChar char="•"/>
              <a:defRPr/>
            </a:lvl9pPr>
          </a:lstStyle>
          <a:p/>
        </p:txBody>
      </p:sp>
      <p:sp>
        <p:nvSpPr>
          <p:cNvPr id="19" name="Google Shape;19;p2"/>
          <p:cNvSpPr/>
          <p:nvPr/>
        </p:nvSpPr>
        <p:spPr>
          <a:xfrm>
            <a:off x="1647367" y="742243"/>
            <a:ext cx="42300" cy="587400"/>
          </a:xfrm>
          <a:prstGeom prst="roundRect">
            <a:avLst>
              <a:gd name="adj" fmla="val 50000"/>
            </a:avLst>
          </a:prstGeom>
          <a:solidFill>
            <a:srgbClr val="980000"/>
          </a:solidFill>
          <a:ln>
            <a:noFill/>
          </a:ln>
        </p:spPr>
        <p:txBody>
          <a:bodyPr spcFirstLastPara="1" wrap="square" lIns="0" tIns="39550" rIns="0" bIns="3955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endParaRPr sz="800" b="1" i="0" u="none" strike="noStrike" cap="small">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txBox="1"/>
          <p:nvPr>
            <p:ph type="body" idx="3"/>
          </p:nvPr>
        </p:nvSpPr>
        <p:spPr>
          <a:xfrm>
            <a:off x="1963283" y="2029478"/>
            <a:ext cx="6723600" cy="2565000"/>
          </a:xfrm>
          <a:prstGeom prst="rect">
            <a:avLst/>
          </a:prstGeom>
          <a:noFill/>
          <a:ln>
            <a:noFill/>
          </a:ln>
        </p:spPr>
        <p:txBody>
          <a:bodyPr spcFirstLastPara="1" wrap="square" lIns="62300" tIns="38475" rIns="31150" bIns="38475" anchor="t" anchorCtr="0">
            <a:noAutofit/>
          </a:bodyPr>
          <a:lstStyle>
            <a:lvl1pPr marL="457200" lvl="0" indent="-317500" algn="l">
              <a:lnSpc>
                <a:spcPct val="90000"/>
              </a:lnSpc>
              <a:spcBef>
                <a:spcPts val="200"/>
              </a:spcBef>
              <a:spcAft>
                <a:spcPts val="0"/>
              </a:spcAft>
              <a:buSzPts val="1400"/>
              <a:buChar char="▪"/>
              <a:defRPr sz="1400"/>
            </a:lvl1pPr>
            <a:lvl2pPr marL="914400" lvl="1" indent="-304800" algn="l">
              <a:lnSpc>
                <a:spcPct val="90000"/>
              </a:lnSpc>
              <a:spcBef>
                <a:spcPts val="200"/>
              </a:spcBef>
              <a:spcAft>
                <a:spcPts val="0"/>
              </a:spcAft>
              <a:buSzPts val="1200"/>
              <a:buChar char="–"/>
              <a:defRPr sz="1200"/>
            </a:lvl2pPr>
            <a:lvl3pPr marL="1371600" lvl="2" indent="-292100" algn="l">
              <a:lnSpc>
                <a:spcPct val="90000"/>
              </a:lnSpc>
              <a:spcBef>
                <a:spcPts val="200"/>
              </a:spcBef>
              <a:spcAft>
                <a:spcPts val="0"/>
              </a:spcAft>
              <a:buSzPts val="1000"/>
              <a:buChar char="o"/>
              <a:defRPr sz="1000"/>
            </a:lvl3pPr>
            <a:lvl4pPr marL="1828800" lvl="3" indent="-292100" algn="l">
              <a:lnSpc>
                <a:spcPct val="90000"/>
              </a:lnSpc>
              <a:spcBef>
                <a:spcPts val="200"/>
              </a:spcBef>
              <a:spcAft>
                <a:spcPts val="0"/>
              </a:spcAft>
              <a:buSzPts val="1000"/>
              <a:buChar char="-"/>
              <a:defRPr sz="1000"/>
            </a:lvl4pPr>
            <a:lvl5pPr marL="2286000" lvl="4" indent="-292100" algn="l">
              <a:lnSpc>
                <a:spcPct val="90000"/>
              </a:lnSpc>
              <a:spcBef>
                <a:spcPts val="200"/>
              </a:spcBef>
              <a:spcAft>
                <a:spcPts val="0"/>
              </a:spcAft>
              <a:buSzPts val="1000"/>
              <a:buChar char="•"/>
              <a:defRPr sz="1000"/>
            </a:lvl5pPr>
            <a:lvl6pPr marL="2743200" lvl="5" indent="-273050" algn="l">
              <a:lnSpc>
                <a:spcPct val="100000"/>
              </a:lnSpc>
              <a:spcBef>
                <a:spcPts val="100"/>
              </a:spcBef>
              <a:spcAft>
                <a:spcPts val="0"/>
              </a:spcAft>
              <a:buSzPts val="700"/>
              <a:buChar char="•"/>
              <a:defRPr sz="1700"/>
            </a:lvl6pPr>
            <a:lvl7pPr marL="3200400" lvl="6" indent="-273050" algn="l">
              <a:lnSpc>
                <a:spcPct val="100000"/>
              </a:lnSpc>
              <a:spcBef>
                <a:spcPts val="100"/>
              </a:spcBef>
              <a:spcAft>
                <a:spcPts val="0"/>
              </a:spcAft>
              <a:buSzPts val="700"/>
              <a:buChar char="•"/>
              <a:defRPr sz="1700"/>
            </a:lvl7pPr>
            <a:lvl8pPr marL="3657600" lvl="7" indent="-273050" algn="l">
              <a:lnSpc>
                <a:spcPct val="100000"/>
              </a:lnSpc>
              <a:spcBef>
                <a:spcPts val="100"/>
              </a:spcBef>
              <a:spcAft>
                <a:spcPts val="0"/>
              </a:spcAft>
              <a:buSzPts val="700"/>
              <a:buChar char="•"/>
              <a:defRPr sz="1700"/>
            </a:lvl8pPr>
            <a:lvl9pPr marL="4114800" lvl="8" indent="-273050" algn="l">
              <a:lnSpc>
                <a:spcPct val="100000"/>
              </a:lnSpc>
              <a:spcBef>
                <a:spcPts val="100"/>
              </a:spcBef>
              <a:spcAft>
                <a:spcPts val="0"/>
              </a:spcAft>
              <a:buSzPts val="700"/>
              <a:buChar char="•"/>
              <a:defRPr sz="17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p:cSld name="Titre et texte">
    <p:spTree>
      <p:nvGrpSpPr>
        <p:cNvPr id="50" name="Shape 50"/>
        <p:cNvGrpSpPr/>
        <p:nvPr/>
      </p:nvGrpSpPr>
      <p:grpSpPr>
        <a:xfrm>
          <a:off x="0" y="0"/>
          <a:ext cx="0" cy="0"/>
          <a:chOff x="0" y="0"/>
          <a:chExt cx="0" cy="0"/>
        </a:xfrm>
      </p:grpSpPr>
      <p:sp>
        <p:nvSpPr>
          <p:cNvPr id="51" name="Google Shape;51;p11"/>
          <p:cNvSpPr txBox="1"/>
          <p:nvPr>
            <p:ph type="title"/>
          </p:nvPr>
        </p:nvSpPr>
        <p:spPr>
          <a:xfrm>
            <a:off x="324000" y="-1"/>
            <a:ext cx="8496900" cy="4995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900"/>
              <a:buFont typeface="Calibri" panose="020F0502020204030204"/>
              <a:buNone/>
              <a:defRPr sz="2900">
                <a:latin typeface="Calibri" panose="020F0502020204030204"/>
                <a:ea typeface="Calibri" panose="020F0502020204030204"/>
                <a:cs typeface="Calibri" panose="020F0502020204030204"/>
                <a:sym typeface="Calibri" panose="020F0502020204030204"/>
              </a:defRPr>
            </a:lvl1pPr>
            <a:lvl2pPr lvl="1" algn="l">
              <a:lnSpc>
                <a:spcPct val="105000"/>
              </a:lnSpc>
              <a:spcBef>
                <a:spcPts val="0"/>
              </a:spcBef>
              <a:spcAft>
                <a:spcPts val="0"/>
              </a:spcAft>
              <a:buSzPts val="2400"/>
              <a:buNone/>
              <a:defRPr/>
            </a:lvl2pPr>
            <a:lvl3pPr lvl="2" algn="l">
              <a:lnSpc>
                <a:spcPct val="105000"/>
              </a:lnSpc>
              <a:spcBef>
                <a:spcPts val="0"/>
              </a:spcBef>
              <a:spcAft>
                <a:spcPts val="0"/>
              </a:spcAft>
              <a:buSzPts val="2400"/>
              <a:buNone/>
              <a:defRPr/>
            </a:lvl3pPr>
            <a:lvl4pPr lvl="3" algn="l">
              <a:lnSpc>
                <a:spcPct val="105000"/>
              </a:lnSpc>
              <a:spcBef>
                <a:spcPts val="0"/>
              </a:spcBef>
              <a:spcAft>
                <a:spcPts val="0"/>
              </a:spcAft>
              <a:buSzPts val="2400"/>
              <a:buNone/>
              <a:defRPr/>
            </a:lvl4pPr>
            <a:lvl5pPr lvl="4" algn="l">
              <a:lnSpc>
                <a:spcPct val="105000"/>
              </a:lnSpc>
              <a:spcBef>
                <a:spcPts val="0"/>
              </a:spcBef>
              <a:spcAft>
                <a:spcPts val="0"/>
              </a:spcAft>
              <a:buSzPts val="2400"/>
              <a:buNone/>
              <a:defRPr/>
            </a:lvl5pPr>
            <a:lvl6pPr lvl="5" algn="l">
              <a:lnSpc>
                <a:spcPct val="105000"/>
              </a:lnSpc>
              <a:spcBef>
                <a:spcPts val="0"/>
              </a:spcBef>
              <a:spcAft>
                <a:spcPts val="0"/>
              </a:spcAft>
              <a:buSzPts val="2400"/>
              <a:buNone/>
              <a:defRPr/>
            </a:lvl6pPr>
            <a:lvl7pPr lvl="6" algn="l">
              <a:lnSpc>
                <a:spcPct val="105000"/>
              </a:lnSpc>
              <a:spcBef>
                <a:spcPts val="0"/>
              </a:spcBef>
              <a:spcAft>
                <a:spcPts val="0"/>
              </a:spcAft>
              <a:buSzPts val="2400"/>
              <a:buNone/>
              <a:defRPr/>
            </a:lvl7pPr>
            <a:lvl8pPr lvl="7" algn="l">
              <a:lnSpc>
                <a:spcPct val="105000"/>
              </a:lnSpc>
              <a:spcBef>
                <a:spcPts val="0"/>
              </a:spcBef>
              <a:spcAft>
                <a:spcPts val="0"/>
              </a:spcAft>
              <a:buSzPts val="2400"/>
              <a:buNone/>
              <a:defRPr/>
            </a:lvl8pPr>
            <a:lvl9pPr lvl="8" algn="l">
              <a:lnSpc>
                <a:spcPct val="105000"/>
              </a:lnSpc>
              <a:spcBef>
                <a:spcPts val="0"/>
              </a:spcBef>
              <a:spcAft>
                <a:spcPts val="0"/>
              </a:spcAft>
              <a:buSzPts val="2400"/>
              <a:buNone/>
              <a:defRPr/>
            </a:lvl9pPr>
          </a:lstStyle>
          <a:p/>
        </p:txBody>
      </p:sp>
      <p:sp>
        <p:nvSpPr>
          <p:cNvPr id="52" name="Google Shape;52;p11"/>
          <p:cNvSpPr txBox="1"/>
          <p:nvPr>
            <p:ph type="sldNum" idx="12"/>
          </p:nvPr>
        </p:nvSpPr>
        <p:spPr>
          <a:xfrm>
            <a:off x="8555760" y="4905453"/>
            <a:ext cx="270000" cy="135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fr-FR"/>
            </a:fld>
            <a:endParaRPr lang="fr-FR"/>
          </a:p>
        </p:txBody>
      </p:sp>
      <p:sp>
        <p:nvSpPr>
          <p:cNvPr id="53" name="Google Shape;53;p11"/>
          <p:cNvSpPr txBox="1"/>
          <p:nvPr>
            <p:ph type="body" idx="1"/>
          </p:nvPr>
        </p:nvSpPr>
        <p:spPr>
          <a:xfrm>
            <a:off x="324000" y="923400"/>
            <a:ext cx="8496900" cy="3510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0"/>
              </a:spcBef>
              <a:spcAft>
                <a:spcPts val="0"/>
              </a:spcAft>
              <a:buClr>
                <a:schemeClr val="dk1"/>
              </a:buClr>
              <a:buSzPts val="1400"/>
              <a:buChar char="▪"/>
              <a:defRPr/>
            </a:lvl1pPr>
            <a:lvl2pPr marL="914400" lvl="1" indent="-317500" algn="l">
              <a:lnSpc>
                <a:spcPct val="100000"/>
              </a:lnSpc>
              <a:spcBef>
                <a:spcPts val="0"/>
              </a:spcBef>
              <a:spcAft>
                <a:spcPts val="0"/>
              </a:spcAft>
              <a:buClr>
                <a:schemeClr val="dk1"/>
              </a:buClr>
              <a:buSzPts val="1400"/>
              <a:buChar char="–"/>
              <a:defRPr/>
            </a:lvl2pPr>
            <a:lvl3pPr marL="1371600" lvl="2" indent="-317500" algn="l">
              <a:lnSpc>
                <a:spcPct val="100000"/>
              </a:lnSpc>
              <a:spcBef>
                <a:spcPts val="0"/>
              </a:spcBef>
              <a:spcAft>
                <a:spcPts val="0"/>
              </a:spcAft>
              <a:buClr>
                <a:schemeClr val="dk1"/>
              </a:buClr>
              <a:buSzPts val="1400"/>
              <a:buChar char="o"/>
              <a:defRPr/>
            </a:lvl3pPr>
            <a:lvl4pPr marL="1828800" lvl="3" indent="-317500" algn="l">
              <a:lnSpc>
                <a:spcPct val="100000"/>
              </a:lnSpc>
              <a:spcBef>
                <a:spcPts val="0"/>
              </a:spcBef>
              <a:spcAft>
                <a:spcPts val="0"/>
              </a:spcAft>
              <a:buClr>
                <a:schemeClr val="dk1"/>
              </a:buClr>
              <a:buSzPts val="1400"/>
              <a:buChar char="-"/>
              <a:defRPr/>
            </a:lvl4pPr>
            <a:lvl5pPr marL="2286000" lvl="4" indent="-317500" algn="l">
              <a:lnSpc>
                <a:spcPct val="100000"/>
              </a:lnSpc>
              <a:spcBef>
                <a:spcPts val="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showMasterSp="0" matchingName="Diapositive de titre">
  <p:cSld name="TITLE">
    <p:spTree>
      <p:nvGrpSpPr>
        <p:cNvPr id="21" name="Shape 21"/>
        <p:cNvGrpSpPr/>
        <p:nvPr/>
      </p:nvGrpSpPr>
      <p:grpSpPr>
        <a:xfrm>
          <a:off x="0" y="0"/>
          <a:ext cx="0" cy="0"/>
          <a:chOff x="0" y="0"/>
          <a:chExt cx="0" cy="0"/>
        </a:xfrm>
      </p:grpSpPr>
      <p:sp>
        <p:nvSpPr>
          <p:cNvPr id="22" name="Google Shape;22;p3"/>
          <p:cNvSpPr/>
          <p:nvPr/>
        </p:nvSpPr>
        <p:spPr>
          <a:xfrm>
            <a:off x="0" y="4248152"/>
            <a:ext cx="9144000" cy="909300"/>
          </a:xfrm>
          <a:prstGeom prst="rect">
            <a:avLst/>
          </a:prstGeom>
          <a:solidFill>
            <a:srgbClr val="980000"/>
          </a:solidFill>
          <a:ln>
            <a:noFill/>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3" name="Google Shape;23;p3"/>
          <p:cNvSpPr txBox="1"/>
          <p:nvPr>
            <p:ph type="ctrTitle"/>
          </p:nvPr>
        </p:nvSpPr>
        <p:spPr>
          <a:xfrm>
            <a:off x="2542058" y="2653003"/>
            <a:ext cx="4059900" cy="241500"/>
          </a:xfrm>
          <a:prstGeom prst="rect">
            <a:avLst/>
          </a:prstGeom>
          <a:noFill/>
          <a:ln>
            <a:noFill/>
          </a:ln>
        </p:spPr>
        <p:txBody>
          <a:bodyPr spcFirstLastPara="1" wrap="square" lIns="31150" tIns="31150" rIns="31150" bIns="31150" anchor="t" anchorCtr="0">
            <a:spAutoFit/>
          </a:bodyPr>
          <a:lstStyle>
            <a:lvl1pPr lvl="0" algn="ctr">
              <a:lnSpc>
                <a:spcPct val="90000"/>
              </a:lnSpc>
              <a:spcBef>
                <a:spcPts val="800"/>
              </a:spcBef>
              <a:spcAft>
                <a:spcPts val="0"/>
              </a:spcAft>
              <a:buSzPts val="1200"/>
              <a:buNone/>
              <a:defRPr sz="1600" b="1">
                <a:solidFill>
                  <a:srgbClr val="13264A"/>
                </a:solidFill>
                <a:latin typeface="Calibri" panose="020F0502020204030204"/>
                <a:ea typeface="Calibri" panose="020F0502020204030204"/>
                <a:cs typeface="Calibri" panose="020F0502020204030204"/>
                <a:sym typeface="Calibri" panose="020F0502020204030204"/>
              </a:defRPr>
            </a:lvl1pPr>
            <a:lvl2pPr lvl="1" algn="ctr">
              <a:lnSpc>
                <a:spcPct val="105000"/>
              </a:lnSpc>
              <a:spcBef>
                <a:spcPts val="0"/>
              </a:spcBef>
              <a:spcAft>
                <a:spcPts val="0"/>
              </a:spcAft>
              <a:buSzPts val="1200"/>
              <a:buNone/>
              <a:defRPr/>
            </a:lvl2pPr>
            <a:lvl3pPr lvl="2" algn="ctr">
              <a:lnSpc>
                <a:spcPct val="105000"/>
              </a:lnSpc>
              <a:spcBef>
                <a:spcPts val="0"/>
              </a:spcBef>
              <a:spcAft>
                <a:spcPts val="0"/>
              </a:spcAft>
              <a:buSzPts val="1200"/>
              <a:buNone/>
              <a:defRPr/>
            </a:lvl3pPr>
            <a:lvl4pPr lvl="3" algn="ctr">
              <a:lnSpc>
                <a:spcPct val="105000"/>
              </a:lnSpc>
              <a:spcBef>
                <a:spcPts val="0"/>
              </a:spcBef>
              <a:spcAft>
                <a:spcPts val="0"/>
              </a:spcAft>
              <a:buSzPts val="1200"/>
              <a:buNone/>
              <a:defRPr/>
            </a:lvl4pPr>
            <a:lvl5pPr lvl="4" algn="ctr">
              <a:lnSpc>
                <a:spcPct val="105000"/>
              </a:lnSpc>
              <a:spcBef>
                <a:spcPts val="0"/>
              </a:spcBef>
              <a:spcAft>
                <a:spcPts val="0"/>
              </a:spcAft>
              <a:buSzPts val="1200"/>
              <a:buNone/>
              <a:defRPr/>
            </a:lvl5pPr>
            <a:lvl6pPr lvl="5" algn="ctr">
              <a:lnSpc>
                <a:spcPct val="105000"/>
              </a:lnSpc>
              <a:spcBef>
                <a:spcPts val="0"/>
              </a:spcBef>
              <a:spcAft>
                <a:spcPts val="0"/>
              </a:spcAft>
              <a:buSzPts val="1200"/>
              <a:buNone/>
              <a:defRPr/>
            </a:lvl6pPr>
            <a:lvl7pPr lvl="6" algn="ctr">
              <a:lnSpc>
                <a:spcPct val="105000"/>
              </a:lnSpc>
              <a:spcBef>
                <a:spcPts val="0"/>
              </a:spcBef>
              <a:spcAft>
                <a:spcPts val="0"/>
              </a:spcAft>
              <a:buSzPts val="1200"/>
              <a:buNone/>
              <a:defRPr/>
            </a:lvl7pPr>
            <a:lvl8pPr lvl="7" algn="ctr">
              <a:lnSpc>
                <a:spcPct val="105000"/>
              </a:lnSpc>
              <a:spcBef>
                <a:spcPts val="0"/>
              </a:spcBef>
              <a:spcAft>
                <a:spcPts val="0"/>
              </a:spcAft>
              <a:buSzPts val="1200"/>
              <a:buNone/>
              <a:defRPr/>
            </a:lvl8pPr>
            <a:lvl9pPr lvl="8" algn="ctr">
              <a:lnSpc>
                <a:spcPct val="105000"/>
              </a:lnSpc>
              <a:spcBef>
                <a:spcPts val="0"/>
              </a:spcBef>
              <a:spcAft>
                <a:spcPts val="0"/>
              </a:spcAft>
              <a:buSzPts val="1200"/>
              <a:buNone/>
              <a:defRPr/>
            </a:lvl9pPr>
          </a:lstStyle>
          <a:p/>
        </p:txBody>
      </p:sp>
      <p:sp>
        <p:nvSpPr>
          <p:cNvPr id="24" name="Google Shape;24;p3"/>
          <p:cNvSpPr txBox="1"/>
          <p:nvPr>
            <p:ph type="subTitle" idx="1"/>
          </p:nvPr>
        </p:nvSpPr>
        <p:spPr>
          <a:xfrm>
            <a:off x="2005350" y="1119600"/>
            <a:ext cx="5133300" cy="957600"/>
          </a:xfrm>
          <a:prstGeom prst="rect">
            <a:avLst/>
          </a:prstGeom>
          <a:noFill/>
          <a:ln>
            <a:noFill/>
          </a:ln>
        </p:spPr>
        <p:txBody>
          <a:bodyPr spcFirstLastPara="1" wrap="square" lIns="79125" tIns="39550" rIns="79125" bIns="39550" anchor="ctr" anchorCtr="0">
            <a:noAutofit/>
          </a:bodyPr>
          <a:lstStyle>
            <a:lvl1pPr lvl="0" algn="ctr">
              <a:lnSpc>
                <a:spcPct val="90000"/>
              </a:lnSpc>
              <a:spcBef>
                <a:spcPts val="0"/>
              </a:spcBef>
              <a:spcAft>
                <a:spcPts val="0"/>
              </a:spcAft>
              <a:buClr>
                <a:schemeClr val="lt1"/>
              </a:buClr>
              <a:buSzPts val="3000"/>
              <a:buFont typeface="Calibri" panose="020F0502020204030204"/>
              <a:buNone/>
              <a:defRPr sz="3000">
                <a:solidFill>
                  <a:srgbClr val="13264A"/>
                </a:solidFill>
              </a:defRPr>
            </a:lvl1pPr>
            <a:lvl2pPr lvl="1" algn="l">
              <a:lnSpc>
                <a:spcPct val="90000"/>
              </a:lnSpc>
              <a:spcBef>
                <a:spcPts val="200"/>
              </a:spcBef>
              <a:spcAft>
                <a:spcPts val="0"/>
              </a:spcAft>
              <a:buSzPts val="3000"/>
              <a:buFont typeface="Calibri" panose="020F0502020204030204"/>
              <a:buChar char="–"/>
              <a:defRPr sz="3000"/>
            </a:lvl2pPr>
            <a:lvl3pPr lvl="2" algn="l">
              <a:lnSpc>
                <a:spcPct val="90000"/>
              </a:lnSpc>
              <a:spcBef>
                <a:spcPts val="200"/>
              </a:spcBef>
              <a:spcAft>
                <a:spcPts val="0"/>
              </a:spcAft>
              <a:buSzPts val="3000"/>
              <a:buFont typeface="Calibri" panose="020F0502020204030204"/>
              <a:buChar char="o"/>
              <a:defRPr sz="3000"/>
            </a:lvl3pPr>
            <a:lvl4pPr lvl="3" algn="l">
              <a:lnSpc>
                <a:spcPct val="90000"/>
              </a:lnSpc>
              <a:spcBef>
                <a:spcPts val="200"/>
              </a:spcBef>
              <a:spcAft>
                <a:spcPts val="0"/>
              </a:spcAft>
              <a:buSzPts val="3000"/>
              <a:buFont typeface="Calibri" panose="020F0502020204030204"/>
              <a:buChar char="-"/>
              <a:defRPr sz="3000"/>
            </a:lvl4pPr>
            <a:lvl5pPr lvl="4" algn="l">
              <a:lnSpc>
                <a:spcPct val="90000"/>
              </a:lnSpc>
              <a:spcBef>
                <a:spcPts val="200"/>
              </a:spcBef>
              <a:spcAft>
                <a:spcPts val="0"/>
              </a:spcAft>
              <a:buSzPts val="3000"/>
              <a:buChar char="•"/>
              <a:defRPr sz="3000"/>
            </a:lvl5pPr>
            <a:lvl6pPr lvl="5" algn="l">
              <a:lnSpc>
                <a:spcPct val="100000"/>
              </a:lnSpc>
              <a:spcBef>
                <a:spcPts val="300"/>
              </a:spcBef>
              <a:spcAft>
                <a:spcPts val="0"/>
              </a:spcAft>
              <a:buSzPts val="3000"/>
              <a:buChar char="•"/>
              <a:defRPr sz="3000"/>
            </a:lvl6pPr>
            <a:lvl7pPr lvl="6" algn="l">
              <a:lnSpc>
                <a:spcPct val="100000"/>
              </a:lnSpc>
              <a:spcBef>
                <a:spcPts val="300"/>
              </a:spcBef>
              <a:spcAft>
                <a:spcPts val="0"/>
              </a:spcAft>
              <a:buSzPts val="3000"/>
              <a:buChar char="•"/>
              <a:defRPr sz="3000"/>
            </a:lvl7pPr>
            <a:lvl8pPr lvl="7" algn="l">
              <a:lnSpc>
                <a:spcPct val="100000"/>
              </a:lnSpc>
              <a:spcBef>
                <a:spcPts val="300"/>
              </a:spcBef>
              <a:spcAft>
                <a:spcPts val="0"/>
              </a:spcAft>
              <a:buSzPts val="3000"/>
              <a:buChar char="•"/>
              <a:defRPr sz="3000"/>
            </a:lvl8pPr>
            <a:lvl9pPr lvl="8" algn="l">
              <a:lnSpc>
                <a:spcPct val="100000"/>
              </a:lnSpc>
              <a:spcBef>
                <a:spcPts val="300"/>
              </a:spcBef>
              <a:spcAft>
                <a:spcPts val="0"/>
              </a:spcAft>
              <a:buSzPts val="3000"/>
              <a:buChar char="•"/>
              <a:defRPr sz="3000"/>
            </a:lvl9pPr>
          </a:lstStyle>
          <a:p/>
        </p:txBody>
      </p:sp>
      <p:sp>
        <p:nvSpPr>
          <p:cNvPr id="25" name="Google Shape;25;p3"/>
          <p:cNvSpPr/>
          <p:nvPr/>
        </p:nvSpPr>
        <p:spPr>
          <a:xfrm>
            <a:off x="0" y="210302"/>
            <a:ext cx="9144000" cy="56400"/>
          </a:xfrm>
          <a:prstGeom prst="rect">
            <a:avLst/>
          </a:prstGeom>
          <a:solidFill>
            <a:srgbClr val="980000"/>
          </a:solidFill>
          <a:ln>
            <a:noFill/>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re et contenu">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lvl1pPr lvl="0" algn="l">
              <a:lnSpc>
                <a:spcPct val="90000"/>
              </a:lnSpc>
              <a:spcBef>
                <a:spcPts val="0"/>
              </a:spcBef>
              <a:spcAft>
                <a:spcPts val="0"/>
              </a:spcAft>
              <a:buSzPts val="2400"/>
              <a:buNone/>
              <a:defRPr>
                <a:solidFill>
                  <a:schemeClr val="dk1"/>
                </a:solidFill>
                <a:latin typeface="Calibri" panose="020F0502020204030204"/>
                <a:ea typeface="Calibri" panose="020F0502020204030204"/>
                <a:cs typeface="Calibri" panose="020F0502020204030204"/>
                <a:sym typeface="Calibri" panose="020F0502020204030204"/>
              </a:defRPr>
            </a:lvl1pPr>
            <a:lvl2pPr lvl="1" algn="l">
              <a:lnSpc>
                <a:spcPct val="105000"/>
              </a:lnSpc>
              <a:spcBef>
                <a:spcPts val="0"/>
              </a:spcBef>
              <a:spcAft>
                <a:spcPts val="0"/>
              </a:spcAft>
              <a:buSzPts val="2400"/>
              <a:buNone/>
              <a:defRPr/>
            </a:lvl2pPr>
            <a:lvl3pPr lvl="2" algn="l">
              <a:lnSpc>
                <a:spcPct val="105000"/>
              </a:lnSpc>
              <a:spcBef>
                <a:spcPts val="0"/>
              </a:spcBef>
              <a:spcAft>
                <a:spcPts val="0"/>
              </a:spcAft>
              <a:buSzPts val="2400"/>
              <a:buNone/>
              <a:defRPr/>
            </a:lvl3pPr>
            <a:lvl4pPr lvl="3" algn="l">
              <a:lnSpc>
                <a:spcPct val="105000"/>
              </a:lnSpc>
              <a:spcBef>
                <a:spcPts val="0"/>
              </a:spcBef>
              <a:spcAft>
                <a:spcPts val="0"/>
              </a:spcAft>
              <a:buSzPts val="2400"/>
              <a:buNone/>
              <a:defRPr/>
            </a:lvl4pPr>
            <a:lvl5pPr lvl="4" algn="l">
              <a:lnSpc>
                <a:spcPct val="105000"/>
              </a:lnSpc>
              <a:spcBef>
                <a:spcPts val="0"/>
              </a:spcBef>
              <a:spcAft>
                <a:spcPts val="0"/>
              </a:spcAft>
              <a:buSzPts val="2400"/>
              <a:buNone/>
              <a:defRPr/>
            </a:lvl5pPr>
            <a:lvl6pPr lvl="5" algn="l">
              <a:lnSpc>
                <a:spcPct val="105000"/>
              </a:lnSpc>
              <a:spcBef>
                <a:spcPts val="0"/>
              </a:spcBef>
              <a:spcAft>
                <a:spcPts val="0"/>
              </a:spcAft>
              <a:buSzPts val="2400"/>
              <a:buNone/>
              <a:defRPr/>
            </a:lvl6pPr>
            <a:lvl7pPr lvl="6" algn="l">
              <a:lnSpc>
                <a:spcPct val="105000"/>
              </a:lnSpc>
              <a:spcBef>
                <a:spcPts val="0"/>
              </a:spcBef>
              <a:spcAft>
                <a:spcPts val="0"/>
              </a:spcAft>
              <a:buSzPts val="2400"/>
              <a:buNone/>
              <a:defRPr/>
            </a:lvl7pPr>
            <a:lvl8pPr lvl="7" algn="l">
              <a:lnSpc>
                <a:spcPct val="105000"/>
              </a:lnSpc>
              <a:spcBef>
                <a:spcPts val="0"/>
              </a:spcBef>
              <a:spcAft>
                <a:spcPts val="0"/>
              </a:spcAft>
              <a:buSzPts val="2400"/>
              <a:buNone/>
              <a:defRPr/>
            </a:lvl8pPr>
            <a:lvl9pPr lvl="8" algn="l">
              <a:lnSpc>
                <a:spcPct val="105000"/>
              </a:lnSpc>
              <a:spcBef>
                <a:spcPts val="0"/>
              </a:spcBef>
              <a:spcAft>
                <a:spcPts val="0"/>
              </a:spcAft>
              <a:buSzPts val="2400"/>
              <a:buNone/>
              <a:defRPr/>
            </a:lvl9pPr>
          </a:lstStyle>
          <a:p/>
        </p:txBody>
      </p:sp>
      <p:sp>
        <p:nvSpPr>
          <p:cNvPr id="28" name="Google Shape;28;p4"/>
          <p:cNvSpPr txBox="1"/>
          <p:nvPr>
            <p:ph type="body" idx="1"/>
          </p:nvPr>
        </p:nvSpPr>
        <p:spPr>
          <a:xfrm>
            <a:off x="417634" y="1087041"/>
            <a:ext cx="8308800" cy="3206400"/>
          </a:xfrm>
          <a:prstGeom prst="rect">
            <a:avLst/>
          </a:prstGeom>
          <a:noFill/>
          <a:ln>
            <a:noFill/>
          </a:ln>
        </p:spPr>
        <p:txBody>
          <a:bodyPr spcFirstLastPara="1" wrap="square" lIns="62300" tIns="38475" rIns="31150" bIns="38475" anchor="t" anchorCtr="0">
            <a:noAutofit/>
          </a:bodyPr>
          <a:lstStyle>
            <a:lvl1pPr marL="457200" lvl="0" indent="-317500" algn="l">
              <a:lnSpc>
                <a:spcPct val="90000"/>
              </a:lnSpc>
              <a:spcBef>
                <a:spcPts val="1000"/>
              </a:spcBef>
              <a:spcAft>
                <a:spcPts val="0"/>
              </a:spcAft>
              <a:buSzPts val="1400"/>
              <a:buChar char="▪"/>
              <a:defRPr sz="1400" b="1">
                <a:solidFill>
                  <a:schemeClr val="dk1"/>
                </a:solidFill>
                <a:latin typeface="Calibri" panose="020F0502020204030204"/>
                <a:ea typeface="Calibri" panose="020F0502020204030204"/>
                <a:cs typeface="Calibri" panose="020F0502020204030204"/>
                <a:sym typeface="Calibri" panose="020F0502020204030204"/>
              </a:defRPr>
            </a:lvl1pPr>
            <a:lvl2pPr marL="914400" lvl="1" indent="-304800" algn="l">
              <a:lnSpc>
                <a:spcPct val="90000"/>
              </a:lnSpc>
              <a:spcBef>
                <a:spcPts val="200"/>
              </a:spcBef>
              <a:spcAft>
                <a:spcPts val="0"/>
              </a:spcAft>
              <a:buClr>
                <a:srgbClr val="746457"/>
              </a:buClr>
              <a:buSzPts val="1200"/>
              <a:buFont typeface="Calibri" panose="020F0502020204030204"/>
              <a:buChar char="–"/>
              <a:defRPr sz="1200">
                <a:solidFill>
                  <a:srgbClr val="746457"/>
                </a:solidFill>
                <a:latin typeface="Calibri" panose="020F0502020204030204"/>
                <a:ea typeface="Calibri" panose="020F0502020204030204"/>
                <a:cs typeface="Calibri" panose="020F0502020204030204"/>
                <a:sym typeface="Calibri" panose="020F0502020204030204"/>
              </a:defRPr>
            </a:lvl2pPr>
            <a:lvl3pPr marL="1371600" lvl="2" indent="-304800" algn="l">
              <a:lnSpc>
                <a:spcPct val="90000"/>
              </a:lnSpc>
              <a:spcBef>
                <a:spcPts val="300"/>
              </a:spcBef>
              <a:spcAft>
                <a:spcPts val="0"/>
              </a:spcAft>
              <a:buClr>
                <a:srgbClr val="746457"/>
              </a:buClr>
              <a:buSzPts val="1200"/>
              <a:buFont typeface="Arial" panose="020B0604020202020204"/>
              <a:buChar char="•"/>
              <a:defRPr sz="1000">
                <a:solidFill>
                  <a:srgbClr val="746457"/>
                </a:solidFill>
                <a:latin typeface="Calibri" panose="020F0502020204030204"/>
                <a:ea typeface="Calibri" panose="020F0502020204030204"/>
                <a:cs typeface="Calibri" panose="020F0502020204030204"/>
                <a:sym typeface="Calibri" panose="020F0502020204030204"/>
              </a:defRPr>
            </a:lvl3pPr>
            <a:lvl4pPr marL="1828800" lvl="3" indent="-292100" algn="l">
              <a:lnSpc>
                <a:spcPct val="90000"/>
              </a:lnSpc>
              <a:spcBef>
                <a:spcPts val="300"/>
              </a:spcBef>
              <a:spcAft>
                <a:spcPts val="0"/>
              </a:spcAft>
              <a:buClr>
                <a:srgbClr val="746457"/>
              </a:buClr>
              <a:buSzPts val="1000"/>
              <a:buChar char="-"/>
              <a:defRPr sz="1000" b="0">
                <a:solidFill>
                  <a:srgbClr val="746457"/>
                </a:solidFill>
                <a:latin typeface="Calibri" panose="020F0502020204030204"/>
                <a:ea typeface="Calibri" panose="020F0502020204030204"/>
                <a:cs typeface="Calibri" panose="020F0502020204030204"/>
                <a:sym typeface="Calibri" panose="020F0502020204030204"/>
              </a:defRPr>
            </a:lvl4pPr>
            <a:lvl5pPr marL="2286000" lvl="4" indent="-279400" algn="l">
              <a:lnSpc>
                <a:spcPct val="90000"/>
              </a:lnSpc>
              <a:spcBef>
                <a:spcPts val="300"/>
              </a:spcBef>
              <a:spcAft>
                <a:spcPts val="0"/>
              </a:spcAft>
              <a:buClr>
                <a:srgbClr val="746457"/>
              </a:buClr>
              <a:buSzPts val="800"/>
              <a:buFont typeface="Courier New" panose="02070309020205020404"/>
              <a:buChar char="o"/>
              <a:defRPr sz="1000">
                <a:solidFill>
                  <a:srgbClr val="746457"/>
                </a:solidFill>
                <a:latin typeface="Calibri" panose="020F0502020204030204"/>
                <a:ea typeface="Calibri" panose="020F0502020204030204"/>
                <a:cs typeface="Calibri" panose="020F0502020204030204"/>
                <a:sym typeface="Calibri" panose="020F0502020204030204"/>
              </a:defRPr>
            </a:lvl5pPr>
            <a:lvl6pPr marL="2743200" lvl="5" indent="-330200" algn="l">
              <a:lnSpc>
                <a:spcPct val="100000"/>
              </a:lnSpc>
              <a:spcBef>
                <a:spcPts val="300"/>
              </a:spcBef>
              <a:spcAft>
                <a:spcPts val="0"/>
              </a:spcAft>
              <a:buSzPts val="1600"/>
              <a:buChar char="•"/>
              <a:defRPr/>
            </a:lvl6pPr>
            <a:lvl7pPr marL="3200400" lvl="6" indent="-330200" algn="l">
              <a:lnSpc>
                <a:spcPct val="100000"/>
              </a:lnSpc>
              <a:spcBef>
                <a:spcPts val="300"/>
              </a:spcBef>
              <a:spcAft>
                <a:spcPts val="0"/>
              </a:spcAft>
              <a:buSzPts val="1600"/>
              <a:buChar char="•"/>
              <a:defRPr/>
            </a:lvl7pPr>
            <a:lvl8pPr marL="3657600" lvl="7" indent="-330200" algn="l">
              <a:lnSpc>
                <a:spcPct val="100000"/>
              </a:lnSpc>
              <a:spcBef>
                <a:spcPts val="300"/>
              </a:spcBef>
              <a:spcAft>
                <a:spcPts val="0"/>
              </a:spcAft>
              <a:buSzPts val="1600"/>
              <a:buChar char="•"/>
              <a:defRPr/>
            </a:lvl8pPr>
            <a:lvl9pPr marL="4114800" lvl="8" indent="-330200" algn="l">
              <a:lnSpc>
                <a:spcPct val="100000"/>
              </a:lnSpc>
              <a:spcBef>
                <a:spcPts val="300"/>
              </a:spcBef>
              <a:spcAft>
                <a:spcPts val="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1_Page de transition">
  <p:cSld name="1_Page de transition">
    <p:spTree>
      <p:nvGrpSpPr>
        <p:cNvPr id="29" name="Shape 29"/>
        <p:cNvGrpSpPr/>
        <p:nvPr/>
      </p:nvGrpSpPr>
      <p:grpSpPr>
        <a:xfrm>
          <a:off x="0" y="0"/>
          <a:ext cx="0" cy="0"/>
          <a:chOff x="0" y="0"/>
          <a:chExt cx="0" cy="0"/>
        </a:xfrm>
      </p:grpSpPr>
      <p:sp>
        <p:nvSpPr>
          <p:cNvPr id="30" name="Google Shape;30;p5"/>
          <p:cNvSpPr txBox="1"/>
          <p:nvPr>
            <p:ph type="body" idx="1"/>
          </p:nvPr>
        </p:nvSpPr>
        <p:spPr>
          <a:xfrm>
            <a:off x="185052" y="681540"/>
            <a:ext cx="1263000" cy="1001400"/>
          </a:xfrm>
          <a:prstGeom prst="rect">
            <a:avLst/>
          </a:prstGeom>
          <a:noFill/>
          <a:ln>
            <a:noFill/>
          </a:ln>
        </p:spPr>
        <p:txBody>
          <a:bodyPr spcFirstLastPara="1" wrap="square" lIns="0" tIns="0" rIns="0" bIns="0" anchor="ctr" anchorCtr="0">
            <a:noAutofit/>
          </a:bodyPr>
          <a:lstStyle>
            <a:lvl1pPr marL="457200" lvl="0" indent="-228600" algn="r">
              <a:lnSpc>
                <a:spcPct val="90000"/>
              </a:lnSpc>
              <a:spcBef>
                <a:spcPts val="200"/>
              </a:spcBef>
              <a:spcAft>
                <a:spcPts val="0"/>
              </a:spcAft>
              <a:buSzPts val="6200"/>
              <a:buNone/>
              <a:defRPr sz="6200"/>
            </a:lvl1pPr>
            <a:lvl2pPr marL="914400" lvl="1" indent="-330200" algn="l">
              <a:lnSpc>
                <a:spcPct val="90000"/>
              </a:lnSpc>
              <a:spcBef>
                <a:spcPts val="200"/>
              </a:spcBef>
              <a:spcAft>
                <a:spcPts val="0"/>
              </a:spcAft>
              <a:buSzPts val="1600"/>
              <a:buChar char="–"/>
              <a:defRPr/>
            </a:lvl2pPr>
            <a:lvl3pPr marL="1371600" lvl="2" indent="-330200" algn="l">
              <a:lnSpc>
                <a:spcPct val="90000"/>
              </a:lnSpc>
              <a:spcBef>
                <a:spcPts val="200"/>
              </a:spcBef>
              <a:spcAft>
                <a:spcPts val="0"/>
              </a:spcAft>
              <a:buSzPts val="1600"/>
              <a:buChar char="o"/>
              <a:defRPr/>
            </a:lvl3pPr>
            <a:lvl4pPr marL="1828800" lvl="3" indent="-330200" algn="l">
              <a:lnSpc>
                <a:spcPct val="90000"/>
              </a:lnSpc>
              <a:spcBef>
                <a:spcPts val="200"/>
              </a:spcBef>
              <a:spcAft>
                <a:spcPts val="0"/>
              </a:spcAft>
              <a:buSzPts val="1600"/>
              <a:buChar char="-"/>
              <a:defRPr/>
            </a:lvl4pPr>
            <a:lvl5pPr marL="2286000" lvl="4" indent="-330200" algn="l">
              <a:lnSpc>
                <a:spcPct val="90000"/>
              </a:lnSpc>
              <a:spcBef>
                <a:spcPts val="200"/>
              </a:spcBef>
              <a:spcAft>
                <a:spcPts val="0"/>
              </a:spcAft>
              <a:buSzPts val="1600"/>
              <a:buChar char="•"/>
              <a:defRPr/>
            </a:lvl5pPr>
            <a:lvl6pPr marL="2743200" lvl="5" indent="-330200" algn="l">
              <a:lnSpc>
                <a:spcPct val="100000"/>
              </a:lnSpc>
              <a:spcBef>
                <a:spcPts val="300"/>
              </a:spcBef>
              <a:spcAft>
                <a:spcPts val="0"/>
              </a:spcAft>
              <a:buSzPts val="1600"/>
              <a:buChar char="•"/>
              <a:defRPr/>
            </a:lvl6pPr>
            <a:lvl7pPr marL="3200400" lvl="6" indent="-330200" algn="l">
              <a:lnSpc>
                <a:spcPct val="100000"/>
              </a:lnSpc>
              <a:spcBef>
                <a:spcPts val="300"/>
              </a:spcBef>
              <a:spcAft>
                <a:spcPts val="0"/>
              </a:spcAft>
              <a:buSzPts val="1600"/>
              <a:buChar char="•"/>
              <a:defRPr/>
            </a:lvl7pPr>
            <a:lvl8pPr marL="3657600" lvl="7" indent="-330200" algn="l">
              <a:lnSpc>
                <a:spcPct val="100000"/>
              </a:lnSpc>
              <a:spcBef>
                <a:spcPts val="300"/>
              </a:spcBef>
              <a:spcAft>
                <a:spcPts val="0"/>
              </a:spcAft>
              <a:buSzPts val="1600"/>
              <a:buChar char="•"/>
              <a:defRPr/>
            </a:lvl8pPr>
            <a:lvl9pPr marL="4114800" lvl="8" indent="-330200" algn="l">
              <a:lnSpc>
                <a:spcPct val="100000"/>
              </a:lnSpc>
              <a:spcBef>
                <a:spcPts val="300"/>
              </a:spcBef>
              <a:spcAft>
                <a:spcPts val="0"/>
              </a:spcAft>
              <a:buSzPts val="1600"/>
              <a:buChar char="•"/>
              <a:defRPr/>
            </a:lvl9pPr>
          </a:lstStyle>
          <a:p/>
        </p:txBody>
      </p:sp>
      <p:sp>
        <p:nvSpPr>
          <p:cNvPr id="31" name="Google Shape;31;p5"/>
          <p:cNvSpPr txBox="1"/>
          <p:nvPr>
            <p:ph type="body" idx="2"/>
          </p:nvPr>
        </p:nvSpPr>
        <p:spPr>
          <a:xfrm>
            <a:off x="1963282" y="742244"/>
            <a:ext cx="6995700" cy="880200"/>
          </a:xfrm>
          <a:prstGeom prst="rect">
            <a:avLst/>
          </a:prstGeom>
          <a:noFill/>
          <a:ln>
            <a:noFill/>
          </a:ln>
        </p:spPr>
        <p:txBody>
          <a:bodyPr spcFirstLastPara="1" wrap="square" lIns="62300" tIns="38475" rIns="31150" bIns="0" anchor="b" anchorCtr="0">
            <a:noAutofit/>
          </a:bodyPr>
          <a:lstStyle>
            <a:lvl1pPr marL="457200" lvl="0" indent="-228600" algn="l">
              <a:lnSpc>
                <a:spcPct val="90000"/>
              </a:lnSpc>
              <a:spcBef>
                <a:spcPts val="200"/>
              </a:spcBef>
              <a:spcAft>
                <a:spcPts val="0"/>
              </a:spcAft>
              <a:buSzPts val="3800"/>
              <a:buNone/>
              <a:defRPr sz="3800" b="1"/>
            </a:lvl1pPr>
            <a:lvl2pPr marL="914400" lvl="1" indent="-330200" algn="l">
              <a:lnSpc>
                <a:spcPct val="90000"/>
              </a:lnSpc>
              <a:spcBef>
                <a:spcPts val="200"/>
              </a:spcBef>
              <a:spcAft>
                <a:spcPts val="0"/>
              </a:spcAft>
              <a:buSzPts val="1600"/>
              <a:buChar char="–"/>
              <a:defRPr/>
            </a:lvl2pPr>
            <a:lvl3pPr marL="1371600" lvl="2" indent="-330200" algn="l">
              <a:lnSpc>
                <a:spcPct val="90000"/>
              </a:lnSpc>
              <a:spcBef>
                <a:spcPts val="200"/>
              </a:spcBef>
              <a:spcAft>
                <a:spcPts val="0"/>
              </a:spcAft>
              <a:buSzPts val="1600"/>
              <a:buChar char="o"/>
              <a:defRPr/>
            </a:lvl3pPr>
            <a:lvl4pPr marL="1828800" lvl="3" indent="-330200" algn="l">
              <a:lnSpc>
                <a:spcPct val="90000"/>
              </a:lnSpc>
              <a:spcBef>
                <a:spcPts val="200"/>
              </a:spcBef>
              <a:spcAft>
                <a:spcPts val="0"/>
              </a:spcAft>
              <a:buSzPts val="1600"/>
              <a:buChar char="-"/>
              <a:defRPr/>
            </a:lvl4pPr>
            <a:lvl5pPr marL="2286000" lvl="4" indent="-330200" algn="l">
              <a:lnSpc>
                <a:spcPct val="90000"/>
              </a:lnSpc>
              <a:spcBef>
                <a:spcPts val="200"/>
              </a:spcBef>
              <a:spcAft>
                <a:spcPts val="0"/>
              </a:spcAft>
              <a:buSzPts val="1600"/>
              <a:buChar char="•"/>
              <a:defRPr/>
            </a:lvl5pPr>
            <a:lvl6pPr marL="2743200" lvl="5" indent="-330200" algn="l">
              <a:lnSpc>
                <a:spcPct val="100000"/>
              </a:lnSpc>
              <a:spcBef>
                <a:spcPts val="300"/>
              </a:spcBef>
              <a:spcAft>
                <a:spcPts val="0"/>
              </a:spcAft>
              <a:buSzPts val="1600"/>
              <a:buChar char="•"/>
              <a:defRPr/>
            </a:lvl6pPr>
            <a:lvl7pPr marL="3200400" lvl="6" indent="-330200" algn="l">
              <a:lnSpc>
                <a:spcPct val="100000"/>
              </a:lnSpc>
              <a:spcBef>
                <a:spcPts val="300"/>
              </a:spcBef>
              <a:spcAft>
                <a:spcPts val="0"/>
              </a:spcAft>
              <a:buSzPts val="1600"/>
              <a:buChar char="•"/>
              <a:defRPr/>
            </a:lvl7pPr>
            <a:lvl8pPr marL="3657600" lvl="7" indent="-330200" algn="l">
              <a:lnSpc>
                <a:spcPct val="100000"/>
              </a:lnSpc>
              <a:spcBef>
                <a:spcPts val="300"/>
              </a:spcBef>
              <a:spcAft>
                <a:spcPts val="0"/>
              </a:spcAft>
              <a:buSzPts val="1600"/>
              <a:buChar char="•"/>
              <a:defRPr/>
            </a:lvl8pPr>
            <a:lvl9pPr marL="4114800" lvl="8" indent="-330200" algn="l">
              <a:lnSpc>
                <a:spcPct val="100000"/>
              </a:lnSpc>
              <a:spcBef>
                <a:spcPts val="300"/>
              </a:spcBef>
              <a:spcAft>
                <a:spcPts val="0"/>
              </a:spcAft>
              <a:buSzPts val="1600"/>
              <a:buChar char="•"/>
              <a:defRPr/>
            </a:lvl9pPr>
          </a:lstStyle>
          <a:p/>
        </p:txBody>
      </p:sp>
      <p:sp>
        <p:nvSpPr>
          <p:cNvPr id="32" name="Google Shape;32;p5"/>
          <p:cNvSpPr/>
          <p:nvPr/>
        </p:nvSpPr>
        <p:spPr>
          <a:xfrm>
            <a:off x="1647367" y="742243"/>
            <a:ext cx="116400" cy="880200"/>
          </a:xfrm>
          <a:prstGeom prst="roundRect">
            <a:avLst>
              <a:gd name="adj" fmla="val 50000"/>
            </a:avLst>
          </a:prstGeom>
          <a:solidFill>
            <a:srgbClr val="980000"/>
          </a:solidFill>
          <a:ln w="9525" cap="flat" cmpd="sng">
            <a:solidFill>
              <a:srgbClr val="980000"/>
            </a:solidFill>
            <a:prstDash val="solid"/>
            <a:round/>
            <a:headEnd type="none" w="sm" len="sm"/>
            <a:tailEnd type="none" w="sm" len="sm"/>
          </a:ln>
        </p:spPr>
        <p:txBody>
          <a:bodyPr spcFirstLastPara="1" wrap="square" lIns="0" tIns="39550" rIns="0" bIns="3955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endParaRPr sz="800" b="1" i="0" u="none" strike="noStrike" cap="small">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3" name="Google Shape;33;p5"/>
          <p:cNvSpPr txBox="1"/>
          <p:nvPr>
            <p:ph type="body" idx="3"/>
          </p:nvPr>
        </p:nvSpPr>
        <p:spPr>
          <a:xfrm>
            <a:off x="1963283" y="2029478"/>
            <a:ext cx="6723600" cy="2565000"/>
          </a:xfrm>
          <a:prstGeom prst="rect">
            <a:avLst/>
          </a:prstGeom>
          <a:noFill/>
          <a:ln>
            <a:noFill/>
          </a:ln>
        </p:spPr>
        <p:txBody>
          <a:bodyPr spcFirstLastPara="1" wrap="square" lIns="62300" tIns="38475" rIns="31150" bIns="38475" anchor="t" anchorCtr="0">
            <a:noAutofit/>
          </a:bodyPr>
          <a:lstStyle>
            <a:lvl1pPr marL="457200" lvl="0" indent="-317500" algn="l">
              <a:lnSpc>
                <a:spcPct val="90000"/>
              </a:lnSpc>
              <a:spcBef>
                <a:spcPts val="200"/>
              </a:spcBef>
              <a:spcAft>
                <a:spcPts val="0"/>
              </a:spcAft>
              <a:buSzPts val="1400"/>
              <a:buChar char="▪"/>
              <a:defRPr sz="1400"/>
            </a:lvl1pPr>
            <a:lvl2pPr marL="914400" lvl="1" indent="-304800" algn="l">
              <a:lnSpc>
                <a:spcPct val="90000"/>
              </a:lnSpc>
              <a:spcBef>
                <a:spcPts val="200"/>
              </a:spcBef>
              <a:spcAft>
                <a:spcPts val="0"/>
              </a:spcAft>
              <a:buSzPts val="1200"/>
              <a:buChar char="–"/>
              <a:defRPr sz="1200"/>
            </a:lvl2pPr>
            <a:lvl3pPr marL="1371600" lvl="2" indent="-292100" algn="l">
              <a:lnSpc>
                <a:spcPct val="90000"/>
              </a:lnSpc>
              <a:spcBef>
                <a:spcPts val="200"/>
              </a:spcBef>
              <a:spcAft>
                <a:spcPts val="0"/>
              </a:spcAft>
              <a:buSzPts val="1000"/>
              <a:buChar char="o"/>
              <a:defRPr sz="1000"/>
            </a:lvl3pPr>
            <a:lvl4pPr marL="1828800" lvl="3" indent="-292100" algn="l">
              <a:lnSpc>
                <a:spcPct val="90000"/>
              </a:lnSpc>
              <a:spcBef>
                <a:spcPts val="200"/>
              </a:spcBef>
              <a:spcAft>
                <a:spcPts val="0"/>
              </a:spcAft>
              <a:buSzPts val="1000"/>
              <a:buChar char="-"/>
              <a:defRPr sz="1000"/>
            </a:lvl4pPr>
            <a:lvl5pPr marL="2286000" lvl="4" indent="-292100" algn="l">
              <a:lnSpc>
                <a:spcPct val="90000"/>
              </a:lnSpc>
              <a:spcBef>
                <a:spcPts val="200"/>
              </a:spcBef>
              <a:spcAft>
                <a:spcPts val="0"/>
              </a:spcAft>
              <a:buSzPts val="1000"/>
              <a:buFont typeface="Calibri" panose="020F0502020204030204"/>
              <a:buChar char="•"/>
              <a:defRPr sz="1000"/>
            </a:lvl5pPr>
            <a:lvl6pPr marL="2743200" lvl="5" indent="-336550" algn="l">
              <a:lnSpc>
                <a:spcPct val="100000"/>
              </a:lnSpc>
              <a:spcBef>
                <a:spcPts val="300"/>
              </a:spcBef>
              <a:spcAft>
                <a:spcPts val="0"/>
              </a:spcAft>
              <a:buSzPts val="1700"/>
              <a:buFont typeface="Calibri" panose="020F0502020204030204"/>
              <a:buChar char="•"/>
              <a:defRPr sz="1700"/>
            </a:lvl6pPr>
            <a:lvl7pPr marL="3200400" lvl="6" indent="-336550" algn="l">
              <a:lnSpc>
                <a:spcPct val="100000"/>
              </a:lnSpc>
              <a:spcBef>
                <a:spcPts val="300"/>
              </a:spcBef>
              <a:spcAft>
                <a:spcPts val="0"/>
              </a:spcAft>
              <a:buSzPts val="1700"/>
              <a:buFont typeface="Calibri" panose="020F0502020204030204"/>
              <a:buChar char="•"/>
              <a:defRPr sz="1700"/>
            </a:lvl7pPr>
            <a:lvl8pPr marL="3657600" lvl="7" indent="-336550" algn="l">
              <a:lnSpc>
                <a:spcPct val="100000"/>
              </a:lnSpc>
              <a:spcBef>
                <a:spcPts val="300"/>
              </a:spcBef>
              <a:spcAft>
                <a:spcPts val="0"/>
              </a:spcAft>
              <a:buSzPts val="1700"/>
              <a:buFont typeface="Calibri" panose="020F0502020204030204"/>
              <a:buChar char="•"/>
              <a:defRPr sz="1700"/>
            </a:lvl8pPr>
            <a:lvl9pPr marL="4114800" lvl="8" indent="-336550" algn="l">
              <a:lnSpc>
                <a:spcPct val="100000"/>
              </a:lnSpc>
              <a:spcBef>
                <a:spcPts val="300"/>
              </a:spcBef>
              <a:spcAft>
                <a:spcPts val="0"/>
              </a:spcAft>
              <a:buSzPts val="1700"/>
              <a:buFont typeface="Calibri" panose="020F0502020204030204"/>
              <a:buChar char="•"/>
              <a:defRPr sz="17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re seul">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417635" y="166688"/>
            <a:ext cx="8308200" cy="515400"/>
          </a:xfrm>
          <a:prstGeom prst="rect">
            <a:avLst/>
          </a:prstGeom>
          <a:noFill/>
          <a:ln>
            <a:noFill/>
          </a:ln>
        </p:spPr>
        <p:txBody>
          <a:bodyPr spcFirstLastPara="1" wrap="square" lIns="0" tIns="38475" rIns="15575" bIns="15575" anchor="b" anchorCtr="0">
            <a:noAutofit/>
          </a:bodyPr>
          <a:lstStyle>
            <a:lvl1pPr lvl="0" algn="l">
              <a:lnSpc>
                <a:spcPct val="90000"/>
              </a:lnSpc>
              <a:spcBef>
                <a:spcPts val="0"/>
              </a:spcBef>
              <a:spcAft>
                <a:spcPts val="0"/>
              </a:spcAft>
              <a:buSzPts val="1200"/>
              <a:buNone/>
              <a:defRPr/>
            </a:lvl1pPr>
            <a:lvl2pPr lvl="1" algn="l">
              <a:lnSpc>
                <a:spcPct val="105000"/>
              </a:lnSpc>
              <a:spcBef>
                <a:spcPts val="0"/>
              </a:spcBef>
              <a:spcAft>
                <a:spcPts val="0"/>
              </a:spcAft>
              <a:buSzPts val="1200"/>
              <a:buNone/>
              <a:defRPr/>
            </a:lvl2pPr>
            <a:lvl3pPr lvl="2" algn="l">
              <a:lnSpc>
                <a:spcPct val="105000"/>
              </a:lnSpc>
              <a:spcBef>
                <a:spcPts val="0"/>
              </a:spcBef>
              <a:spcAft>
                <a:spcPts val="0"/>
              </a:spcAft>
              <a:buSzPts val="1200"/>
              <a:buNone/>
              <a:defRPr/>
            </a:lvl3pPr>
            <a:lvl4pPr lvl="3" algn="l">
              <a:lnSpc>
                <a:spcPct val="105000"/>
              </a:lnSpc>
              <a:spcBef>
                <a:spcPts val="0"/>
              </a:spcBef>
              <a:spcAft>
                <a:spcPts val="0"/>
              </a:spcAft>
              <a:buSzPts val="1200"/>
              <a:buNone/>
              <a:defRPr/>
            </a:lvl4pPr>
            <a:lvl5pPr lvl="4" algn="l">
              <a:lnSpc>
                <a:spcPct val="105000"/>
              </a:lnSpc>
              <a:spcBef>
                <a:spcPts val="0"/>
              </a:spcBef>
              <a:spcAft>
                <a:spcPts val="0"/>
              </a:spcAft>
              <a:buSzPts val="1200"/>
              <a:buNone/>
              <a:defRPr/>
            </a:lvl5pPr>
            <a:lvl6pPr lvl="5" algn="l">
              <a:lnSpc>
                <a:spcPct val="105000"/>
              </a:lnSpc>
              <a:spcBef>
                <a:spcPts val="0"/>
              </a:spcBef>
              <a:spcAft>
                <a:spcPts val="0"/>
              </a:spcAft>
              <a:buSzPts val="1200"/>
              <a:buNone/>
              <a:defRPr/>
            </a:lvl6pPr>
            <a:lvl7pPr lvl="6" algn="l">
              <a:lnSpc>
                <a:spcPct val="105000"/>
              </a:lnSpc>
              <a:spcBef>
                <a:spcPts val="0"/>
              </a:spcBef>
              <a:spcAft>
                <a:spcPts val="0"/>
              </a:spcAft>
              <a:buSzPts val="1200"/>
              <a:buNone/>
              <a:defRPr/>
            </a:lvl7pPr>
            <a:lvl8pPr lvl="7" algn="l">
              <a:lnSpc>
                <a:spcPct val="105000"/>
              </a:lnSpc>
              <a:spcBef>
                <a:spcPts val="0"/>
              </a:spcBef>
              <a:spcAft>
                <a:spcPts val="0"/>
              </a:spcAft>
              <a:buSzPts val="1200"/>
              <a:buNone/>
              <a:defRPr/>
            </a:lvl8pPr>
            <a:lvl9pPr lvl="8" algn="l">
              <a:lnSpc>
                <a:spcPct val="105000"/>
              </a:lnSpc>
              <a:spcBef>
                <a:spcPts val="0"/>
              </a:spcBef>
              <a:spcAft>
                <a:spcPts val="0"/>
              </a:spcAft>
              <a:buSzPts val="1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matchingName="Contenu avec légende">
  <p:cSld name="OBJECT_WITH_CAPTION_TEXT">
    <p:spTree>
      <p:nvGrpSpPr>
        <p:cNvPr id="36" name="Shape 36"/>
        <p:cNvGrpSpPr/>
        <p:nvPr/>
      </p:nvGrpSpPr>
      <p:grpSpPr>
        <a:xfrm>
          <a:off x="0" y="0"/>
          <a:ext cx="0" cy="0"/>
          <a:chOff x="0" y="0"/>
          <a:chExt cx="0" cy="0"/>
        </a:xfrm>
      </p:grpSpPr>
      <p:sp>
        <p:nvSpPr>
          <p:cNvPr id="37" name="Google Shape;37;p7"/>
          <p:cNvSpPr txBox="1"/>
          <p:nvPr>
            <p:ph type="title"/>
          </p:nvPr>
        </p:nvSpPr>
        <p:spPr>
          <a:xfrm>
            <a:off x="417635" y="166688"/>
            <a:ext cx="8253000" cy="514500"/>
          </a:xfrm>
          <a:prstGeom prst="rect">
            <a:avLst/>
          </a:prstGeom>
          <a:noFill/>
          <a:ln>
            <a:noFill/>
          </a:ln>
        </p:spPr>
        <p:txBody>
          <a:bodyPr spcFirstLastPara="1" wrap="square" lIns="0" tIns="38475" rIns="15575" bIns="15575" anchor="b" anchorCtr="0">
            <a:noAutofit/>
          </a:bodyPr>
          <a:lstStyle>
            <a:lvl1pPr lvl="0" algn="l">
              <a:lnSpc>
                <a:spcPct val="90000"/>
              </a:lnSpc>
              <a:spcBef>
                <a:spcPts val="0"/>
              </a:spcBef>
              <a:spcAft>
                <a:spcPts val="0"/>
              </a:spcAft>
              <a:buSzPts val="1200"/>
              <a:buNone/>
              <a:defRPr sz="1600" b="1"/>
            </a:lvl1pPr>
            <a:lvl2pPr lvl="1" algn="l">
              <a:lnSpc>
                <a:spcPct val="105000"/>
              </a:lnSpc>
              <a:spcBef>
                <a:spcPts val="0"/>
              </a:spcBef>
              <a:spcAft>
                <a:spcPts val="0"/>
              </a:spcAft>
              <a:buSzPts val="1200"/>
              <a:buNone/>
              <a:defRPr/>
            </a:lvl2pPr>
            <a:lvl3pPr lvl="2" algn="l">
              <a:lnSpc>
                <a:spcPct val="105000"/>
              </a:lnSpc>
              <a:spcBef>
                <a:spcPts val="0"/>
              </a:spcBef>
              <a:spcAft>
                <a:spcPts val="0"/>
              </a:spcAft>
              <a:buSzPts val="1200"/>
              <a:buNone/>
              <a:defRPr/>
            </a:lvl3pPr>
            <a:lvl4pPr lvl="3" algn="l">
              <a:lnSpc>
                <a:spcPct val="105000"/>
              </a:lnSpc>
              <a:spcBef>
                <a:spcPts val="0"/>
              </a:spcBef>
              <a:spcAft>
                <a:spcPts val="0"/>
              </a:spcAft>
              <a:buSzPts val="1200"/>
              <a:buNone/>
              <a:defRPr/>
            </a:lvl4pPr>
            <a:lvl5pPr lvl="4" algn="l">
              <a:lnSpc>
                <a:spcPct val="105000"/>
              </a:lnSpc>
              <a:spcBef>
                <a:spcPts val="0"/>
              </a:spcBef>
              <a:spcAft>
                <a:spcPts val="0"/>
              </a:spcAft>
              <a:buSzPts val="1200"/>
              <a:buNone/>
              <a:defRPr/>
            </a:lvl5pPr>
            <a:lvl6pPr lvl="5" algn="l">
              <a:lnSpc>
                <a:spcPct val="105000"/>
              </a:lnSpc>
              <a:spcBef>
                <a:spcPts val="0"/>
              </a:spcBef>
              <a:spcAft>
                <a:spcPts val="0"/>
              </a:spcAft>
              <a:buSzPts val="1200"/>
              <a:buNone/>
              <a:defRPr/>
            </a:lvl6pPr>
            <a:lvl7pPr lvl="6" algn="l">
              <a:lnSpc>
                <a:spcPct val="105000"/>
              </a:lnSpc>
              <a:spcBef>
                <a:spcPts val="0"/>
              </a:spcBef>
              <a:spcAft>
                <a:spcPts val="0"/>
              </a:spcAft>
              <a:buSzPts val="1200"/>
              <a:buNone/>
              <a:defRPr/>
            </a:lvl7pPr>
            <a:lvl8pPr lvl="7" algn="l">
              <a:lnSpc>
                <a:spcPct val="105000"/>
              </a:lnSpc>
              <a:spcBef>
                <a:spcPts val="0"/>
              </a:spcBef>
              <a:spcAft>
                <a:spcPts val="0"/>
              </a:spcAft>
              <a:buSzPts val="1200"/>
              <a:buNone/>
              <a:defRPr/>
            </a:lvl8pPr>
            <a:lvl9pPr lvl="8" algn="l">
              <a:lnSpc>
                <a:spcPct val="105000"/>
              </a:lnSpc>
              <a:spcBef>
                <a:spcPts val="0"/>
              </a:spcBef>
              <a:spcAft>
                <a:spcPts val="0"/>
              </a:spcAft>
              <a:buSzPts val="1200"/>
              <a:buNone/>
              <a:defRPr/>
            </a:lvl9pPr>
          </a:lstStyle>
          <a:p/>
        </p:txBody>
      </p:sp>
      <p:sp>
        <p:nvSpPr>
          <p:cNvPr id="38" name="Google Shape;38;p7"/>
          <p:cNvSpPr txBox="1"/>
          <p:nvPr>
            <p:ph type="body" idx="1"/>
          </p:nvPr>
        </p:nvSpPr>
        <p:spPr>
          <a:xfrm>
            <a:off x="3575539" y="951310"/>
            <a:ext cx="5111400" cy="3643200"/>
          </a:xfrm>
          <a:prstGeom prst="rect">
            <a:avLst/>
          </a:prstGeom>
          <a:noFill/>
          <a:ln>
            <a:noFill/>
          </a:ln>
        </p:spPr>
        <p:txBody>
          <a:bodyPr spcFirstLastPara="1" wrap="square" lIns="62300" tIns="38475" rIns="31150" bIns="38475" anchor="t" anchorCtr="0">
            <a:noAutofit/>
          </a:bodyPr>
          <a:lstStyle>
            <a:lvl1pPr marL="457200" lvl="0" indent="-317500" algn="l">
              <a:lnSpc>
                <a:spcPct val="90000"/>
              </a:lnSpc>
              <a:spcBef>
                <a:spcPts val="200"/>
              </a:spcBef>
              <a:spcAft>
                <a:spcPts val="0"/>
              </a:spcAft>
              <a:buSzPts val="1400"/>
              <a:buChar char="▪"/>
              <a:defRPr sz="1400"/>
            </a:lvl1pPr>
            <a:lvl2pPr marL="914400" lvl="1" indent="-304800" algn="l">
              <a:lnSpc>
                <a:spcPct val="90000"/>
              </a:lnSpc>
              <a:spcBef>
                <a:spcPts val="200"/>
              </a:spcBef>
              <a:spcAft>
                <a:spcPts val="0"/>
              </a:spcAft>
              <a:buSzPts val="1200"/>
              <a:buChar char="–"/>
              <a:defRPr sz="1200"/>
            </a:lvl2pPr>
            <a:lvl3pPr marL="1371600" lvl="2" indent="-292100" algn="l">
              <a:lnSpc>
                <a:spcPct val="90000"/>
              </a:lnSpc>
              <a:spcBef>
                <a:spcPts val="200"/>
              </a:spcBef>
              <a:spcAft>
                <a:spcPts val="0"/>
              </a:spcAft>
              <a:buSzPts val="1000"/>
              <a:buChar char="o"/>
              <a:defRPr sz="1000"/>
            </a:lvl3pPr>
            <a:lvl4pPr marL="1828800" lvl="3" indent="-292100" algn="l">
              <a:lnSpc>
                <a:spcPct val="90000"/>
              </a:lnSpc>
              <a:spcBef>
                <a:spcPts val="200"/>
              </a:spcBef>
              <a:spcAft>
                <a:spcPts val="0"/>
              </a:spcAft>
              <a:buSzPts val="1000"/>
              <a:buChar char="-"/>
              <a:defRPr sz="1000"/>
            </a:lvl4pPr>
            <a:lvl5pPr marL="2286000" lvl="4" indent="-292100" algn="l">
              <a:lnSpc>
                <a:spcPct val="90000"/>
              </a:lnSpc>
              <a:spcBef>
                <a:spcPts val="200"/>
              </a:spcBef>
              <a:spcAft>
                <a:spcPts val="0"/>
              </a:spcAft>
              <a:buSzPts val="1000"/>
              <a:buFont typeface="Calibri" panose="020F0502020204030204"/>
              <a:buChar char="•"/>
              <a:defRPr sz="1000"/>
            </a:lvl5pPr>
            <a:lvl6pPr marL="2743200" lvl="5" indent="-336550" algn="l">
              <a:lnSpc>
                <a:spcPct val="100000"/>
              </a:lnSpc>
              <a:spcBef>
                <a:spcPts val="300"/>
              </a:spcBef>
              <a:spcAft>
                <a:spcPts val="0"/>
              </a:spcAft>
              <a:buSzPts val="1700"/>
              <a:buFont typeface="Calibri" panose="020F0502020204030204"/>
              <a:buChar char="•"/>
              <a:defRPr sz="1700"/>
            </a:lvl6pPr>
            <a:lvl7pPr marL="3200400" lvl="6" indent="-336550" algn="l">
              <a:lnSpc>
                <a:spcPct val="100000"/>
              </a:lnSpc>
              <a:spcBef>
                <a:spcPts val="300"/>
              </a:spcBef>
              <a:spcAft>
                <a:spcPts val="0"/>
              </a:spcAft>
              <a:buSzPts val="1700"/>
              <a:buFont typeface="Calibri" panose="020F0502020204030204"/>
              <a:buChar char="•"/>
              <a:defRPr sz="1700"/>
            </a:lvl7pPr>
            <a:lvl8pPr marL="3657600" lvl="7" indent="-336550" algn="l">
              <a:lnSpc>
                <a:spcPct val="100000"/>
              </a:lnSpc>
              <a:spcBef>
                <a:spcPts val="300"/>
              </a:spcBef>
              <a:spcAft>
                <a:spcPts val="0"/>
              </a:spcAft>
              <a:buSzPts val="1700"/>
              <a:buFont typeface="Calibri" panose="020F0502020204030204"/>
              <a:buChar char="•"/>
              <a:defRPr sz="1700"/>
            </a:lvl8pPr>
            <a:lvl9pPr marL="4114800" lvl="8" indent="-336550" algn="l">
              <a:lnSpc>
                <a:spcPct val="100000"/>
              </a:lnSpc>
              <a:spcBef>
                <a:spcPts val="300"/>
              </a:spcBef>
              <a:spcAft>
                <a:spcPts val="0"/>
              </a:spcAft>
              <a:buSzPts val="1700"/>
              <a:buFont typeface="Calibri" panose="020F0502020204030204"/>
              <a:buChar char="•"/>
              <a:defRPr sz="1700"/>
            </a:lvl9pPr>
          </a:lstStyle>
          <a:p/>
        </p:txBody>
      </p:sp>
      <p:sp>
        <p:nvSpPr>
          <p:cNvPr id="39" name="Google Shape;39;p7"/>
          <p:cNvSpPr txBox="1"/>
          <p:nvPr>
            <p:ph type="body" idx="2"/>
          </p:nvPr>
        </p:nvSpPr>
        <p:spPr>
          <a:xfrm>
            <a:off x="457201" y="951311"/>
            <a:ext cx="3008400" cy="3643200"/>
          </a:xfrm>
          <a:prstGeom prst="rect">
            <a:avLst/>
          </a:prstGeom>
          <a:noFill/>
          <a:ln>
            <a:noFill/>
          </a:ln>
        </p:spPr>
        <p:txBody>
          <a:bodyPr spcFirstLastPara="1" wrap="square" lIns="62300" tIns="38475" rIns="31150" bIns="38475" anchor="t" anchorCtr="0">
            <a:noAutofit/>
          </a:bodyPr>
          <a:lstStyle>
            <a:lvl1pPr marL="457200" lvl="0" indent="-228600" algn="l">
              <a:lnSpc>
                <a:spcPct val="90000"/>
              </a:lnSpc>
              <a:spcBef>
                <a:spcPts val="200"/>
              </a:spcBef>
              <a:spcAft>
                <a:spcPts val="0"/>
              </a:spcAft>
              <a:buSzPts val="1200"/>
              <a:buNone/>
              <a:defRPr sz="1200"/>
            </a:lvl1pPr>
            <a:lvl2pPr marL="914400" lvl="1" indent="-228600" algn="l">
              <a:lnSpc>
                <a:spcPct val="90000"/>
              </a:lnSpc>
              <a:spcBef>
                <a:spcPts val="200"/>
              </a:spcBef>
              <a:spcAft>
                <a:spcPts val="0"/>
              </a:spcAft>
              <a:buSzPts val="1000"/>
              <a:buNone/>
              <a:defRPr sz="1000"/>
            </a:lvl2pPr>
            <a:lvl3pPr marL="1371600" lvl="2" indent="-228600" algn="l">
              <a:lnSpc>
                <a:spcPct val="90000"/>
              </a:lnSpc>
              <a:spcBef>
                <a:spcPts val="200"/>
              </a:spcBef>
              <a:spcAft>
                <a:spcPts val="0"/>
              </a:spcAft>
              <a:buSzPts val="900"/>
              <a:buNone/>
              <a:defRPr sz="900"/>
            </a:lvl3pPr>
            <a:lvl4pPr marL="1828800" lvl="3" indent="-228600" algn="l">
              <a:lnSpc>
                <a:spcPct val="90000"/>
              </a:lnSpc>
              <a:spcBef>
                <a:spcPts val="200"/>
              </a:spcBef>
              <a:spcAft>
                <a:spcPts val="0"/>
              </a:spcAft>
              <a:buSzPts val="800"/>
              <a:buNone/>
              <a:defRPr sz="800"/>
            </a:lvl4pPr>
            <a:lvl5pPr marL="2286000" lvl="4" indent="-228600" algn="l">
              <a:lnSpc>
                <a:spcPct val="90000"/>
              </a:lnSpc>
              <a:spcBef>
                <a:spcPts val="200"/>
              </a:spcBef>
              <a:spcAft>
                <a:spcPts val="0"/>
              </a:spcAft>
              <a:buSzPts val="800"/>
              <a:buFont typeface="Calibri" panose="020F0502020204030204"/>
              <a:buNone/>
              <a:defRPr sz="800"/>
            </a:lvl5pPr>
            <a:lvl6pPr marL="2743200" lvl="5" indent="-228600" algn="l">
              <a:lnSpc>
                <a:spcPct val="100000"/>
              </a:lnSpc>
              <a:spcBef>
                <a:spcPts val="200"/>
              </a:spcBef>
              <a:spcAft>
                <a:spcPts val="0"/>
              </a:spcAft>
              <a:buSzPts val="800"/>
              <a:buFont typeface="Calibri" panose="020F0502020204030204"/>
              <a:buNone/>
              <a:defRPr sz="800"/>
            </a:lvl6pPr>
            <a:lvl7pPr marL="3200400" lvl="6" indent="-228600" algn="l">
              <a:lnSpc>
                <a:spcPct val="100000"/>
              </a:lnSpc>
              <a:spcBef>
                <a:spcPts val="200"/>
              </a:spcBef>
              <a:spcAft>
                <a:spcPts val="0"/>
              </a:spcAft>
              <a:buSzPts val="800"/>
              <a:buFont typeface="Calibri" panose="020F0502020204030204"/>
              <a:buNone/>
              <a:defRPr sz="800"/>
            </a:lvl7pPr>
            <a:lvl8pPr marL="3657600" lvl="7" indent="-228600" algn="l">
              <a:lnSpc>
                <a:spcPct val="100000"/>
              </a:lnSpc>
              <a:spcBef>
                <a:spcPts val="200"/>
              </a:spcBef>
              <a:spcAft>
                <a:spcPts val="0"/>
              </a:spcAft>
              <a:buSzPts val="800"/>
              <a:buFont typeface="Calibri" panose="020F0502020204030204"/>
              <a:buNone/>
              <a:defRPr sz="800"/>
            </a:lvl8pPr>
            <a:lvl9pPr marL="4114800" lvl="8" indent="-228600" algn="l">
              <a:lnSpc>
                <a:spcPct val="100000"/>
              </a:lnSpc>
              <a:spcBef>
                <a:spcPts val="200"/>
              </a:spcBef>
              <a:spcAft>
                <a:spcPts val="0"/>
              </a:spcAft>
              <a:buSzPts val="800"/>
              <a:buFont typeface="Calibri" panose="020F0502020204030204"/>
              <a:buNone/>
              <a:defRPr sz="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iapositive de fin">
  <p:cSld name="Diapositive de fin">
    <p:spTree>
      <p:nvGrpSpPr>
        <p:cNvPr id="40" name="Shape 40"/>
        <p:cNvGrpSpPr/>
        <p:nvPr/>
      </p:nvGrpSpPr>
      <p:grpSpPr>
        <a:xfrm>
          <a:off x="0" y="0"/>
          <a:ext cx="0" cy="0"/>
          <a:chOff x="0" y="0"/>
          <a:chExt cx="0" cy="0"/>
        </a:xfrm>
      </p:grpSpPr>
      <p:sp>
        <p:nvSpPr>
          <p:cNvPr id="41" name="Google Shape;41;p8"/>
          <p:cNvSpPr/>
          <p:nvPr/>
        </p:nvSpPr>
        <p:spPr>
          <a:xfrm>
            <a:off x="0" y="3746631"/>
            <a:ext cx="9144000" cy="1437000"/>
          </a:xfrm>
          <a:prstGeom prst="rect">
            <a:avLst/>
          </a:prstGeom>
          <a:solidFill>
            <a:srgbClr val="980000"/>
          </a:solidFill>
          <a:ln>
            <a:noFill/>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2" name="Google Shape;42;p8"/>
          <p:cNvCxnSpPr/>
          <p:nvPr/>
        </p:nvCxnSpPr>
        <p:spPr>
          <a:xfrm>
            <a:off x="5451231" y="4138613"/>
            <a:ext cx="0" cy="567900"/>
          </a:xfrm>
          <a:prstGeom prst="straightConnector1">
            <a:avLst/>
          </a:prstGeom>
          <a:noFill/>
          <a:ln w="12700" cap="flat" cmpd="sng">
            <a:solidFill>
              <a:srgbClr val="C0C0C0"/>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Vide">
  <p:cSld name="Vide">
    <p:spTree>
      <p:nvGrpSpPr>
        <p:cNvPr id="43" name="Shape 43"/>
        <p:cNvGrpSpPr/>
        <p:nvPr/>
      </p:nvGrpSpPr>
      <p:grpSpPr>
        <a:xfrm>
          <a:off x="0" y="0"/>
          <a:ext cx="0" cy="0"/>
          <a:chOff x="0" y="0"/>
          <a:chExt cx="0" cy="0"/>
        </a:xfrm>
      </p:grpSpPr>
      <p:cxnSp>
        <p:nvCxnSpPr>
          <p:cNvPr id="44" name="Google Shape;44;p9"/>
          <p:cNvCxnSpPr/>
          <p:nvPr/>
        </p:nvCxnSpPr>
        <p:spPr>
          <a:xfrm>
            <a:off x="8725846" y="4988346"/>
            <a:ext cx="0" cy="139800"/>
          </a:xfrm>
          <a:prstGeom prst="straightConnector1">
            <a:avLst/>
          </a:prstGeom>
          <a:noFill/>
          <a:ln w="9525" cap="flat" cmpd="sng">
            <a:solidFill>
              <a:schemeClr val="accent4"/>
            </a:solidFill>
            <a:prstDash val="solid"/>
            <a:round/>
            <a:headEnd type="none" w="sm" len="sm"/>
            <a:tailEnd type="none" w="sm" len="sm"/>
          </a:ln>
        </p:spPr>
      </p:cxnSp>
      <p:sp>
        <p:nvSpPr>
          <p:cNvPr id="45" name="Google Shape;45;p9"/>
          <p:cNvSpPr txBox="1"/>
          <p:nvPr/>
        </p:nvSpPr>
        <p:spPr>
          <a:xfrm>
            <a:off x="8759542" y="4995879"/>
            <a:ext cx="375300" cy="147600"/>
          </a:xfrm>
          <a:prstGeom prst="rect">
            <a:avLst/>
          </a:prstGeom>
          <a:noFill/>
          <a:ln>
            <a:noFill/>
          </a:ln>
        </p:spPr>
        <p:txBody>
          <a:bodyPr spcFirstLastPara="1" wrap="square" lIns="15575" tIns="39550" rIns="15575" bIns="3955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fr-FR" sz="800" b="0" i="0" u="none" strike="noStrike" cap="none">
                <a:solidFill>
                  <a:schemeClr val="accent3"/>
                </a:solidFill>
                <a:latin typeface="Calibri" panose="020F0502020204030204"/>
                <a:ea typeface="Calibri" panose="020F0502020204030204"/>
                <a:cs typeface="Calibri" panose="020F0502020204030204"/>
                <a:sym typeface="Calibri" panose="020F0502020204030204"/>
              </a:rPr>
              <a:t>p. </a:t>
            </a:r>
            <a:fld id="{00000000-1234-1234-1234-123412341234}" type="slidenum">
              <a:rPr lang="fr-FR" sz="800" b="0" i="0" u="none" strike="noStrike" cap="none">
                <a:solidFill>
                  <a:schemeClr val="accent3"/>
                </a:solidFill>
                <a:latin typeface="Calibri" panose="020F0502020204030204"/>
                <a:ea typeface="Calibri" panose="020F0502020204030204"/>
                <a:cs typeface="Calibri" panose="020F0502020204030204"/>
                <a:sym typeface="Calibri" panose="020F0502020204030204"/>
              </a:rPr>
            </a:fld>
            <a:endParaRPr sz="800" b="0" i="0" u="none" strike="noStrike" cap="none">
              <a:solidFill>
                <a:schemeClr val="accent3"/>
              </a:solidFill>
              <a:latin typeface="Calibri" panose="020F0502020204030204"/>
              <a:ea typeface="Calibri" panose="020F0502020204030204"/>
              <a:cs typeface="Calibri" panose="020F0502020204030204"/>
              <a:sym typeface="Calibri" panose="020F0502020204030204"/>
            </a:endParaRPr>
          </a:p>
        </p:txBody>
      </p:sp>
      <p:pic>
        <p:nvPicPr>
          <p:cNvPr id="46" name="Google Shape;46;p9"/>
          <p:cNvPicPr preferRelativeResize="0"/>
          <p:nvPr/>
        </p:nvPicPr>
        <p:blipFill rotWithShape="1">
          <a:blip r:embed="rId2"/>
          <a:srcRect l="22716" t="31914" r="21785" b="23102"/>
          <a:stretch>
            <a:fillRect/>
          </a:stretch>
        </p:blipFill>
        <p:spPr>
          <a:xfrm>
            <a:off x="8137899" y="4971197"/>
            <a:ext cx="505943" cy="17390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matchingName="Titre vertical et texte">
  <p:cSld name="VERTICAL_TITLE_AND_VERTICAL_TEXT">
    <p:spTree>
      <p:nvGrpSpPr>
        <p:cNvPr id="47" name="Shape 47"/>
        <p:cNvGrpSpPr/>
        <p:nvPr/>
      </p:nvGrpSpPr>
      <p:grpSpPr>
        <a:xfrm>
          <a:off x="0" y="0"/>
          <a:ext cx="0" cy="0"/>
          <a:chOff x="0" y="0"/>
          <a:chExt cx="0" cy="0"/>
        </a:xfrm>
      </p:grpSpPr>
      <p:sp>
        <p:nvSpPr>
          <p:cNvPr id="48" name="Google Shape;48;p10"/>
          <p:cNvSpPr txBox="1"/>
          <p:nvPr>
            <p:ph type="title"/>
          </p:nvPr>
        </p:nvSpPr>
        <p:spPr>
          <a:xfrm rot="5400000">
            <a:off x="6289626" y="2346066"/>
            <a:ext cx="4035000" cy="735900"/>
          </a:xfrm>
          <a:prstGeom prst="rect">
            <a:avLst/>
          </a:prstGeom>
          <a:noFill/>
          <a:ln>
            <a:noFill/>
          </a:ln>
        </p:spPr>
        <p:txBody>
          <a:bodyPr spcFirstLastPara="1" wrap="square" lIns="0" tIns="38475" rIns="15575" bIns="15575" anchor="b" anchorCtr="0">
            <a:noAutofit/>
          </a:bodyPr>
          <a:lstStyle>
            <a:lvl1pPr lvl="0" algn="l">
              <a:lnSpc>
                <a:spcPct val="90000"/>
              </a:lnSpc>
              <a:spcBef>
                <a:spcPts val="0"/>
              </a:spcBef>
              <a:spcAft>
                <a:spcPts val="0"/>
              </a:spcAft>
              <a:buSzPts val="1200"/>
              <a:buNone/>
              <a:defRPr/>
            </a:lvl1pPr>
            <a:lvl2pPr lvl="1" algn="l">
              <a:lnSpc>
                <a:spcPct val="105000"/>
              </a:lnSpc>
              <a:spcBef>
                <a:spcPts val="0"/>
              </a:spcBef>
              <a:spcAft>
                <a:spcPts val="0"/>
              </a:spcAft>
              <a:buSzPts val="1200"/>
              <a:buNone/>
              <a:defRPr/>
            </a:lvl2pPr>
            <a:lvl3pPr lvl="2" algn="l">
              <a:lnSpc>
                <a:spcPct val="105000"/>
              </a:lnSpc>
              <a:spcBef>
                <a:spcPts val="0"/>
              </a:spcBef>
              <a:spcAft>
                <a:spcPts val="0"/>
              </a:spcAft>
              <a:buSzPts val="1200"/>
              <a:buNone/>
              <a:defRPr/>
            </a:lvl3pPr>
            <a:lvl4pPr lvl="3" algn="l">
              <a:lnSpc>
                <a:spcPct val="105000"/>
              </a:lnSpc>
              <a:spcBef>
                <a:spcPts val="0"/>
              </a:spcBef>
              <a:spcAft>
                <a:spcPts val="0"/>
              </a:spcAft>
              <a:buSzPts val="1200"/>
              <a:buNone/>
              <a:defRPr/>
            </a:lvl4pPr>
            <a:lvl5pPr lvl="4" algn="l">
              <a:lnSpc>
                <a:spcPct val="105000"/>
              </a:lnSpc>
              <a:spcBef>
                <a:spcPts val="0"/>
              </a:spcBef>
              <a:spcAft>
                <a:spcPts val="0"/>
              </a:spcAft>
              <a:buSzPts val="1200"/>
              <a:buNone/>
              <a:defRPr/>
            </a:lvl5pPr>
            <a:lvl6pPr lvl="5" algn="l">
              <a:lnSpc>
                <a:spcPct val="105000"/>
              </a:lnSpc>
              <a:spcBef>
                <a:spcPts val="0"/>
              </a:spcBef>
              <a:spcAft>
                <a:spcPts val="0"/>
              </a:spcAft>
              <a:buSzPts val="1200"/>
              <a:buNone/>
              <a:defRPr/>
            </a:lvl6pPr>
            <a:lvl7pPr lvl="6" algn="l">
              <a:lnSpc>
                <a:spcPct val="105000"/>
              </a:lnSpc>
              <a:spcBef>
                <a:spcPts val="0"/>
              </a:spcBef>
              <a:spcAft>
                <a:spcPts val="0"/>
              </a:spcAft>
              <a:buSzPts val="1200"/>
              <a:buNone/>
              <a:defRPr/>
            </a:lvl7pPr>
            <a:lvl8pPr lvl="7" algn="l">
              <a:lnSpc>
                <a:spcPct val="105000"/>
              </a:lnSpc>
              <a:spcBef>
                <a:spcPts val="0"/>
              </a:spcBef>
              <a:spcAft>
                <a:spcPts val="0"/>
              </a:spcAft>
              <a:buSzPts val="1200"/>
              <a:buNone/>
              <a:defRPr/>
            </a:lvl8pPr>
            <a:lvl9pPr lvl="8" algn="l">
              <a:lnSpc>
                <a:spcPct val="105000"/>
              </a:lnSpc>
              <a:spcBef>
                <a:spcPts val="0"/>
              </a:spcBef>
              <a:spcAft>
                <a:spcPts val="0"/>
              </a:spcAft>
              <a:buSzPts val="1200"/>
              <a:buNone/>
              <a:defRPr/>
            </a:lvl9pPr>
          </a:lstStyle>
          <a:p/>
        </p:txBody>
      </p:sp>
      <p:sp>
        <p:nvSpPr>
          <p:cNvPr id="49" name="Google Shape;49;p10"/>
          <p:cNvSpPr txBox="1"/>
          <p:nvPr>
            <p:ph type="body" idx="1"/>
          </p:nvPr>
        </p:nvSpPr>
        <p:spPr>
          <a:xfrm rot="5400000">
            <a:off x="1958989" y="-844884"/>
            <a:ext cx="4035000" cy="7117800"/>
          </a:xfrm>
          <a:prstGeom prst="rect">
            <a:avLst/>
          </a:prstGeom>
          <a:noFill/>
          <a:ln>
            <a:noFill/>
          </a:ln>
        </p:spPr>
        <p:txBody>
          <a:bodyPr spcFirstLastPara="1" wrap="square" lIns="62300" tIns="38475" rIns="31150" bIns="38475" anchor="t" anchorCtr="0">
            <a:noAutofit/>
          </a:bodyPr>
          <a:lstStyle>
            <a:lvl1pPr marL="457200" lvl="0" indent="-330200" algn="l">
              <a:lnSpc>
                <a:spcPct val="90000"/>
              </a:lnSpc>
              <a:spcBef>
                <a:spcPts val="200"/>
              </a:spcBef>
              <a:spcAft>
                <a:spcPts val="0"/>
              </a:spcAft>
              <a:buSzPts val="1600"/>
              <a:buChar char="▪"/>
              <a:defRPr/>
            </a:lvl1pPr>
            <a:lvl2pPr marL="914400" lvl="1" indent="-330200" algn="l">
              <a:lnSpc>
                <a:spcPct val="90000"/>
              </a:lnSpc>
              <a:spcBef>
                <a:spcPts val="200"/>
              </a:spcBef>
              <a:spcAft>
                <a:spcPts val="0"/>
              </a:spcAft>
              <a:buSzPts val="1600"/>
              <a:buChar char="–"/>
              <a:defRPr/>
            </a:lvl2pPr>
            <a:lvl3pPr marL="1371600" lvl="2" indent="-330200" algn="l">
              <a:lnSpc>
                <a:spcPct val="90000"/>
              </a:lnSpc>
              <a:spcBef>
                <a:spcPts val="200"/>
              </a:spcBef>
              <a:spcAft>
                <a:spcPts val="0"/>
              </a:spcAft>
              <a:buSzPts val="1600"/>
              <a:buChar char="o"/>
              <a:defRPr/>
            </a:lvl3pPr>
            <a:lvl4pPr marL="1828800" lvl="3" indent="-330200" algn="l">
              <a:lnSpc>
                <a:spcPct val="90000"/>
              </a:lnSpc>
              <a:spcBef>
                <a:spcPts val="200"/>
              </a:spcBef>
              <a:spcAft>
                <a:spcPts val="0"/>
              </a:spcAft>
              <a:buSzPts val="1600"/>
              <a:buChar char="-"/>
              <a:defRPr/>
            </a:lvl4pPr>
            <a:lvl5pPr marL="2286000" lvl="4" indent="-330200" algn="l">
              <a:lnSpc>
                <a:spcPct val="90000"/>
              </a:lnSpc>
              <a:spcBef>
                <a:spcPts val="200"/>
              </a:spcBef>
              <a:spcAft>
                <a:spcPts val="0"/>
              </a:spcAft>
              <a:buSzPts val="1600"/>
              <a:buChar char="•"/>
              <a:defRPr/>
            </a:lvl5pPr>
            <a:lvl6pPr marL="2743200" lvl="5" indent="-330200" algn="l">
              <a:lnSpc>
                <a:spcPct val="100000"/>
              </a:lnSpc>
              <a:spcBef>
                <a:spcPts val="300"/>
              </a:spcBef>
              <a:spcAft>
                <a:spcPts val="0"/>
              </a:spcAft>
              <a:buSzPts val="1600"/>
              <a:buChar char="•"/>
              <a:defRPr/>
            </a:lvl6pPr>
            <a:lvl7pPr marL="3200400" lvl="6" indent="-330200" algn="l">
              <a:lnSpc>
                <a:spcPct val="100000"/>
              </a:lnSpc>
              <a:spcBef>
                <a:spcPts val="300"/>
              </a:spcBef>
              <a:spcAft>
                <a:spcPts val="0"/>
              </a:spcAft>
              <a:buSzPts val="1600"/>
              <a:buChar char="•"/>
              <a:defRPr/>
            </a:lvl7pPr>
            <a:lvl8pPr marL="3657600" lvl="7" indent="-330200" algn="l">
              <a:lnSpc>
                <a:spcPct val="100000"/>
              </a:lnSpc>
              <a:spcBef>
                <a:spcPts val="300"/>
              </a:spcBef>
              <a:spcAft>
                <a:spcPts val="0"/>
              </a:spcAft>
              <a:buSzPts val="1600"/>
              <a:buChar char="•"/>
              <a:defRPr/>
            </a:lvl8pPr>
            <a:lvl9pPr marL="4114800" lvl="8" indent="-330200" algn="l">
              <a:lnSpc>
                <a:spcPct val="100000"/>
              </a:lnSpc>
              <a:spcBef>
                <a:spcPts val="300"/>
              </a:spcBef>
              <a:spcAft>
                <a:spcPts val="0"/>
              </a:spcAft>
              <a:buSzPts val="16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nvSpPr>
        <p:spPr>
          <a:xfrm>
            <a:off x="2988468" y="4888298"/>
            <a:ext cx="3167100" cy="187500"/>
          </a:xfrm>
          <a:prstGeom prst="rect">
            <a:avLst/>
          </a:prstGeom>
          <a:noFill/>
          <a:ln>
            <a:noFill/>
          </a:ln>
        </p:spPr>
        <p:txBody>
          <a:bodyPr spcFirstLastPara="1" wrap="square" lIns="31150" tIns="31150" rIns="31150" bIns="31150" anchor="ctr" anchorCtr="0">
            <a:spAutoFit/>
          </a:bodyPr>
          <a:lstStyle/>
          <a:p>
            <a:pPr marL="0" marR="0" lvl="0" indent="0" algn="ctr" rtl="0">
              <a:lnSpc>
                <a:spcPct val="90000"/>
              </a:lnSpc>
              <a:spcBef>
                <a:spcPts val="0"/>
              </a:spcBef>
              <a:spcAft>
                <a:spcPts val="0"/>
              </a:spcAft>
              <a:buClr>
                <a:srgbClr val="000000"/>
              </a:buClr>
              <a:buSzPts val="900"/>
              <a:buFont typeface="Arial" panose="020B0604020202020204"/>
              <a:buNone/>
            </a:pPr>
            <a:r>
              <a:rPr lang="fr-FR" sz="900" b="0" i="0" u="none" strike="noStrike" cap="none">
                <a:solidFill>
                  <a:schemeClr val="accent3"/>
                </a:solidFill>
                <a:latin typeface="Calibri" panose="020F0502020204030204"/>
                <a:ea typeface="Calibri" panose="020F0502020204030204"/>
                <a:cs typeface="Calibri" panose="020F0502020204030204"/>
                <a:sym typeface="Calibri" panose="020F0502020204030204"/>
              </a:rPr>
              <a:t>Analysis of insurance customer reviews | NLP ESILV</a:t>
            </a:r>
            <a:endParaRPr sz="900" b="0" i="0" u="none" strike="noStrike" cap="none">
              <a:solidFill>
                <a:schemeClr val="accent3"/>
              </a:solidFill>
              <a:latin typeface="Calibri" panose="020F0502020204030204"/>
              <a:ea typeface="Calibri" panose="020F0502020204030204"/>
              <a:cs typeface="Calibri" panose="020F0502020204030204"/>
              <a:sym typeface="Calibri" panose="020F0502020204030204"/>
            </a:endParaRPr>
          </a:p>
        </p:txBody>
      </p:sp>
      <p:sp>
        <p:nvSpPr>
          <p:cNvPr id="11" name="Google Shape;11;p1"/>
          <p:cNvSpPr txBox="1"/>
          <p:nvPr>
            <p:ph type="title"/>
          </p:nvPr>
        </p:nvSpPr>
        <p:spPr>
          <a:xfrm>
            <a:off x="417635" y="166688"/>
            <a:ext cx="8308200" cy="515400"/>
          </a:xfrm>
          <a:prstGeom prst="rect">
            <a:avLst/>
          </a:prstGeom>
          <a:noFill/>
          <a:ln>
            <a:noFill/>
          </a:ln>
        </p:spPr>
        <p:txBody>
          <a:bodyPr spcFirstLastPara="1" wrap="square" lIns="0" tIns="38475" rIns="15575" bIns="15575" anchor="b" anchorCtr="0">
            <a:noAutofit/>
          </a:bodyPr>
          <a:lstStyle>
            <a:lvl1pPr marR="0" lvl="0" algn="l" rtl="0">
              <a:lnSpc>
                <a:spcPct val="90000"/>
              </a:lnSpc>
              <a:spcBef>
                <a:spcPts val="0"/>
              </a:spcBef>
              <a:spcAft>
                <a:spcPts val="0"/>
              </a:spcAft>
              <a:buClr>
                <a:srgbClr val="000000"/>
              </a:buClr>
              <a:buSzPts val="2400"/>
              <a:buFont typeface="Calibri" panose="020F050202020403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5000"/>
              </a:lnSpc>
              <a:spcBef>
                <a:spcPts val="0"/>
              </a:spcBef>
              <a:spcAft>
                <a:spcPts val="0"/>
              </a:spcAft>
              <a:buClr>
                <a:srgbClr val="000000"/>
              </a:buClr>
              <a:buSzPts val="2400"/>
              <a:buFont typeface="Calibri" panose="020F0502020204030204"/>
              <a:buNone/>
              <a:defRPr sz="2400" b="1" i="0" u="none" strike="noStrike" cap="none">
                <a:solidFill>
                  <a:srgbClr val="003366"/>
                </a:solidFill>
                <a:latin typeface="Calibri" panose="020F0502020204030204"/>
                <a:ea typeface="Calibri" panose="020F0502020204030204"/>
                <a:cs typeface="Calibri" panose="020F0502020204030204"/>
                <a:sym typeface="Calibri" panose="020F0502020204030204"/>
              </a:defRPr>
            </a:lvl2pPr>
            <a:lvl3pPr marR="0" lvl="2" algn="l" rtl="0">
              <a:lnSpc>
                <a:spcPct val="105000"/>
              </a:lnSpc>
              <a:spcBef>
                <a:spcPts val="0"/>
              </a:spcBef>
              <a:spcAft>
                <a:spcPts val="0"/>
              </a:spcAft>
              <a:buClr>
                <a:srgbClr val="000000"/>
              </a:buClr>
              <a:buSzPts val="2400"/>
              <a:buFont typeface="Calibri" panose="020F0502020204030204"/>
              <a:buNone/>
              <a:defRPr sz="2400" b="1" i="0" u="none" strike="noStrike" cap="none">
                <a:solidFill>
                  <a:srgbClr val="003366"/>
                </a:solidFill>
                <a:latin typeface="Calibri" panose="020F0502020204030204"/>
                <a:ea typeface="Calibri" panose="020F0502020204030204"/>
                <a:cs typeface="Calibri" panose="020F0502020204030204"/>
                <a:sym typeface="Calibri" panose="020F0502020204030204"/>
              </a:defRPr>
            </a:lvl3pPr>
            <a:lvl4pPr marR="0" lvl="3" algn="l" rtl="0">
              <a:lnSpc>
                <a:spcPct val="105000"/>
              </a:lnSpc>
              <a:spcBef>
                <a:spcPts val="0"/>
              </a:spcBef>
              <a:spcAft>
                <a:spcPts val="0"/>
              </a:spcAft>
              <a:buClr>
                <a:srgbClr val="000000"/>
              </a:buClr>
              <a:buSzPts val="2400"/>
              <a:buFont typeface="Calibri" panose="020F0502020204030204"/>
              <a:buNone/>
              <a:defRPr sz="2400" b="1" i="0" u="none" strike="noStrike" cap="none">
                <a:solidFill>
                  <a:srgbClr val="003366"/>
                </a:solidFill>
                <a:latin typeface="Calibri" panose="020F0502020204030204"/>
                <a:ea typeface="Calibri" panose="020F0502020204030204"/>
                <a:cs typeface="Calibri" panose="020F0502020204030204"/>
                <a:sym typeface="Calibri" panose="020F0502020204030204"/>
              </a:defRPr>
            </a:lvl4pPr>
            <a:lvl5pPr marR="0" lvl="4" algn="l" rtl="0">
              <a:lnSpc>
                <a:spcPct val="105000"/>
              </a:lnSpc>
              <a:spcBef>
                <a:spcPts val="0"/>
              </a:spcBef>
              <a:spcAft>
                <a:spcPts val="0"/>
              </a:spcAft>
              <a:buClr>
                <a:srgbClr val="000000"/>
              </a:buClr>
              <a:buSzPts val="2400"/>
              <a:buFont typeface="Calibri" panose="020F0502020204030204"/>
              <a:buNone/>
              <a:defRPr sz="2400" b="1" i="0" u="none" strike="noStrike" cap="none">
                <a:solidFill>
                  <a:srgbClr val="003366"/>
                </a:solidFill>
                <a:latin typeface="Calibri" panose="020F0502020204030204"/>
                <a:ea typeface="Calibri" panose="020F0502020204030204"/>
                <a:cs typeface="Calibri" panose="020F0502020204030204"/>
                <a:sym typeface="Calibri" panose="020F0502020204030204"/>
              </a:defRPr>
            </a:lvl5pPr>
            <a:lvl6pPr marR="0" lvl="5" algn="l" rtl="0">
              <a:lnSpc>
                <a:spcPct val="105000"/>
              </a:lnSpc>
              <a:spcBef>
                <a:spcPts val="0"/>
              </a:spcBef>
              <a:spcAft>
                <a:spcPts val="0"/>
              </a:spcAft>
              <a:buClr>
                <a:srgbClr val="000000"/>
              </a:buClr>
              <a:buSzPts val="2400"/>
              <a:buFont typeface="Calibri" panose="020F0502020204030204"/>
              <a:buNone/>
              <a:defRPr sz="2400" b="1" i="0" u="none" strike="noStrike" cap="none">
                <a:solidFill>
                  <a:srgbClr val="003366"/>
                </a:solidFill>
                <a:latin typeface="Calibri" panose="020F0502020204030204"/>
                <a:ea typeface="Calibri" panose="020F0502020204030204"/>
                <a:cs typeface="Calibri" panose="020F0502020204030204"/>
                <a:sym typeface="Calibri" panose="020F0502020204030204"/>
              </a:defRPr>
            </a:lvl6pPr>
            <a:lvl7pPr marR="0" lvl="6" algn="l" rtl="0">
              <a:lnSpc>
                <a:spcPct val="105000"/>
              </a:lnSpc>
              <a:spcBef>
                <a:spcPts val="0"/>
              </a:spcBef>
              <a:spcAft>
                <a:spcPts val="0"/>
              </a:spcAft>
              <a:buClr>
                <a:srgbClr val="000000"/>
              </a:buClr>
              <a:buSzPts val="2400"/>
              <a:buFont typeface="Calibri" panose="020F0502020204030204"/>
              <a:buNone/>
              <a:defRPr sz="2400" b="1" i="0" u="none" strike="noStrike" cap="none">
                <a:solidFill>
                  <a:srgbClr val="003366"/>
                </a:solidFill>
                <a:latin typeface="Calibri" panose="020F0502020204030204"/>
                <a:ea typeface="Calibri" panose="020F0502020204030204"/>
                <a:cs typeface="Calibri" panose="020F0502020204030204"/>
                <a:sym typeface="Calibri" panose="020F0502020204030204"/>
              </a:defRPr>
            </a:lvl7pPr>
            <a:lvl8pPr marR="0" lvl="7" algn="l" rtl="0">
              <a:lnSpc>
                <a:spcPct val="105000"/>
              </a:lnSpc>
              <a:spcBef>
                <a:spcPts val="0"/>
              </a:spcBef>
              <a:spcAft>
                <a:spcPts val="0"/>
              </a:spcAft>
              <a:buClr>
                <a:srgbClr val="000000"/>
              </a:buClr>
              <a:buSzPts val="2400"/>
              <a:buFont typeface="Calibri" panose="020F0502020204030204"/>
              <a:buNone/>
              <a:defRPr sz="2400" b="1" i="0" u="none" strike="noStrike" cap="none">
                <a:solidFill>
                  <a:srgbClr val="003366"/>
                </a:solidFill>
                <a:latin typeface="Calibri" panose="020F0502020204030204"/>
                <a:ea typeface="Calibri" panose="020F0502020204030204"/>
                <a:cs typeface="Calibri" panose="020F0502020204030204"/>
                <a:sym typeface="Calibri" panose="020F0502020204030204"/>
              </a:defRPr>
            </a:lvl8pPr>
            <a:lvl9pPr marR="0" lvl="8" algn="l" rtl="0">
              <a:lnSpc>
                <a:spcPct val="105000"/>
              </a:lnSpc>
              <a:spcBef>
                <a:spcPts val="0"/>
              </a:spcBef>
              <a:spcAft>
                <a:spcPts val="0"/>
              </a:spcAft>
              <a:buClr>
                <a:srgbClr val="000000"/>
              </a:buClr>
              <a:buSzPts val="2400"/>
              <a:buFont typeface="Calibri" panose="020F0502020204030204"/>
              <a:buNone/>
              <a:defRPr sz="2400" b="1" i="0" u="none" strike="noStrike" cap="none">
                <a:solidFill>
                  <a:srgbClr val="003366"/>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p:nvPr>
            <p:ph type="body" idx="1"/>
          </p:nvPr>
        </p:nvSpPr>
        <p:spPr>
          <a:xfrm>
            <a:off x="417625" y="961838"/>
            <a:ext cx="8308800" cy="3619200"/>
          </a:xfrm>
          <a:prstGeom prst="rect">
            <a:avLst/>
          </a:prstGeom>
          <a:noFill/>
          <a:ln>
            <a:noFill/>
          </a:ln>
        </p:spPr>
        <p:txBody>
          <a:bodyPr spcFirstLastPara="1" wrap="square" lIns="62300" tIns="38475" rIns="31150" bIns="38475" anchor="t" anchorCtr="0">
            <a:noAutofit/>
          </a:bodyPr>
          <a:lstStyle>
            <a:lvl1pPr marL="457200" marR="0" lvl="0" indent="-317500" algn="l" rtl="0">
              <a:lnSpc>
                <a:spcPct val="90000"/>
              </a:lnSpc>
              <a:spcBef>
                <a:spcPts val="200"/>
              </a:spcBef>
              <a:spcAft>
                <a:spcPts val="0"/>
              </a:spcAft>
              <a:buClr>
                <a:schemeClr val="dk1"/>
              </a:buClr>
              <a:buSzPts val="1400"/>
              <a:buFont typeface="Noto Sans Symbols"/>
              <a:buChar char="▪"/>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04800" algn="l" rtl="0">
              <a:lnSpc>
                <a:spcPct val="90000"/>
              </a:lnSpc>
              <a:spcBef>
                <a:spcPts val="200"/>
              </a:spcBef>
              <a:spcAft>
                <a:spcPts val="0"/>
              </a:spcAft>
              <a:buClr>
                <a:srgbClr val="746457"/>
              </a:buClr>
              <a:buSzPts val="1200"/>
              <a:buFont typeface="Arial" panose="020B0604020202020204"/>
              <a:buChar char="–"/>
              <a:defRPr sz="1200" b="0" i="0" u="none" strike="noStrike" cap="none">
                <a:solidFill>
                  <a:srgbClr val="746457"/>
                </a:solidFill>
                <a:latin typeface="Calibri" panose="020F0502020204030204"/>
                <a:ea typeface="Calibri" panose="020F0502020204030204"/>
                <a:cs typeface="Calibri" panose="020F0502020204030204"/>
                <a:sym typeface="Calibri" panose="020F0502020204030204"/>
              </a:defRPr>
            </a:lvl2pPr>
            <a:lvl3pPr marL="1371600" marR="0" lvl="2" indent="-292100" algn="l" rtl="0">
              <a:lnSpc>
                <a:spcPct val="90000"/>
              </a:lnSpc>
              <a:spcBef>
                <a:spcPts val="200"/>
              </a:spcBef>
              <a:spcAft>
                <a:spcPts val="0"/>
              </a:spcAft>
              <a:buClr>
                <a:srgbClr val="746457"/>
              </a:buClr>
              <a:buSzPts val="1000"/>
              <a:buFont typeface="Courier New" panose="02070309020205020404"/>
              <a:buChar char="o"/>
              <a:defRPr sz="1000" b="0" i="0" u="none" strike="noStrike" cap="none">
                <a:solidFill>
                  <a:srgbClr val="746457"/>
                </a:solidFill>
                <a:latin typeface="Calibri" panose="020F0502020204030204"/>
                <a:ea typeface="Calibri" panose="020F0502020204030204"/>
                <a:cs typeface="Calibri" panose="020F0502020204030204"/>
                <a:sym typeface="Calibri" panose="020F0502020204030204"/>
              </a:defRPr>
            </a:lvl3pPr>
            <a:lvl4pPr marL="1828800" marR="0" lvl="3" indent="-292100" algn="l" rtl="0">
              <a:lnSpc>
                <a:spcPct val="90000"/>
              </a:lnSpc>
              <a:spcBef>
                <a:spcPts val="200"/>
              </a:spcBef>
              <a:spcAft>
                <a:spcPts val="0"/>
              </a:spcAft>
              <a:buClr>
                <a:srgbClr val="746457"/>
              </a:buClr>
              <a:buSzPts val="1000"/>
              <a:buFont typeface="Arial" panose="020B0604020202020204"/>
              <a:buChar char="-"/>
              <a:defRPr sz="1000" b="0" i="0" u="none" strike="noStrike" cap="none">
                <a:solidFill>
                  <a:srgbClr val="746457"/>
                </a:solidFill>
                <a:latin typeface="Calibri" panose="020F0502020204030204"/>
                <a:ea typeface="Calibri" panose="020F0502020204030204"/>
                <a:cs typeface="Calibri" panose="020F0502020204030204"/>
                <a:sym typeface="Calibri" panose="020F0502020204030204"/>
              </a:defRPr>
            </a:lvl4pPr>
            <a:lvl5pPr marL="2286000" marR="0" lvl="4" indent="-292100" algn="l" rtl="0">
              <a:lnSpc>
                <a:spcPct val="90000"/>
              </a:lnSpc>
              <a:spcBef>
                <a:spcPts val="200"/>
              </a:spcBef>
              <a:spcAft>
                <a:spcPts val="0"/>
              </a:spcAft>
              <a:buClr>
                <a:srgbClr val="746457"/>
              </a:buClr>
              <a:buSzPts val="1000"/>
              <a:buFont typeface="Calibri" panose="020F0502020204030204"/>
              <a:buChar char="•"/>
              <a:defRPr sz="1000" b="0" i="0" u="none" strike="noStrike" cap="none">
                <a:solidFill>
                  <a:srgbClr val="746457"/>
                </a:solidFill>
                <a:latin typeface="Calibri" panose="020F0502020204030204"/>
                <a:ea typeface="Calibri" panose="020F0502020204030204"/>
                <a:cs typeface="Calibri" panose="020F0502020204030204"/>
                <a:sym typeface="Calibri" panose="020F0502020204030204"/>
              </a:defRPr>
            </a:lvl5pPr>
            <a:lvl6pPr marL="2743200" marR="0" lvl="5" indent="-273050" algn="l" rtl="0">
              <a:lnSpc>
                <a:spcPct val="100000"/>
              </a:lnSpc>
              <a:spcBef>
                <a:spcPts val="100"/>
              </a:spcBef>
              <a:spcAft>
                <a:spcPts val="0"/>
              </a:spcAft>
              <a:buClr>
                <a:srgbClr val="808080"/>
              </a:buClr>
              <a:buSzPts val="700"/>
              <a:buFont typeface="Calibri" panose="020F0502020204030204"/>
              <a:buChar char="•"/>
              <a:defRPr sz="700" b="0" i="0" u="none" strike="noStrike" cap="none">
                <a:solidFill>
                  <a:srgbClr val="808080"/>
                </a:solidFill>
                <a:latin typeface="Calibri" panose="020F0502020204030204"/>
                <a:ea typeface="Calibri" panose="020F0502020204030204"/>
                <a:cs typeface="Calibri" panose="020F0502020204030204"/>
                <a:sym typeface="Calibri" panose="020F0502020204030204"/>
              </a:defRPr>
            </a:lvl6pPr>
            <a:lvl7pPr marL="3200400" marR="0" lvl="6" indent="-273050" algn="l" rtl="0">
              <a:lnSpc>
                <a:spcPct val="100000"/>
              </a:lnSpc>
              <a:spcBef>
                <a:spcPts val="100"/>
              </a:spcBef>
              <a:spcAft>
                <a:spcPts val="0"/>
              </a:spcAft>
              <a:buClr>
                <a:srgbClr val="808080"/>
              </a:buClr>
              <a:buSzPts val="700"/>
              <a:buFont typeface="Calibri" panose="020F0502020204030204"/>
              <a:buChar char="•"/>
              <a:defRPr sz="700" b="0" i="0" u="none" strike="noStrike" cap="none">
                <a:solidFill>
                  <a:srgbClr val="808080"/>
                </a:solidFill>
                <a:latin typeface="Calibri" panose="020F0502020204030204"/>
                <a:ea typeface="Calibri" panose="020F0502020204030204"/>
                <a:cs typeface="Calibri" panose="020F0502020204030204"/>
                <a:sym typeface="Calibri" panose="020F0502020204030204"/>
              </a:defRPr>
            </a:lvl7pPr>
            <a:lvl8pPr marL="3657600" marR="0" lvl="7" indent="-273050" algn="l" rtl="0">
              <a:lnSpc>
                <a:spcPct val="100000"/>
              </a:lnSpc>
              <a:spcBef>
                <a:spcPts val="100"/>
              </a:spcBef>
              <a:spcAft>
                <a:spcPts val="0"/>
              </a:spcAft>
              <a:buClr>
                <a:srgbClr val="808080"/>
              </a:buClr>
              <a:buSzPts val="700"/>
              <a:buFont typeface="Calibri" panose="020F0502020204030204"/>
              <a:buChar char="•"/>
              <a:defRPr sz="700" b="0" i="0" u="none" strike="noStrike" cap="none">
                <a:solidFill>
                  <a:srgbClr val="808080"/>
                </a:solidFill>
                <a:latin typeface="Calibri" panose="020F0502020204030204"/>
                <a:ea typeface="Calibri" panose="020F0502020204030204"/>
                <a:cs typeface="Calibri" panose="020F0502020204030204"/>
                <a:sym typeface="Calibri" panose="020F0502020204030204"/>
              </a:defRPr>
            </a:lvl8pPr>
            <a:lvl9pPr marL="4114800" marR="0" lvl="8" indent="-273050" algn="l" rtl="0">
              <a:lnSpc>
                <a:spcPct val="100000"/>
              </a:lnSpc>
              <a:spcBef>
                <a:spcPts val="100"/>
              </a:spcBef>
              <a:spcAft>
                <a:spcPts val="0"/>
              </a:spcAft>
              <a:buClr>
                <a:srgbClr val="808080"/>
              </a:buClr>
              <a:buSzPts val="700"/>
              <a:buFont typeface="Calibri" panose="020F0502020204030204"/>
              <a:buChar char="•"/>
              <a:defRPr sz="700" b="0" i="0" u="none" strike="noStrike" cap="none">
                <a:solidFill>
                  <a:srgbClr val="808080"/>
                </a:solidFill>
                <a:latin typeface="Calibri" panose="020F0502020204030204"/>
                <a:ea typeface="Calibri" panose="020F0502020204030204"/>
                <a:cs typeface="Calibri" panose="020F0502020204030204"/>
                <a:sym typeface="Calibri" panose="020F0502020204030204"/>
              </a:defRPr>
            </a:lvl9pPr>
          </a:lstStyle>
          <a:p/>
        </p:txBody>
      </p:sp>
      <p:cxnSp>
        <p:nvCxnSpPr>
          <p:cNvPr id="13" name="Google Shape;13;p1"/>
          <p:cNvCxnSpPr/>
          <p:nvPr/>
        </p:nvCxnSpPr>
        <p:spPr>
          <a:xfrm>
            <a:off x="366346" y="690563"/>
            <a:ext cx="1290000" cy="0"/>
          </a:xfrm>
          <a:prstGeom prst="straightConnector1">
            <a:avLst/>
          </a:prstGeom>
          <a:noFill/>
          <a:ln w="15875" cap="flat" cmpd="sng">
            <a:solidFill>
              <a:srgbClr val="980000"/>
            </a:solidFill>
            <a:prstDash val="solid"/>
            <a:round/>
            <a:headEnd type="none" w="sm" len="sm"/>
            <a:tailEnd type="none" w="sm" len="sm"/>
          </a:ln>
        </p:spPr>
      </p:cxnSp>
      <p:cxnSp>
        <p:nvCxnSpPr>
          <p:cNvPr id="14" name="Google Shape;14;p1"/>
          <p:cNvCxnSpPr/>
          <p:nvPr/>
        </p:nvCxnSpPr>
        <p:spPr>
          <a:xfrm>
            <a:off x="8725846" y="4912146"/>
            <a:ext cx="0" cy="139800"/>
          </a:xfrm>
          <a:prstGeom prst="straightConnector1">
            <a:avLst/>
          </a:prstGeom>
          <a:noFill/>
          <a:ln w="9525" cap="flat" cmpd="sng">
            <a:solidFill>
              <a:schemeClr val="accent4"/>
            </a:solidFill>
            <a:prstDash val="solid"/>
            <a:round/>
            <a:headEnd type="none" w="sm" len="sm"/>
            <a:tailEnd type="none" w="sm" len="sm"/>
          </a:ln>
        </p:spPr>
      </p:cxnSp>
      <p:sp>
        <p:nvSpPr>
          <p:cNvPr id="15" name="Google Shape;15;p1"/>
          <p:cNvSpPr txBox="1"/>
          <p:nvPr/>
        </p:nvSpPr>
        <p:spPr>
          <a:xfrm>
            <a:off x="8815223" y="4888298"/>
            <a:ext cx="264000" cy="187500"/>
          </a:xfrm>
          <a:prstGeom prst="rect">
            <a:avLst/>
          </a:prstGeom>
          <a:noFill/>
          <a:ln>
            <a:noFill/>
          </a:ln>
        </p:spPr>
        <p:txBody>
          <a:bodyPr spcFirstLastPara="1" wrap="square" lIns="31150" tIns="31150" rIns="31150" bIns="31150" anchor="ctr" anchorCtr="0">
            <a:spAutoFit/>
          </a:bodyPr>
          <a:lstStyle/>
          <a:p>
            <a:pPr marL="0" marR="0" lvl="0" indent="0" algn="ctr" rtl="0">
              <a:lnSpc>
                <a:spcPct val="90000"/>
              </a:lnSpc>
              <a:spcBef>
                <a:spcPts val="0"/>
              </a:spcBef>
              <a:spcAft>
                <a:spcPts val="0"/>
              </a:spcAft>
              <a:buClr>
                <a:srgbClr val="000000"/>
              </a:buClr>
              <a:buSzPts val="900"/>
              <a:buFont typeface="Arial" panose="020B0604020202020204"/>
              <a:buNone/>
            </a:pPr>
            <a:fld id="{00000000-1234-1234-1234-123412341234}" type="slidenum">
              <a:rPr lang="fr-FR" sz="900" b="0" i="0" u="none" strike="noStrike" cap="none">
                <a:solidFill>
                  <a:schemeClr val="accent3"/>
                </a:solidFill>
                <a:latin typeface="Calibri" panose="020F0502020204030204"/>
                <a:ea typeface="Calibri" panose="020F0502020204030204"/>
                <a:cs typeface="Calibri" panose="020F0502020204030204"/>
                <a:sym typeface="Calibri" panose="020F0502020204030204"/>
              </a:rPr>
            </a:fld>
            <a:endParaRPr sz="900" b="0" i="0" u="none" strike="noStrike" cap="none">
              <a:solidFill>
                <a:schemeClr val="accent3"/>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hyperlink" Target="https://www.tensorflow.org/tensorboard/tensorboard_projector_plugin"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3.xml"/><Relationship Id="rId2" Type="http://schemas.openxmlformats.org/officeDocument/2006/relationships/hyperlink" Target="https://github.com/mohamedELBAHA/Text-classification-of-BBC-news-dataset" TargetMode="External"/><Relationship Id="rId1" Type="http://schemas.openxmlformats.org/officeDocument/2006/relationships/hyperlink" Target="https://www.kaggle.com/code/jeremiahharmsen/tensorflow-hub-for-text-classification"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sp>
        <p:nvSpPr>
          <p:cNvPr id="59" name="Google Shape;59;p12"/>
          <p:cNvSpPr txBox="1"/>
          <p:nvPr>
            <p:ph type="subTitle" idx="1"/>
          </p:nvPr>
        </p:nvSpPr>
        <p:spPr>
          <a:xfrm>
            <a:off x="1795780" y="1162685"/>
            <a:ext cx="5552440" cy="1753870"/>
          </a:xfrm>
          <a:prstGeom prst="rect">
            <a:avLst/>
          </a:prstGeom>
          <a:noFill/>
          <a:ln>
            <a:noFill/>
          </a:ln>
        </p:spPr>
        <p:txBody>
          <a:bodyPr spcFirstLastPara="1" wrap="square" lIns="79125" tIns="39550" rIns="79125" bIns="39550" anchor="ctr" anchorCtr="0">
            <a:noAutofit/>
          </a:bodyPr>
          <a:lstStyle/>
          <a:p>
            <a:pPr marL="0" lvl="0" indent="0" algn="ctr" rtl="0">
              <a:lnSpc>
                <a:spcPct val="90000"/>
              </a:lnSpc>
              <a:spcBef>
                <a:spcPts val="0"/>
              </a:spcBef>
              <a:spcAft>
                <a:spcPts val="0"/>
              </a:spcAft>
              <a:buClr>
                <a:schemeClr val="lt1"/>
              </a:buClr>
              <a:buSzPts val="2100"/>
              <a:buFont typeface="Calibri" panose="020F0502020204030204"/>
              <a:buNone/>
            </a:pPr>
            <a:r>
              <a:rPr lang="en-US" altLang="zh-CN" sz="4800"/>
              <a:t>Insurance Review Analysis</a:t>
            </a:r>
            <a:endParaRPr lang="en-US" altLang="zh-CN" sz="4800"/>
          </a:p>
        </p:txBody>
      </p:sp>
      <p:sp>
        <p:nvSpPr>
          <p:cNvPr id="60" name="Google Shape;60;p12"/>
          <p:cNvSpPr txBox="1"/>
          <p:nvPr>
            <p:ph type="ctrTitle"/>
          </p:nvPr>
        </p:nvSpPr>
        <p:spPr>
          <a:xfrm>
            <a:off x="2563200" y="3215320"/>
            <a:ext cx="4017600" cy="544200"/>
          </a:xfrm>
          <a:prstGeom prst="rect">
            <a:avLst/>
          </a:prstGeom>
          <a:noFill/>
          <a:ln>
            <a:noFill/>
          </a:ln>
        </p:spPr>
        <p:txBody>
          <a:bodyPr spcFirstLastPara="1" wrap="square" lIns="31150" tIns="31150" rIns="31150" bIns="31150" anchor="t" anchorCtr="0">
            <a:noAutofit/>
          </a:bodyPr>
          <a:lstStyle/>
          <a:p>
            <a:pPr marL="0" lvl="0" indent="0" algn="ctr" rtl="0">
              <a:lnSpc>
                <a:spcPct val="90000"/>
              </a:lnSpc>
              <a:spcBef>
                <a:spcPts val="0"/>
              </a:spcBef>
              <a:spcAft>
                <a:spcPts val="0"/>
              </a:spcAft>
              <a:buSzPts val="1200"/>
              <a:buNone/>
            </a:pPr>
            <a:r>
              <a:rPr lang="fr-FR"/>
              <a:t>Group : </a:t>
            </a:r>
            <a:r>
              <a:rPr lang="en-US" altLang="fr-FR"/>
              <a:t>1</a:t>
            </a:r>
            <a:br>
              <a:rPr lang="en-US" altLang="fr-FR"/>
            </a:br>
            <a:endParaRPr lang="fr-FR"/>
          </a:p>
          <a:p>
            <a:pPr marL="0" lvl="0" indent="0" algn="ctr" rtl="0">
              <a:lnSpc>
                <a:spcPct val="90000"/>
              </a:lnSpc>
              <a:spcBef>
                <a:spcPts val="0"/>
              </a:spcBef>
              <a:spcAft>
                <a:spcPts val="0"/>
              </a:spcAft>
              <a:buSzPts val="1200"/>
              <a:buNone/>
            </a:pPr>
            <a:r>
              <a:rPr lang="en-US" altLang="fr-FR"/>
              <a:t>LOU Shangzhi </a:t>
            </a:r>
            <a:br>
              <a:rPr lang="en-US" altLang="fr-FR"/>
            </a:br>
            <a:r>
              <a:rPr lang="en-US" altLang="zh-CN"/>
              <a:t>CHEREL Bastien</a:t>
            </a:r>
            <a:br>
              <a:rPr lang="en-US" altLang="fr-FR"/>
            </a:br>
            <a:endParaRPr lang="en-US" alt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a:t>Metrics used</a:t>
            </a:r>
            <a:endParaRPr lang="fr-FR"/>
          </a:p>
        </p:txBody>
      </p:sp>
      <p:sp>
        <p:nvSpPr>
          <p:cNvPr id="189" name="Google Shape;189;p29"/>
          <p:cNvSpPr txBox="1"/>
          <p:nvPr>
            <p:ph type="body" idx="1"/>
          </p:nvPr>
        </p:nvSpPr>
        <p:spPr>
          <a:xfrm>
            <a:off x="417634" y="1087041"/>
            <a:ext cx="8308800" cy="3206400"/>
          </a:xfrm>
          <a:prstGeom prst="rect">
            <a:avLst/>
          </a:prstGeom>
          <a:noFill/>
          <a:ln>
            <a:noFill/>
          </a:ln>
        </p:spPr>
        <p:txBody>
          <a:bodyPr spcFirstLastPara="1" wrap="square" lIns="62300" tIns="38475" rIns="31150" bIns="38475" anchor="t" anchorCtr="0">
            <a:noAutofit/>
          </a:bodyPr>
          <a:lstStyle/>
          <a:p>
            <a:pPr marL="393700" lvl="0" indent="-292100" algn="l" rtl="0">
              <a:lnSpc>
                <a:spcPct val="90000"/>
              </a:lnSpc>
              <a:spcBef>
                <a:spcPts val="200"/>
              </a:spcBef>
              <a:spcAft>
                <a:spcPts val="0"/>
              </a:spcAft>
              <a:buSzPts val="1600"/>
              <a:buChar char="▪"/>
            </a:pPr>
            <a:r>
              <a:rPr lang="fr-FR"/>
              <a:t>Metrics (average, density) before cleaning</a:t>
            </a:r>
            <a:endParaRPr lang="fr-FR"/>
          </a:p>
          <a:p>
            <a:pPr marL="393700" lvl="0" indent="-292100" algn="l" rtl="0">
              <a:lnSpc>
                <a:spcPct val="90000"/>
              </a:lnSpc>
              <a:spcBef>
                <a:spcPts val="200"/>
              </a:spcBef>
              <a:spcAft>
                <a:spcPts val="0"/>
              </a:spcAft>
              <a:buSzPts val="1600"/>
              <a:buChar char="▪"/>
            </a:pPr>
            <a:r>
              <a:rPr lang="fr-FR"/>
              <a:t>Metric after cleaning</a:t>
            </a:r>
            <a:endParaRPr lang="fr-FR"/>
          </a:p>
          <a:p>
            <a:pPr marL="393700" lvl="0" indent="-292100" algn="l" rtl="0">
              <a:lnSpc>
                <a:spcPct val="90000"/>
              </a:lnSpc>
              <a:spcBef>
                <a:spcPts val="200"/>
              </a:spcBef>
              <a:spcAft>
                <a:spcPts val="0"/>
              </a:spcAft>
              <a:buSzPts val="1600"/>
              <a:buChar char="▪"/>
            </a:pPr>
            <a:r>
              <a:rPr lang="fr-FR"/>
              <a:t>Count the number of lines deleted and the reasons why</a:t>
            </a:r>
            <a:endParaRPr lang="fr-F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sp>
        <p:nvSpPr>
          <p:cNvPr id="195" name="Google Shape;195;p30"/>
          <p:cNvSpPr txBox="1"/>
          <p:nvPr>
            <p:ph type="body" idx="1"/>
          </p:nvPr>
        </p:nvSpPr>
        <p:spPr>
          <a:xfrm>
            <a:off x="185052" y="681540"/>
            <a:ext cx="1263000" cy="1001400"/>
          </a:xfrm>
          <a:prstGeom prst="rect">
            <a:avLst/>
          </a:prstGeom>
          <a:noFill/>
          <a:ln>
            <a:noFill/>
          </a:ln>
        </p:spPr>
        <p:txBody>
          <a:bodyPr spcFirstLastPara="1" wrap="square" lIns="0" tIns="0" rIns="0" bIns="0" anchor="ctr" anchorCtr="0">
            <a:noAutofit/>
          </a:bodyPr>
          <a:lstStyle/>
          <a:p>
            <a:pPr marL="0" lvl="0" indent="0" algn="r" rtl="0">
              <a:lnSpc>
                <a:spcPct val="90000"/>
              </a:lnSpc>
              <a:spcBef>
                <a:spcPts val="200"/>
              </a:spcBef>
              <a:spcAft>
                <a:spcPts val="0"/>
              </a:spcAft>
              <a:buSzPts val="6200"/>
              <a:buNone/>
            </a:pPr>
            <a:r>
              <a:rPr lang="fr-FR"/>
              <a:t>2</a:t>
            </a:r>
            <a:endParaRPr lang="fr-FR"/>
          </a:p>
        </p:txBody>
      </p:sp>
      <p:sp>
        <p:nvSpPr>
          <p:cNvPr id="196" name="Google Shape;196;p30"/>
          <p:cNvSpPr txBox="1"/>
          <p:nvPr>
            <p:ph type="body" idx="2"/>
          </p:nvPr>
        </p:nvSpPr>
        <p:spPr>
          <a:xfrm>
            <a:off x="1963300" y="742221"/>
            <a:ext cx="6995700" cy="940800"/>
          </a:xfrm>
          <a:prstGeom prst="rect">
            <a:avLst/>
          </a:prstGeom>
          <a:noFill/>
          <a:ln>
            <a:noFill/>
          </a:ln>
        </p:spPr>
        <p:txBody>
          <a:bodyPr spcFirstLastPara="1" wrap="square" lIns="62300" tIns="38475" rIns="31150" bIns="0" anchor="b" anchorCtr="0">
            <a:noAutofit/>
          </a:bodyPr>
          <a:lstStyle/>
          <a:p>
            <a:pPr marL="0" lvl="0" indent="0" algn="l" rtl="0">
              <a:lnSpc>
                <a:spcPct val="90000"/>
              </a:lnSpc>
              <a:spcBef>
                <a:spcPts val="200"/>
              </a:spcBef>
              <a:spcAft>
                <a:spcPts val="0"/>
              </a:spcAft>
              <a:buClr>
                <a:srgbClr val="000000"/>
              </a:buClr>
              <a:buSzPts val="3800"/>
              <a:buFont typeface="Arial" panose="020B0604020202020204"/>
              <a:buNone/>
            </a:pPr>
            <a:r>
              <a:rPr lang="fr-FR"/>
              <a:t>Exploration/Transformation/</a:t>
            </a:r>
            <a:endParaRPr lang="fr-FR"/>
          </a:p>
          <a:p>
            <a:pPr marL="0" lvl="0" indent="0" algn="l" rtl="0">
              <a:lnSpc>
                <a:spcPct val="90000"/>
              </a:lnSpc>
              <a:spcBef>
                <a:spcPts val="200"/>
              </a:spcBef>
              <a:spcAft>
                <a:spcPts val="0"/>
              </a:spcAft>
              <a:buClr>
                <a:srgbClr val="000000"/>
              </a:buClr>
              <a:buSzPts val="3800"/>
              <a:buFont typeface="Arial" panose="020B0604020202020204"/>
              <a:buNone/>
            </a:pPr>
            <a:r>
              <a:rPr lang="fr-FR"/>
              <a:t>feature engineering</a:t>
            </a:r>
            <a:endParaRPr lang="fr-FR"/>
          </a:p>
        </p:txBody>
      </p:sp>
      <p:sp>
        <p:nvSpPr>
          <p:cNvPr id="197" name="Google Shape;197;p30"/>
          <p:cNvSpPr txBox="1"/>
          <p:nvPr>
            <p:ph type="body" idx="3"/>
          </p:nvPr>
        </p:nvSpPr>
        <p:spPr>
          <a:xfrm>
            <a:off x="1963283" y="2029478"/>
            <a:ext cx="6723300" cy="2565300"/>
          </a:xfrm>
          <a:prstGeom prst="rect">
            <a:avLst/>
          </a:prstGeom>
          <a:noFill/>
          <a:ln>
            <a:noFill/>
          </a:ln>
        </p:spPr>
        <p:txBody>
          <a:bodyPr spcFirstLastPara="1" wrap="square" lIns="62300" tIns="38475" rIns="31150" bIns="38475" anchor="t" anchorCtr="0">
            <a:noAutofit/>
          </a:bodyPr>
          <a:lstStyle/>
          <a:p>
            <a:pPr marL="393700" lvl="0" indent="-304800" algn="l" rtl="0">
              <a:lnSpc>
                <a:spcPct val="90000"/>
              </a:lnSpc>
              <a:spcBef>
                <a:spcPts val="200"/>
              </a:spcBef>
              <a:spcAft>
                <a:spcPts val="0"/>
              </a:spcAft>
              <a:buSzPts val="1800"/>
              <a:buChar char="▪"/>
            </a:pPr>
            <a:r>
              <a:rPr lang="fr-FR" sz="1800"/>
              <a:t>Data cleansing</a:t>
            </a:r>
            <a:endParaRPr sz="1800"/>
          </a:p>
          <a:p>
            <a:pPr marL="393700" lvl="0" indent="-304800" algn="l" rtl="0">
              <a:lnSpc>
                <a:spcPct val="90000"/>
              </a:lnSpc>
              <a:spcBef>
                <a:spcPts val="200"/>
              </a:spcBef>
              <a:spcAft>
                <a:spcPts val="0"/>
              </a:spcAft>
              <a:buSzPts val="1800"/>
              <a:buChar char="▪"/>
            </a:pPr>
            <a:r>
              <a:rPr lang="fr-FR" sz="1800"/>
              <a:t>Simple exploration and cleaning</a:t>
            </a:r>
            <a:endParaRPr sz="1800"/>
          </a:p>
          <a:p>
            <a:pPr marL="393700" lvl="0" indent="-304800" algn="l" rtl="0">
              <a:lnSpc>
                <a:spcPct val="90000"/>
              </a:lnSpc>
              <a:spcBef>
                <a:spcPts val="200"/>
              </a:spcBef>
              <a:spcAft>
                <a:spcPts val="0"/>
              </a:spcAft>
              <a:buSzPts val="1800"/>
              <a:buChar char="▪"/>
            </a:pPr>
            <a:r>
              <a:rPr lang="fr-FR" sz="1800"/>
              <a:t>Word embedding (self-supervised)</a:t>
            </a:r>
            <a:endParaRPr sz="1800"/>
          </a:p>
          <a:p>
            <a:pPr marL="393700" lvl="0" indent="-304800" algn="l" rtl="0">
              <a:lnSpc>
                <a:spcPct val="90000"/>
              </a:lnSpc>
              <a:spcBef>
                <a:spcPts val="200"/>
              </a:spcBef>
              <a:spcAft>
                <a:spcPts val="0"/>
              </a:spcAft>
              <a:buSzPts val="1800"/>
              <a:buChar char="▪"/>
            </a:pPr>
            <a:r>
              <a:rPr lang="fr-FR" sz="1800"/>
              <a:t>Other NLP tasks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p34"/>
          <p:cNvSpPr txBox="1"/>
          <p:nvPr>
            <p:ph type="body" idx="1"/>
          </p:nvPr>
        </p:nvSpPr>
        <p:spPr>
          <a:xfrm>
            <a:off x="185051" y="681540"/>
            <a:ext cx="1371600" cy="648000"/>
          </a:xfrm>
          <a:prstGeom prst="rect">
            <a:avLst/>
          </a:prstGeom>
          <a:noFill/>
          <a:ln>
            <a:noFill/>
          </a:ln>
        </p:spPr>
        <p:txBody>
          <a:bodyPr spcFirstLastPara="1" wrap="square" lIns="0" tIns="0" rIns="0" bIns="0" anchor="b" anchorCtr="0">
            <a:noAutofit/>
          </a:bodyPr>
          <a:lstStyle/>
          <a:p>
            <a:pPr marL="0" lvl="0" indent="0" algn="r" rtl="0">
              <a:lnSpc>
                <a:spcPct val="90000"/>
              </a:lnSpc>
              <a:spcBef>
                <a:spcPts val="200"/>
              </a:spcBef>
              <a:spcAft>
                <a:spcPts val="0"/>
              </a:spcAft>
              <a:buSzPts val="1400"/>
              <a:buNone/>
            </a:pPr>
            <a:r>
              <a:rPr lang="fr-FR"/>
              <a:t>2.1</a:t>
            </a:r>
            <a:endParaRPr lang="fr-FR"/>
          </a:p>
        </p:txBody>
      </p:sp>
      <p:sp>
        <p:nvSpPr>
          <p:cNvPr id="224" name="Google Shape;224;p34"/>
          <p:cNvSpPr txBox="1"/>
          <p:nvPr>
            <p:ph type="body" idx="2"/>
          </p:nvPr>
        </p:nvSpPr>
        <p:spPr>
          <a:xfrm>
            <a:off x="1780306" y="735546"/>
            <a:ext cx="7178700" cy="594000"/>
          </a:xfrm>
          <a:prstGeom prst="rect">
            <a:avLst/>
          </a:prstGeom>
          <a:noFill/>
          <a:ln>
            <a:noFill/>
          </a:ln>
        </p:spPr>
        <p:txBody>
          <a:bodyPr spcFirstLastPara="1" wrap="square" lIns="62300" tIns="38475" rIns="31150" bIns="0" anchor="b" anchorCtr="0">
            <a:noAutofit/>
          </a:bodyPr>
          <a:lstStyle/>
          <a:p>
            <a:pPr marL="0" lvl="0" indent="0" algn="l" rtl="0">
              <a:lnSpc>
                <a:spcPct val="90000"/>
              </a:lnSpc>
              <a:spcBef>
                <a:spcPts val="200"/>
              </a:spcBef>
              <a:spcAft>
                <a:spcPts val="0"/>
              </a:spcAft>
              <a:buSzPts val="1400"/>
              <a:buNone/>
            </a:pPr>
            <a:r>
              <a:rPr lang="fr-FR"/>
              <a:t>Data cleaning</a:t>
            </a:r>
            <a:endParaRPr>
              <a:solidFill>
                <a:schemeClr val="accent6"/>
              </a:solidFill>
            </a:endParaRPr>
          </a:p>
        </p:txBody>
      </p:sp>
      <p:sp>
        <p:nvSpPr>
          <p:cNvPr id="225" name="Google Shape;225;p34"/>
          <p:cNvSpPr txBox="1"/>
          <p:nvPr>
            <p:ph type="body" idx="3"/>
          </p:nvPr>
        </p:nvSpPr>
        <p:spPr>
          <a:xfrm>
            <a:off x="1963283" y="2031690"/>
            <a:ext cx="6723600" cy="1242000"/>
          </a:xfrm>
          <a:prstGeom prst="rect">
            <a:avLst/>
          </a:prstGeom>
          <a:noFill/>
          <a:ln>
            <a:noFill/>
          </a:ln>
        </p:spPr>
        <p:txBody>
          <a:bodyPr spcFirstLastPara="1" wrap="square" lIns="62300" tIns="38475" rIns="31150" bIns="38475" anchor="t" anchorCtr="0">
            <a:noAutofit/>
          </a:bodyPr>
          <a:lstStyle/>
          <a:p>
            <a:pPr marL="393700" lvl="0" indent="-279400" algn="l" rtl="0">
              <a:lnSpc>
                <a:spcPct val="90000"/>
              </a:lnSpc>
              <a:spcBef>
                <a:spcPts val="200"/>
              </a:spcBef>
              <a:spcAft>
                <a:spcPts val="0"/>
              </a:spcAft>
              <a:buSzPts val="1400"/>
              <a:buChar char="▪"/>
            </a:pPr>
            <a:r>
              <a:rPr lang="fr-FR" sz="1600">
                <a:solidFill>
                  <a:schemeClr val="dk1"/>
                </a:solidFill>
              </a:rPr>
              <a:t>Understanding </a:t>
            </a:r>
            <a:r>
              <a:rPr lang="fr-FR" sz="1600"/>
              <a:t>products and insurers and their average ratings</a:t>
            </a:r>
            <a:endParaRPr sz="1600"/>
          </a:p>
          <a:p>
            <a:pPr marL="393700" lvl="0" indent="-292100" algn="l" rtl="0">
              <a:lnSpc>
                <a:spcPct val="90000"/>
              </a:lnSpc>
              <a:spcBef>
                <a:spcPts val="200"/>
              </a:spcBef>
              <a:spcAft>
                <a:spcPts val="0"/>
              </a:spcAft>
              <a:buSzPts val="1600"/>
              <a:buChar char="▪"/>
            </a:pPr>
            <a:r>
              <a:rPr lang="fr-FR" sz="1600"/>
              <a:t>Viewing changes in scores over time</a:t>
            </a:r>
            <a:endParaRPr sz="1600"/>
          </a:p>
        </p:txBody>
      </p:sp>
      <p:sp>
        <p:nvSpPr>
          <p:cNvPr id="226" name="Google Shape;226;p34"/>
          <p:cNvSpPr/>
          <p:nvPr/>
        </p:nvSpPr>
        <p:spPr>
          <a:xfrm>
            <a:off x="953708" y="1665172"/>
            <a:ext cx="2403000" cy="161100"/>
          </a:xfrm>
          <a:prstGeom prst="rect">
            <a:avLst/>
          </a:prstGeom>
          <a:solidFill>
            <a:schemeClr val="lt2"/>
          </a:solidFill>
          <a:ln w="19050" cap="flat" cmpd="sng">
            <a:solidFill>
              <a:schemeClr val="lt1"/>
            </a:solidFill>
            <a:prstDash val="solid"/>
            <a:round/>
            <a:headEnd type="none" w="sm" len="sm"/>
            <a:tailEnd type="none" w="sm" len="sm"/>
          </a:ln>
        </p:spPr>
        <p:txBody>
          <a:bodyPr spcFirstLastPara="1" wrap="square" lIns="31150" tIns="31150" rIns="31150" bIns="31150" anchor="ctr" anchorCtr="0">
            <a:noAutofit/>
          </a:bodyPr>
          <a:lstStyle/>
          <a:p>
            <a:pPr marL="0" marR="0" lvl="0" indent="0" algn="ctr" rtl="0">
              <a:lnSpc>
                <a:spcPct val="85000"/>
              </a:lnSpc>
              <a:spcBef>
                <a:spcPts val="0"/>
              </a:spcBef>
              <a:spcAft>
                <a:spcPts val="0"/>
              </a:spcAft>
              <a:buClr>
                <a:srgbClr val="000000"/>
              </a:buClr>
              <a:buSzPts val="1700"/>
              <a:buFont typeface="Arial" panose="020B0604020202020204"/>
              <a:buNone/>
            </a:pPr>
            <a:r>
              <a:rPr lang="fr-FR" sz="1700" b="1" i="0" u="none" strike="noStrike" cap="none">
                <a:solidFill>
                  <a:schemeClr val="dk1"/>
                </a:solidFill>
                <a:latin typeface="Calibri" panose="020F0502020204030204"/>
                <a:ea typeface="Calibri" panose="020F0502020204030204"/>
                <a:cs typeface="Calibri" panose="020F0502020204030204"/>
                <a:sym typeface="Calibri" panose="020F0502020204030204"/>
              </a:rPr>
              <a:t>Objectives</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2400"/>
              <a:buNone/>
            </a:pPr>
            <a:r>
              <a:rPr lang="fr-FR"/>
              <a:t>Summary of cleaning work carried out</a:t>
            </a:r>
            <a:endParaRPr lang="fr-FR"/>
          </a:p>
        </p:txBody>
      </p:sp>
      <p:sp>
        <p:nvSpPr>
          <p:cNvPr id="253" name="Google Shape;253;p38"/>
          <p:cNvSpPr txBox="1"/>
          <p:nvPr>
            <p:ph type="body" idx="1"/>
          </p:nvPr>
        </p:nvSpPr>
        <p:spPr>
          <a:xfrm>
            <a:off x="417625" y="1087051"/>
            <a:ext cx="8308800" cy="3564300"/>
          </a:xfrm>
          <a:prstGeom prst="rect">
            <a:avLst/>
          </a:prstGeom>
          <a:noFill/>
          <a:ln>
            <a:noFill/>
          </a:ln>
        </p:spPr>
        <p:txBody>
          <a:bodyPr spcFirstLastPara="1" wrap="square" lIns="62300" tIns="38475" rIns="31150" bIns="38475" anchor="t" anchorCtr="0">
            <a:noAutofit/>
          </a:bodyPr>
          <a:lstStyle/>
          <a:p>
            <a:pPr marL="457200" lvl="0" indent="-317500" algn="l" rtl="0">
              <a:lnSpc>
                <a:spcPct val="90000"/>
              </a:lnSpc>
              <a:spcBef>
                <a:spcPts val="1000"/>
              </a:spcBef>
              <a:spcAft>
                <a:spcPts val="0"/>
              </a:spcAft>
              <a:buSzPts val="1400"/>
              <a:buChar char="▪"/>
            </a:pPr>
            <a:r>
              <a:rPr lang="fr-FR"/>
              <a:t>Restatement of dates</a:t>
            </a:r>
            <a:endParaRPr lang="fr-FR"/>
          </a:p>
          <a:p>
            <a:pPr marL="457200" lvl="0" indent="-317500" algn="l" rtl="0">
              <a:lnSpc>
                <a:spcPct val="90000"/>
              </a:lnSpc>
              <a:spcBef>
                <a:spcPts val="0"/>
              </a:spcBef>
              <a:spcAft>
                <a:spcPts val="0"/>
              </a:spcAft>
              <a:buSzPts val="1400"/>
              <a:buChar char="▪"/>
            </a:pPr>
            <a:r>
              <a:rPr lang="fr-FR"/>
              <a:t>Removal of notices with missing text</a:t>
            </a:r>
            <a:endParaRPr lang="fr-FR"/>
          </a:p>
          <a:p>
            <a:pPr marL="457200" lvl="0" indent="-317500" algn="l" rtl="0">
              <a:lnSpc>
                <a:spcPct val="90000"/>
              </a:lnSpc>
              <a:spcBef>
                <a:spcPts val="0"/>
              </a:spcBef>
              <a:spcAft>
                <a:spcPts val="0"/>
              </a:spcAft>
              <a:buSzPts val="1400"/>
              <a:buChar char="▪"/>
            </a:pPr>
            <a:r>
              <a:rPr lang="fr-FR"/>
              <a:t>Text cleaning</a:t>
            </a:r>
            <a:endParaRPr lang="fr-FR"/>
          </a:p>
          <a:p>
            <a:pPr marL="914400" lvl="1" indent="-304800" algn="l" rtl="0">
              <a:lnSpc>
                <a:spcPct val="90000"/>
              </a:lnSpc>
              <a:spcBef>
                <a:spcPts val="0"/>
              </a:spcBef>
              <a:spcAft>
                <a:spcPts val="0"/>
              </a:spcAft>
              <a:buSzPts val="1200"/>
              <a:buChar char="–"/>
            </a:pPr>
            <a:r>
              <a:rPr lang="fr-FR"/>
              <a:t>Removing stop words (empty words)</a:t>
            </a:r>
            <a:endParaRPr lang="fr-FR"/>
          </a:p>
          <a:p>
            <a:pPr marL="914400" lvl="1" indent="-304800" algn="l" rtl="0">
              <a:lnSpc>
                <a:spcPct val="90000"/>
              </a:lnSpc>
              <a:spcBef>
                <a:spcPts val="0"/>
              </a:spcBef>
              <a:spcAft>
                <a:spcPts val="0"/>
              </a:spcAft>
              <a:buSzPts val="1200"/>
              <a:buChar char="–"/>
            </a:pPr>
            <a:r>
              <a:rPr lang="fr-FR"/>
              <a:t>Deleting special characters</a:t>
            </a:r>
            <a:endParaRPr lang="fr-FR"/>
          </a:p>
          <a:p>
            <a:pPr marL="914400" lvl="1" indent="-304800" algn="l" rtl="0">
              <a:lnSpc>
                <a:spcPct val="90000"/>
              </a:lnSpc>
              <a:spcBef>
                <a:spcPts val="0"/>
              </a:spcBef>
              <a:spcAft>
                <a:spcPts val="0"/>
              </a:spcAft>
              <a:buSzPts val="1200"/>
              <a:buChar char="–"/>
            </a:pPr>
            <a:r>
              <a:rPr lang="fr-FR"/>
              <a:t>Replacement of certain words ("customer service" by "customer_service", study to find bigrams or trigrams).</a:t>
            </a:r>
            <a:endParaRPr lang="fr-FR"/>
          </a:p>
          <a:p>
            <a:pPr marL="0" lvl="0" indent="0" algn="l" rtl="0">
              <a:lnSpc>
                <a:spcPct val="90000"/>
              </a:lnSpc>
              <a:spcBef>
                <a:spcPts val="1000"/>
              </a:spcBef>
              <a:spcAft>
                <a:spcPts val="0"/>
              </a:spcAft>
              <a:buSzPts val="1400"/>
              <a:buNone/>
            </a:pPr>
          </a:p>
          <a:p>
            <a:pPr marL="457200" lvl="0" indent="-317500" algn="l" rtl="0">
              <a:lnSpc>
                <a:spcPct val="90000"/>
              </a:lnSpc>
              <a:spcBef>
                <a:spcPts val="1000"/>
              </a:spcBef>
              <a:spcAft>
                <a:spcPts val="0"/>
              </a:spcAft>
              <a:buSzPts val="1400"/>
              <a:buChar char="-"/>
            </a:pPr>
            <a:r>
              <a:rPr lang="fr-FR"/>
              <a:t>Export the cleaned file so that you don't have to do it again for future sessions. This file must contain the following columns</a:t>
            </a:r>
            <a:endParaRPr lang="fr-FR"/>
          </a:p>
          <a:p>
            <a:pPr marL="914400" lvl="1" indent="-304800" algn="l" rtl="0">
              <a:lnSpc>
                <a:spcPct val="90000"/>
              </a:lnSpc>
              <a:spcBef>
                <a:spcPts val="0"/>
              </a:spcBef>
              <a:spcAft>
                <a:spcPts val="0"/>
              </a:spcAft>
              <a:buSzPts val="1200"/>
              <a:buChar char="-"/>
            </a:pPr>
            <a:r>
              <a:rPr lang="fr-FR"/>
              <a:t>Date of publication of the notice</a:t>
            </a:r>
            <a:endParaRPr lang="fr-FR"/>
          </a:p>
          <a:p>
            <a:pPr marL="914400" lvl="1" indent="-304800" algn="l" rtl="0">
              <a:lnSpc>
                <a:spcPct val="90000"/>
              </a:lnSpc>
              <a:spcBef>
                <a:spcPts val="0"/>
              </a:spcBef>
              <a:spcAft>
                <a:spcPts val="0"/>
              </a:spcAft>
              <a:buSzPts val="1200"/>
              <a:buChar char="-"/>
            </a:pPr>
            <a:r>
              <a:rPr lang="fr-FR"/>
              <a:t>Month of experience (first day of the month)</a:t>
            </a:r>
            <a:endParaRPr lang="fr-FR"/>
          </a:p>
          <a:p>
            <a:pPr marL="914400" lvl="1" indent="-304800" algn="l" rtl="0">
              <a:lnSpc>
                <a:spcPct val="90000"/>
              </a:lnSpc>
              <a:spcBef>
                <a:spcPts val="0"/>
              </a:spcBef>
              <a:spcAft>
                <a:spcPts val="0"/>
              </a:spcAft>
              <a:buSzPts val="1200"/>
              <a:buChar char="-"/>
            </a:pPr>
            <a:r>
              <a:rPr lang="fr-FR"/>
              <a:t>Notice in French without cleaning</a:t>
            </a:r>
            <a:endParaRPr lang="fr-FR"/>
          </a:p>
          <a:p>
            <a:pPr marL="914400" lvl="1" indent="-304800" algn="l" rtl="0">
              <a:lnSpc>
                <a:spcPct val="90000"/>
              </a:lnSpc>
              <a:spcBef>
                <a:spcPts val="0"/>
              </a:spcBef>
              <a:spcAft>
                <a:spcPts val="0"/>
              </a:spcAft>
              <a:buSzPts val="1200"/>
              <a:buChar char="-"/>
            </a:pPr>
            <a:r>
              <a:rPr lang="fr-FR"/>
              <a:t>Notice in French with cleaning 1 for certain models</a:t>
            </a:r>
            <a:endParaRPr lang="fr-FR"/>
          </a:p>
          <a:p>
            <a:pPr marL="914400" lvl="1" indent="-304800" algn="l" rtl="0">
              <a:lnSpc>
                <a:spcPct val="90000"/>
              </a:lnSpc>
              <a:spcBef>
                <a:spcPts val="0"/>
              </a:spcBef>
              <a:spcAft>
                <a:spcPts val="0"/>
              </a:spcAft>
              <a:buSzPts val="1200"/>
              <a:buChar char="-"/>
            </a:pPr>
            <a:r>
              <a:rPr lang="fr-FR"/>
              <a:t>Avis en français avec nettoyage 2 pour d'autres modèles</a:t>
            </a:r>
            <a:endParaRPr lang="fr-FR"/>
          </a:p>
          <a:p>
            <a:pPr marL="914400" lvl="1" indent="-304800" algn="l" rtl="0">
              <a:lnSpc>
                <a:spcPct val="90000"/>
              </a:lnSpc>
              <a:spcBef>
                <a:spcPts val="0"/>
              </a:spcBef>
              <a:spcAft>
                <a:spcPts val="0"/>
              </a:spcAft>
              <a:buSzPts val="1200"/>
              <a:buChar char="-"/>
            </a:pPr>
            <a:r>
              <a:rPr lang="fr-FR"/>
              <a:t>The same applies to notices translated into English</a:t>
            </a:r>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57" name="Shape 257"/>
        <p:cNvGrpSpPr/>
        <p:nvPr/>
      </p:nvGrpSpPr>
      <p:grpSpPr>
        <a:xfrm>
          <a:off x="0" y="0"/>
          <a:ext cx="0" cy="0"/>
          <a:chOff x="0" y="0"/>
          <a:chExt cx="0" cy="0"/>
        </a:xfrm>
      </p:grpSpPr>
      <p:sp>
        <p:nvSpPr>
          <p:cNvPr id="258" name="Google Shape;258;p39"/>
          <p:cNvSpPr txBox="1"/>
          <p:nvPr>
            <p:ph type="body" idx="1"/>
          </p:nvPr>
        </p:nvSpPr>
        <p:spPr>
          <a:xfrm>
            <a:off x="185051" y="681540"/>
            <a:ext cx="1371600" cy="648000"/>
          </a:xfrm>
          <a:prstGeom prst="rect">
            <a:avLst/>
          </a:prstGeom>
          <a:noFill/>
          <a:ln>
            <a:noFill/>
          </a:ln>
        </p:spPr>
        <p:txBody>
          <a:bodyPr spcFirstLastPara="1" wrap="square" lIns="0" tIns="0" rIns="0" bIns="0" anchor="b" anchorCtr="0">
            <a:noAutofit/>
          </a:bodyPr>
          <a:lstStyle/>
          <a:p>
            <a:pPr marL="0" lvl="0" indent="0" algn="r" rtl="0">
              <a:lnSpc>
                <a:spcPct val="90000"/>
              </a:lnSpc>
              <a:spcBef>
                <a:spcPts val="200"/>
              </a:spcBef>
              <a:spcAft>
                <a:spcPts val="0"/>
              </a:spcAft>
              <a:buSzPts val="1400"/>
              <a:buNone/>
            </a:pPr>
            <a:r>
              <a:rPr lang="fr-FR"/>
              <a:t>2.2</a:t>
            </a:r>
            <a:endParaRPr lang="fr-FR"/>
          </a:p>
        </p:txBody>
      </p:sp>
      <p:sp>
        <p:nvSpPr>
          <p:cNvPr id="259" name="Google Shape;259;p39"/>
          <p:cNvSpPr txBox="1"/>
          <p:nvPr>
            <p:ph type="body" idx="2"/>
          </p:nvPr>
        </p:nvSpPr>
        <p:spPr>
          <a:xfrm>
            <a:off x="1780306" y="735546"/>
            <a:ext cx="7178700" cy="594000"/>
          </a:xfrm>
          <a:prstGeom prst="rect">
            <a:avLst/>
          </a:prstGeom>
          <a:noFill/>
          <a:ln>
            <a:noFill/>
          </a:ln>
        </p:spPr>
        <p:txBody>
          <a:bodyPr spcFirstLastPara="1" wrap="square" lIns="62300" tIns="38475" rIns="31150" bIns="0" anchor="b" anchorCtr="0">
            <a:noAutofit/>
          </a:bodyPr>
          <a:lstStyle/>
          <a:p>
            <a:pPr marL="0" lvl="0" indent="0" algn="l" rtl="0">
              <a:lnSpc>
                <a:spcPct val="90000"/>
              </a:lnSpc>
              <a:spcBef>
                <a:spcPts val="200"/>
              </a:spcBef>
              <a:spcAft>
                <a:spcPts val="0"/>
              </a:spcAft>
              <a:buSzPts val="1400"/>
              <a:buNone/>
            </a:pPr>
            <a:r>
              <a:rPr lang="fr-FR"/>
              <a:t>Data mining </a:t>
            </a:r>
            <a:endParaRPr>
              <a:solidFill>
                <a:schemeClr val="accent6"/>
              </a:solidFill>
            </a:endParaRPr>
          </a:p>
        </p:txBody>
      </p:sp>
      <p:sp>
        <p:nvSpPr>
          <p:cNvPr id="260" name="Google Shape;260;p39"/>
          <p:cNvSpPr txBox="1"/>
          <p:nvPr>
            <p:ph type="body" idx="3"/>
          </p:nvPr>
        </p:nvSpPr>
        <p:spPr>
          <a:xfrm>
            <a:off x="1963283" y="2031690"/>
            <a:ext cx="6723600" cy="1242000"/>
          </a:xfrm>
          <a:prstGeom prst="rect">
            <a:avLst/>
          </a:prstGeom>
          <a:noFill/>
          <a:ln>
            <a:noFill/>
          </a:ln>
        </p:spPr>
        <p:txBody>
          <a:bodyPr spcFirstLastPara="1" wrap="square" lIns="62300" tIns="38475" rIns="31150" bIns="38475" anchor="t" anchorCtr="0">
            <a:noAutofit/>
          </a:bodyPr>
          <a:lstStyle/>
          <a:p>
            <a:pPr marL="393700" lvl="0" indent="-279400" algn="l" rtl="0">
              <a:lnSpc>
                <a:spcPct val="90000"/>
              </a:lnSpc>
              <a:spcBef>
                <a:spcPts val="200"/>
              </a:spcBef>
              <a:spcAft>
                <a:spcPts val="0"/>
              </a:spcAft>
              <a:buSzPts val="1400"/>
              <a:buChar char="▪"/>
            </a:pPr>
            <a:r>
              <a:rPr lang="fr-FR" sz="1600">
                <a:solidFill>
                  <a:schemeClr val="dk1"/>
                </a:solidFill>
              </a:rPr>
              <a:t>Understanding </a:t>
            </a:r>
            <a:r>
              <a:rPr lang="fr-FR" sz="1600"/>
              <a:t>products and insurers and their average ratings</a:t>
            </a:r>
            <a:endParaRPr sz="1600"/>
          </a:p>
          <a:p>
            <a:pPr marL="393700" lvl="0" indent="-292100" algn="l" rtl="0">
              <a:lnSpc>
                <a:spcPct val="90000"/>
              </a:lnSpc>
              <a:spcBef>
                <a:spcPts val="200"/>
              </a:spcBef>
              <a:spcAft>
                <a:spcPts val="0"/>
              </a:spcAft>
              <a:buSzPts val="1600"/>
              <a:buChar char="▪"/>
            </a:pPr>
            <a:r>
              <a:rPr lang="fr-FR" sz="1600"/>
              <a:t>Viewing changes in scores over time</a:t>
            </a:r>
            <a:endParaRPr sz="1600"/>
          </a:p>
        </p:txBody>
      </p:sp>
      <p:sp>
        <p:nvSpPr>
          <p:cNvPr id="261" name="Google Shape;261;p39"/>
          <p:cNvSpPr/>
          <p:nvPr/>
        </p:nvSpPr>
        <p:spPr>
          <a:xfrm>
            <a:off x="953708" y="1665172"/>
            <a:ext cx="2403000" cy="161100"/>
          </a:xfrm>
          <a:prstGeom prst="rect">
            <a:avLst/>
          </a:prstGeom>
          <a:solidFill>
            <a:schemeClr val="lt2"/>
          </a:solidFill>
          <a:ln w="19050" cap="flat" cmpd="sng">
            <a:solidFill>
              <a:schemeClr val="lt1"/>
            </a:solidFill>
            <a:prstDash val="solid"/>
            <a:round/>
            <a:headEnd type="none" w="sm" len="sm"/>
            <a:tailEnd type="none" w="sm" len="sm"/>
          </a:ln>
        </p:spPr>
        <p:txBody>
          <a:bodyPr spcFirstLastPara="1" wrap="square" lIns="31150" tIns="31150" rIns="31150" bIns="31150" anchor="ctr" anchorCtr="0">
            <a:noAutofit/>
          </a:bodyPr>
          <a:lstStyle/>
          <a:p>
            <a:pPr marL="0" marR="0" lvl="0" indent="0" algn="ctr" rtl="0">
              <a:lnSpc>
                <a:spcPct val="85000"/>
              </a:lnSpc>
              <a:spcBef>
                <a:spcPts val="0"/>
              </a:spcBef>
              <a:spcAft>
                <a:spcPts val="0"/>
              </a:spcAft>
              <a:buClr>
                <a:srgbClr val="000000"/>
              </a:buClr>
              <a:buSzPts val="1700"/>
              <a:buFont typeface="Arial" panose="020B0604020202020204"/>
              <a:buNone/>
            </a:pPr>
            <a:r>
              <a:rPr lang="fr-FR" sz="1700" b="1" i="0" u="none" strike="noStrike" cap="none">
                <a:solidFill>
                  <a:schemeClr val="dk1"/>
                </a:solidFill>
                <a:latin typeface="Calibri" panose="020F0502020204030204"/>
                <a:ea typeface="Calibri" panose="020F0502020204030204"/>
                <a:cs typeface="Calibri" panose="020F0502020204030204"/>
                <a:sym typeface="Calibri" panose="020F0502020204030204"/>
              </a:rPr>
              <a:t>Objectives</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2400"/>
              <a:buNone/>
            </a:pPr>
            <a:r>
              <a:rPr lang="fr-FR"/>
              <a:t>Global data mining</a:t>
            </a:r>
            <a:endParaRPr lang="fr-FR"/>
          </a:p>
        </p:txBody>
      </p:sp>
      <p:sp>
        <p:nvSpPr>
          <p:cNvPr id="268" name="Google Shape;268;p40"/>
          <p:cNvSpPr txBox="1"/>
          <p:nvPr>
            <p:ph type="body" idx="1"/>
          </p:nvPr>
        </p:nvSpPr>
        <p:spPr>
          <a:xfrm>
            <a:off x="417634" y="1087041"/>
            <a:ext cx="8308800" cy="3206400"/>
          </a:xfrm>
          <a:prstGeom prst="rect">
            <a:avLst/>
          </a:prstGeom>
          <a:noFill/>
          <a:ln>
            <a:noFill/>
          </a:ln>
        </p:spPr>
        <p:txBody>
          <a:bodyPr spcFirstLastPara="1" wrap="square" lIns="62300" tIns="38475" rIns="31150" bIns="38475" anchor="t" anchorCtr="0">
            <a:noAutofit/>
          </a:bodyPr>
          <a:lstStyle/>
          <a:p>
            <a:pPr marL="457200" lvl="0" indent="-317500" algn="l" rtl="0">
              <a:lnSpc>
                <a:spcPct val="90000"/>
              </a:lnSpc>
              <a:spcBef>
                <a:spcPts val="1000"/>
              </a:spcBef>
              <a:spcAft>
                <a:spcPts val="0"/>
              </a:spcAft>
              <a:buSzPts val="1400"/>
              <a:buChar char="-"/>
            </a:pPr>
            <a:r>
              <a:rPr lang="fr-FR"/>
              <a:t>Number of reviews and average rating by product, insurer, date, etc.</a:t>
            </a:r>
            <a:endParaRPr lang="fr-FR"/>
          </a:p>
          <a:p>
            <a:pPr marL="457200" lvl="0" indent="-317500" algn="l" rtl="0">
              <a:lnSpc>
                <a:spcPct val="90000"/>
              </a:lnSpc>
              <a:spcBef>
                <a:spcPts val="0"/>
              </a:spcBef>
              <a:spcAft>
                <a:spcPts val="0"/>
              </a:spcAft>
              <a:buSzPts val="1400"/>
              <a:buChar char="-"/>
            </a:pPr>
            <a:r>
              <a:rPr lang="fr-FR"/>
              <a:t>Number of words in a notice, depending on the rating</a:t>
            </a:r>
            <a:endParaRPr lang="fr-FR"/>
          </a:p>
          <a:p>
            <a:pPr marL="457200" lvl="0" indent="-317500" algn="l" rtl="0">
              <a:lnSpc>
                <a:spcPct val="90000"/>
              </a:lnSpc>
              <a:spcBef>
                <a:spcPts val="0"/>
              </a:spcBef>
              <a:spcAft>
                <a:spcPts val="0"/>
              </a:spcAft>
              <a:buSzPts val="1400"/>
              <a:buChar char="-"/>
            </a:pPr>
            <a:r>
              <a:rPr lang="fr-FR"/>
              <a:t>Create models by product if necessary following exploration</a:t>
            </a:r>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2400"/>
              <a:buNone/>
            </a:pPr>
            <a:r>
              <a:rPr lang="fr-FR"/>
              <a:t>Exploring opinions</a:t>
            </a:r>
            <a:endParaRPr lang="fr-FR"/>
          </a:p>
        </p:txBody>
      </p:sp>
      <p:sp>
        <p:nvSpPr>
          <p:cNvPr id="275" name="Google Shape;275;p41"/>
          <p:cNvSpPr txBox="1"/>
          <p:nvPr>
            <p:ph type="body" idx="1"/>
          </p:nvPr>
        </p:nvSpPr>
        <p:spPr>
          <a:xfrm>
            <a:off x="417634" y="1087041"/>
            <a:ext cx="8308800" cy="3206400"/>
          </a:xfrm>
          <a:prstGeom prst="rect">
            <a:avLst/>
          </a:prstGeom>
          <a:noFill/>
          <a:ln>
            <a:noFill/>
          </a:ln>
        </p:spPr>
        <p:txBody>
          <a:bodyPr spcFirstLastPara="1" wrap="square" lIns="62300" tIns="38475" rIns="31150" bIns="38475" anchor="t" anchorCtr="0">
            <a:noAutofit/>
          </a:bodyPr>
          <a:lstStyle/>
          <a:p>
            <a:pPr marL="457200" lvl="0" indent="-317500" algn="l" rtl="0">
              <a:lnSpc>
                <a:spcPct val="90000"/>
              </a:lnSpc>
              <a:spcBef>
                <a:spcPts val="1000"/>
              </a:spcBef>
              <a:spcAft>
                <a:spcPts val="0"/>
              </a:spcAft>
              <a:buSzPts val="1400"/>
              <a:buChar char="-"/>
            </a:pPr>
            <a:r>
              <a:rPr lang="fr-FR"/>
              <a:t>Count and average score (and how they change over time) as a function of the following variables</a:t>
            </a:r>
            <a:endParaRPr lang="fr-FR"/>
          </a:p>
          <a:p>
            <a:pPr marL="914400" lvl="1" indent="-304800" algn="l" rtl="0">
              <a:lnSpc>
                <a:spcPct val="90000"/>
              </a:lnSpc>
              <a:spcBef>
                <a:spcPts val="0"/>
              </a:spcBef>
              <a:spcAft>
                <a:spcPts val="0"/>
              </a:spcAft>
              <a:buSzPts val="1200"/>
              <a:buChar char="-"/>
            </a:pPr>
            <a:r>
              <a:rPr lang="fr-FR"/>
              <a:t>Product</a:t>
            </a:r>
            <a:endParaRPr lang="fr-FR"/>
          </a:p>
          <a:p>
            <a:pPr marL="914400" lvl="1" indent="-304800" algn="l" rtl="0">
              <a:lnSpc>
                <a:spcPct val="90000"/>
              </a:lnSpc>
              <a:spcBef>
                <a:spcPts val="0"/>
              </a:spcBef>
              <a:spcAft>
                <a:spcPts val="0"/>
              </a:spcAft>
              <a:buSzPts val="1200"/>
              <a:buChar char="-"/>
            </a:pPr>
            <a:r>
              <a:rPr lang="fr-FR"/>
              <a:t>Insurer</a:t>
            </a:r>
            <a:endParaRPr lang="fr-FR"/>
          </a:p>
          <a:p>
            <a:pPr marL="457200" lvl="0" indent="-317500" algn="l" rtl="0">
              <a:lnSpc>
                <a:spcPct val="90000"/>
              </a:lnSpc>
              <a:spcBef>
                <a:spcPts val="0"/>
              </a:spcBef>
              <a:spcAft>
                <a:spcPts val="0"/>
              </a:spcAft>
              <a:buSzPts val="1400"/>
              <a:buChar char="-"/>
            </a:pPr>
            <a:r>
              <a:rPr lang="fr-FR"/>
              <a:t>As far as comments are concerned, we need to analyse them on a product-by-product basis, because you might think that the themes would not be the same. In practice, different departments within the company deal with them, and we need to have conclusions for each product.</a:t>
            </a:r>
            <a:endParaRPr lang="fr-FR"/>
          </a:p>
          <a:p>
            <a:pPr marL="457200" lvl="0" indent="-317500" algn="l" rtl="0">
              <a:lnSpc>
                <a:spcPct val="90000"/>
              </a:lnSpc>
              <a:spcBef>
                <a:spcPts val="0"/>
              </a:spcBef>
              <a:spcAft>
                <a:spcPts val="0"/>
              </a:spcAft>
              <a:buSzPts val="1400"/>
              <a:buChar char="-"/>
            </a:pPr>
            <a:r>
              <a:rPr lang="fr-FR"/>
              <a:t>Constitution of n-grams (several words together)</a:t>
            </a:r>
            <a:endParaRPr lang="fr-FR"/>
          </a:p>
          <a:p>
            <a:pPr marL="914400" lvl="1" indent="-304800" algn="l" rtl="0">
              <a:lnSpc>
                <a:spcPct val="90000"/>
              </a:lnSpc>
              <a:spcBef>
                <a:spcPts val="0"/>
              </a:spcBef>
              <a:spcAft>
                <a:spcPts val="0"/>
              </a:spcAft>
              <a:buSzPts val="1200"/>
              <a:buChar char="-"/>
            </a:pPr>
            <a:r>
              <a:rPr lang="fr-FR"/>
              <a:t>As we can see on Google and Amazon, and we can notice a subtlety according to examples seen: on Google, the n-grams are constituted before the deletion of the empty words ("espace de jeux" with "de" in it), and on Amazon, the n-grams are identified after the deletion of the empty words ("facile à monter" becomes "facile monter").</a:t>
            </a:r>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0" name="Google Shape;280;p42"/>
          <p:cNvSpPr txBox="1"/>
          <p:nvPr>
            <p:ph type="body" idx="1"/>
          </p:nvPr>
        </p:nvSpPr>
        <p:spPr>
          <a:xfrm>
            <a:off x="185051" y="681540"/>
            <a:ext cx="1371600" cy="648000"/>
          </a:xfrm>
          <a:prstGeom prst="rect">
            <a:avLst/>
          </a:prstGeom>
          <a:noFill/>
          <a:ln>
            <a:noFill/>
          </a:ln>
        </p:spPr>
        <p:txBody>
          <a:bodyPr spcFirstLastPara="1" wrap="square" lIns="0" tIns="0" rIns="0" bIns="0" anchor="b" anchorCtr="0">
            <a:noAutofit/>
          </a:bodyPr>
          <a:lstStyle/>
          <a:p>
            <a:pPr marL="0" lvl="0" indent="0" algn="r" rtl="0">
              <a:lnSpc>
                <a:spcPct val="90000"/>
              </a:lnSpc>
              <a:spcBef>
                <a:spcPts val="200"/>
              </a:spcBef>
              <a:spcAft>
                <a:spcPts val="0"/>
              </a:spcAft>
              <a:buSzPts val="1400"/>
              <a:buNone/>
            </a:pPr>
            <a:r>
              <a:rPr lang="fr-FR"/>
              <a:t>2.4</a:t>
            </a:r>
            <a:endParaRPr lang="fr-FR"/>
          </a:p>
        </p:txBody>
      </p:sp>
      <p:sp>
        <p:nvSpPr>
          <p:cNvPr id="281" name="Google Shape;281;p42"/>
          <p:cNvSpPr txBox="1"/>
          <p:nvPr>
            <p:ph type="body" idx="2"/>
          </p:nvPr>
        </p:nvSpPr>
        <p:spPr>
          <a:xfrm>
            <a:off x="1780306" y="735546"/>
            <a:ext cx="7178700" cy="594000"/>
          </a:xfrm>
          <a:prstGeom prst="rect">
            <a:avLst/>
          </a:prstGeom>
          <a:noFill/>
          <a:ln>
            <a:noFill/>
          </a:ln>
        </p:spPr>
        <p:txBody>
          <a:bodyPr spcFirstLastPara="1" wrap="square" lIns="62300" tIns="38475" rIns="31150" bIns="0" anchor="b" anchorCtr="0">
            <a:noAutofit/>
          </a:bodyPr>
          <a:lstStyle/>
          <a:p>
            <a:pPr marL="0" lvl="0" indent="0" algn="l" rtl="0">
              <a:lnSpc>
                <a:spcPct val="90000"/>
              </a:lnSpc>
              <a:spcBef>
                <a:spcPts val="200"/>
              </a:spcBef>
              <a:spcAft>
                <a:spcPts val="0"/>
              </a:spcAft>
              <a:buSzPts val="1400"/>
              <a:buNone/>
            </a:pPr>
            <a:r>
              <a:rPr lang="fr-FR"/>
              <a:t>Other NLP tasks</a:t>
            </a:r>
            <a:endParaRPr>
              <a:solidFill>
                <a:schemeClr val="accent6"/>
              </a:solidFill>
            </a:endParaRPr>
          </a:p>
        </p:txBody>
      </p:sp>
      <p:sp>
        <p:nvSpPr>
          <p:cNvPr id="282" name="Google Shape;282;p42"/>
          <p:cNvSpPr txBox="1"/>
          <p:nvPr>
            <p:ph type="body" idx="3"/>
          </p:nvPr>
        </p:nvSpPr>
        <p:spPr>
          <a:xfrm>
            <a:off x="1963283" y="2031690"/>
            <a:ext cx="6723600" cy="1242000"/>
          </a:xfrm>
          <a:prstGeom prst="rect">
            <a:avLst/>
          </a:prstGeom>
          <a:noFill/>
          <a:ln>
            <a:noFill/>
          </a:ln>
        </p:spPr>
        <p:txBody>
          <a:bodyPr spcFirstLastPara="1" wrap="square" lIns="62300" tIns="38475" rIns="31150" bIns="38475" anchor="t" anchorCtr="0">
            <a:noAutofit/>
          </a:bodyPr>
          <a:lstStyle/>
          <a:p>
            <a:pPr marL="393700" lvl="0" indent="-292100" algn="l" rtl="0">
              <a:lnSpc>
                <a:spcPct val="90000"/>
              </a:lnSpc>
              <a:spcBef>
                <a:spcPts val="200"/>
              </a:spcBef>
              <a:spcAft>
                <a:spcPts val="0"/>
              </a:spcAft>
              <a:buSzPts val="1600"/>
              <a:buChar char="▪"/>
            </a:pPr>
            <a:r>
              <a:rPr lang="fr-FR" sz="1600"/>
              <a:t>Fine-tuning the themes</a:t>
            </a:r>
            <a:endParaRPr sz="1600"/>
          </a:p>
        </p:txBody>
      </p:sp>
      <p:sp>
        <p:nvSpPr>
          <p:cNvPr id="283" name="Google Shape;283;p42"/>
          <p:cNvSpPr/>
          <p:nvPr/>
        </p:nvSpPr>
        <p:spPr>
          <a:xfrm>
            <a:off x="953708" y="1665172"/>
            <a:ext cx="2403000" cy="161100"/>
          </a:xfrm>
          <a:prstGeom prst="rect">
            <a:avLst/>
          </a:prstGeom>
          <a:solidFill>
            <a:schemeClr val="lt2"/>
          </a:solidFill>
          <a:ln w="19050" cap="flat" cmpd="sng">
            <a:solidFill>
              <a:schemeClr val="lt1"/>
            </a:solidFill>
            <a:prstDash val="solid"/>
            <a:round/>
            <a:headEnd type="none" w="sm" len="sm"/>
            <a:tailEnd type="none" w="sm" len="sm"/>
          </a:ln>
        </p:spPr>
        <p:txBody>
          <a:bodyPr spcFirstLastPara="1" wrap="square" lIns="31150" tIns="31150" rIns="31150" bIns="31150" anchor="ctr" anchorCtr="0">
            <a:noAutofit/>
          </a:bodyPr>
          <a:lstStyle/>
          <a:p>
            <a:pPr marL="0" marR="0" lvl="0" indent="0" algn="ctr" rtl="0">
              <a:lnSpc>
                <a:spcPct val="85000"/>
              </a:lnSpc>
              <a:spcBef>
                <a:spcPts val="0"/>
              </a:spcBef>
              <a:spcAft>
                <a:spcPts val="0"/>
              </a:spcAft>
              <a:buClr>
                <a:srgbClr val="000000"/>
              </a:buClr>
              <a:buSzPts val="1700"/>
              <a:buFont typeface="Arial" panose="020B0604020202020204"/>
              <a:buNone/>
            </a:pPr>
            <a:r>
              <a:rPr lang="fr-FR" sz="1700" b="1" i="0" u="none" strike="noStrike" cap="none">
                <a:solidFill>
                  <a:schemeClr val="dk1"/>
                </a:solidFill>
                <a:latin typeface="Calibri" panose="020F0502020204030204"/>
                <a:ea typeface="Calibri" panose="020F0502020204030204"/>
                <a:cs typeface="Calibri" panose="020F0502020204030204"/>
                <a:sym typeface="Calibri" panose="020F0502020204030204"/>
              </a:rPr>
              <a:t>Objectives</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88" name="Shape 288"/>
        <p:cNvGrpSpPr/>
        <p:nvPr/>
      </p:nvGrpSpPr>
      <p:grpSpPr>
        <a:xfrm>
          <a:off x="0" y="0"/>
          <a:ext cx="0" cy="0"/>
          <a:chOff x="0" y="0"/>
          <a:chExt cx="0" cy="0"/>
        </a:xfrm>
      </p:grpSpPr>
      <p:sp>
        <p:nvSpPr>
          <p:cNvPr id="289" name="Google Shape;289;p43"/>
          <p:cNvSpPr txBox="1"/>
          <p:nvPr>
            <p:ph type="body" idx="1"/>
          </p:nvPr>
        </p:nvSpPr>
        <p:spPr>
          <a:xfrm>
            <a:off x="417625" y="920750"/>
            <a:ext cx="8308800" cy="3372600"/>
          </a:xfrm>
          <a:prstGeom prst="rect">
            <a:avLst/>
          </a:prstGeom>
          <a:noFill/>
          <a:ln>
            <a:noFill/>
          </a:ln>
        </p:spPr>
        <p:txBody>
          <a:bodyPr spcFirstLastPara="1" wrap="square" lIns="62300" tIns="38475" rIns="31150" bIns="38475" anchor="t" anchorCtr="0">
            <a:noAutofit/>
          </a:bodyPr>
          <a:lstStyle/>
          <a:p>
            <a:pPr marL="457200" lvl="0" indent="-317500" algn="l" rtl="0">
              <a:lnSpc>
                <a:spcPct val="90000"/>
              </a:lnSpc>
              <a:spcBef>
                <a:spcPts val="1000"/>
              </a:spcBef>
              <a:spcAft>
                <a:spcPts val="0"/>
              </a:spcAft>
              <a:buSzPts val="1400"/>
              <a:buChar char="-"/>
            </a:pPr>
            <a:r>
              <a:rPr lang="fr-FR"/>
              <a:t>Spelling correction</a:t>
            </a:r>
            <a:endParaRPr lang="fr-FR"/>
          </a:p>
          <a:p>
            <a:pPr marL="457200" lvl="0" indent="-317500" algn="l" rtl="0">
              <a:lnSpc>
                <a:spcPct val="90000"/>
              </a:lnSpc>
              <a:spcBef>
                <a:spcPts val="0"/>
              </a:spcBef>
              <a:spcAft>
                <a:spcPts val="0"/>
              </a:spcAft>
              <a:buSzPts val="1400"/>
              <a:buChar char="-"/>
            </a:pPr>
            <a:r>
              <a:rPr lang="fr-FR"/>
              <a:t>Text summary</a:t>
            </a:r>
            <a:endParaRPr lang="fr-FR"/>
          </a:p>
          <a:p>
            <a:pPr marL="457200" lvl="0" indent="-317500" algn="l" rtl="0">
              <a:lnSpc>
                <a:spcPct val="90000"/>
              </a:lnSpc>
              <a:spcBef>
                <a:spcPts val="0"/>
              </a:spcBef>
              <a:spcAft>
                <a:spcPts val="0"/>
              </a:spcAft>
              <a:buSzPts val="1400"/>
              <a:buChar char="-"/>
            </a:pPr>
            <a:r>
              <a:rPr lang="fr-FR"/>
              <a:t>Text generation</a:t>
            </a:r>
            <a:endParaRPr lang="fr-FR"/>
          </a:p>
          <a:p>
            <a:pPr marL="914400" lvl="1" indent="-304800" algn="l" rtl="0">
              <a:lnSpc>
                <a:spcPct val="90000"/>
              </a:lnSpc>
              <a:spcBef>
                <a:spcPts val="0"/>
              </a:spcBef>
              <a:spcAft>
                <a:spcPts val="0"/>
              </a:spcAft>
              <a:buSzPts val="1200"/>
              <a:buChar char="-"/>
            </a:pPr>
            <a:r>
              <a:rPr lang="fr-FR"/>
              <a:t>By product and by insurer, compare and highlight differences</a:t>
            </a:r>
            <a:endParaRPr lang="fr-FR"/>
          </a:p>
          <a:p>
            <a:pPr marL="457200" lvl="0" indent="-317500" algn="l" rtl="0">
              <a:lnSpc>
                <a:spcPct val="90000"/>
              </a:lnSpc>
              <a:spcBef>
                <a:spcPts val="0"/>
              </a:spcBef>
              <a:spcAft>
                <a:spcPts val="0"/>
              </a:spcAft>
              <a:buSzPts val="1400"/>
              <a:buChar char="-"/>
            </a:pPr>
            <a:r>
              <a:rPr lang="fr-FR"/>
              <a:t>Sentiment detection with transfer learning</a:t>
            </a:r>
            <a:endParaRPr lang="fr-FR"/>
          </a:p>
          <a:p>
            <a:pPr marL="914400" lvl="1" indent="-304800" algn="l" rtl="0">
              <a:lnSpc>
                <a:spcPct val="90000"/>
              </a:lnSpc>
              <a:spcBef>
                <a:spcPts val="0"/>
              </a:spcBef>
              <a:spcAft>
                <a:spcPts val="0"/>
              </a:spcAft>
              <a:buSzPts val="1200"/>
              <a:buChar char="-"/>
            </a:pPr>
          </a:p>
          <a:p>
            <a:pPr marL="457200" lvl="0" indent="-317500" algn="l" rtl="0">
              <a:lnSpc>
                <a:spcPct val="90000"/>
              </a:lnSpc>
              <a:spcBef>
                <a:spcPts val="0"/>
              </a:spcBef>
              <a:spcAft>
                <a:spcPts val="0"/>
              </a:spcAft>
              <a:buSzPts val="1400"/>
              <a:buChar char="-"/>
            </a:pPr>
            <a:r>
              <a:rPr lang="fr-FR"/>
              <a:t>Translation: testing several packages</a:t>
            </a:r>
            <a:endParaRPr lang="fr-FR"/>
          </a:p>
          <a:p>
            <a:pPr marL="914400" lvl="1" indent="-304800" algn="l" rtl="0">
              <a:lnSpc>
                <a:spcPct val="90000"/>
              </a:lnSpc>
              <a:spcBef>
                <a:spcPts val="0"/>
              </a:spcBef>
              <a:spcAft>
                <a:spcPts val="0"/>
              </a:spcAft>
              <a:buSzPts val="1200"/>
              <a:buChar char="-"/>
            </a:pPr>
            <a:r>
              <a:rPr lang="fr-FR"/>
              <a:t>In practice, Google Translate can be used (see data presentation)</a:t>
            </a:r>
            <a:endParaRPr lang="fr-FR"/>
          </a:p>
        </p:txBody>
      </p:sp>
      <p:sp>
        <p:nvSpPr>
          <p:cNvPr id="290" name="Google Shape;290;p43"/>
          <p:cNvSpPr txBox="1"/>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2400"/>
              <a:buNone/>
            </a:pPr>
            <a:r>
              <a:rPr lang="fr-FR"/>
              <a:t>Task summary</a:t>
            </a:r>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95" name="Shape 295"/>
        <p:cNvGrpSpPr/>
        <p:nvPr/>
      </p:nvGrpSpPr>
      <p:grpSpPr>
        <a:xfrm>
          <a:off x="0" y="0"/>
          <a:ext cx="0" cy="0"/>
          <a:chOff x="0" y="0"/>
          <a:chExt cx="0" cy="0"/>
        </a:xfrm>
      </p:grpSpPr>
      <p:sp>
        <p:nvSpPr>
          <p:cNvPr id="296" name="Google Shape;296;p44"/>
          <p:cNvSpPr txBox="1"/>
          <p:nvPr>
            <p:ph type="body" idx="1"/>
          </p:nvPr>
        </p:nvSpPr>
        <p:spPr>
          <a:xfrm>
            <a:off x="185052" y="681540"/>
            <a:ext cx="1263000" cy="1001400"/>
          </a:xfrm>
          <a:prstGeom prst="rect">
            <a:avLst/>
          </a:prstGeom>
          <a:noFill/>
          <a:ln>
            <a:noFill/>
          </a:ln>
        </p:spPr>
        <p:txBody>
          <a:bodyPr spcFirstLastPara="1" wrap="square" lIns="0" tIns="0" rIns="0" bIns="0" anchor="ctr" anchorCtr="0">
            <a:noAutofit/>
          </a:bodyPr>
          <a:lstStyle/>
          <a:p>
            <a:pPr marL="0" lvl="0" indent="0" algn="r" rtl="0">
              <a:lnSpc>
                <a:spcPct val="90000"/>
              </a:lnSpc>
              <a:spcBef>
                <a:spcPts val="200"/>
              </a:spcBef>
              <a:spcAft>
                <a:spcPts val="0"/>
              </a:spcAft>
              <a:buSzPts val="6200"/>
              <a:buNone/>
            </a:pPr>
            <a:r>
              <a:rPr lang="fr-FR"/>
              <a:t>3</a:t>
            </a:r>
            <a:endParaRPr lang="fr-FR"/>
          </a:p>
        </p:txBody>
      </p:sp>
      <p:sp>
        <p:nvSpPr>
          <p:cNvPr id="297" name="Google Shape;297;p44"/>
          <p:cNvSpPr txBox="1"/>
          <p:nvPr>
            <p:ph type="body" idx="2"/>
          </p:nvPr>
        </p:nvSpPr>
        <p:spPr>
          <a:xfrm>
            <a:off x="1963300" y="742221"/>
            <a:ext cx="6995700" cy="940800"/>
          </a:xfrm>
          <a:prstGeom prst="rect">
            <a:avLst/>
          </a:prstGeom>
          <a:noFill/>
          <a:ln>
            <a:noFill/>
          </a:ln>
        </p:spPr>
        <p:txBody>
          <a:bodyPr spcFirstLastPara="1" wrap="square" lIns="62300" tIns="38475" rIns="31150" bIns="0" anchor="b" anchorCtr="0">
            <a:noAutofit/>
          </a:bodyPr>
          <a:lstStyle/>
          <a:p>
            <a:pPr marL="0" lvl="0" indent="0" algn="l" rtl="0">
              <a:lnSpc>
                <a:spcPct val="90000"/>
              </a:lnSpc>
              <a:spcBef>
                <a:spcPts val="200"/>
              </a:spcBef>
              <a:spcAft>
                <a:spcPts val="0"/>
              </a:spcAft>
              <a:buClr>
                <a:srgbClr val="000000"/>
              </a:buClr>
              <a:buSzPts val="3800"/>
              <a:buFont typeface="Arial" panose="020B0604020202020204"/>
              <a:buNone/>
            </a:pPr>
            <a:r>
              <a:rPr lang="fr-FR"/>
              <a:t>Unsupervised learning</a:t>
            </a:r>
            <a:endParaRPr lang="fr-FR"/>
          </a:p>
          <a:p>
            <a:pPr marL="0" lvl="0" indent="0" algn="l" rtl="0">
              <a:lnSpc>
                <a:spcPct val="90000"/>
              </a:lnSpc>
              <a:spcBef>
                <a:spcPts val="200"/>
              </a:spcBef>
              <a:spcAft>
                <a:spcPts val="0"/>
              </a:spcAft>
              <a:buClr>
                <a:srgbClr val="000000"/>
              </a:buClr>
              <a:buSzPts val="3800"/>
              <a:buFont typeface="Arial" panose="020B0604020202020204"/>
              <a:buNone/>
            </a:pPr>
            <a:r>
              <a:rPr lang="fr-FR"/>
              <a:t>/self-supervised learning</a:t>
            </a:r>
            <a:endParaRPr lang="fr-FR"/>
          </a:p>
        </p:txBody>
      </p:sp>
      <p:sp>
        <p:nvSpPr>
          <p:cNvPr id="298" name="Google Shape;298;p44"/>
          <p:cNvSpPr txBox="1"/>
          <p:nvPr>
            <p:ph type="body" idx="3"/>
          </p:nvPr>
        </p:nvSpPr>
        <p:spPr>
          <a:xfrm>
            <a:off x="1963283" y="2029478"/>
            <a:ext cx="6723300" cy="2565300"/>
          </a:xfrm>
          <a:prstGeom prst="rect">
            <a:avLst/>
          </a:prstGeom>
          <a:noFill/>
          <a:ln>
            <a:noFill/>
          </a:ln>
        </p:spPr>
        <p:txBody>
          <a:bodyPr spcFirstLastPara="1" wrap="square" lIns="62300" tIns="38475" rIns="31150" bIns="38475" anchor="t" anchorCtr="0">
            <a:noAutofit/>
          </a:bodyPr>
          <a:lstStyle/>
          <a:p>
            <a:pPr marL="393700" lvl="0" indent="-304800" algn="l" rtl="0">
              <a:lnSpc>
                <a:spcPct val="90000"/>
              </a:lnSpc>
              <a:spcBef>
                <a:spcPts val="200"/>
              </a:spcBef>
              <a:spcAft>
                <a:spcPts val="0"/>
              </a:spcAft>
              <a:buSzPts val="1800"/>
              <a:buChar char="▪"/>
            </a:pPr>
            <a:r>
              <a:rPr lang="fr-FR" sz="1800"/>
              <a:t>Presentation of approaches</a:t>
            </a:r>
            <a:endParaRPr sz="1800"/>
          </a:p>
          <a:p>
            <a:pPr marL="393700" lvl="0" indent="-304800" algn="l" rtl="0">
              <a:lnSpc>
                <a:spcPct val="90000"/>
              </a:lnSpc>
              <a:spcBef>
                <a:spcPts val="200"/>
              </a:spcBef>
              <a:spcAft>
                <a:spcPts val="0"/>
              </a:spcAft>
              <a:buSzPts val="1800"/>
              <a:buChar char="▪"/>
            </a:pPr>
            <a:r>
              <a:rPr lang="fr-FR" sz="1800"/>
              <a:t>Topic modelling and segmentation</a:t>
            </a:r>
            <a:endParaRPr sz="1800"/>
          </a:p>
          <a:p>
            <a:pPr marL="393700" lvl="0" indent="-304800" algn="l" rtl="0">
              <a:lnSpc>
                <a:spcPct val="90000"/>
              </a:lnSpc>
              <a:spcBef>
                <a:spcPts val="200"/>
              </a:spcBef>
              <a:spcAft>
                <a:spcPts val="0"/>
              </a:spcAft>
              <a:buSzPts val="1800"/>
              <a:buChar char="▪"/>
            </a:pPr>
            <a:r>
              <a:rPr lang="fr-FR" sz="1800"/>
              <a:t>Supervised learning</a:t>
            </a:r>
            <a:endParaRPr sz="1800"/>
          </a:p>
          <a:p>
            <a:pPr marL="787400" lvl="1" indent="-304800" algn="l" rtl="0">
              <a:lnSpc>
                <a:spcPct val="90000"/>
              </a:lnSpc>
              <a:spcBef>
                <a:spcPts val="200"/>
              </a:spcBef>
              <a:spcAft>
                <a:spcPts val="0"/>
              </a:spcAft>
              <a:buSzPts val="1800"/>
              <a:buChar char="–"/>
            </a:pPr>
            <a:r>
              <a:rPr lang="fr-FR" sz="1800"/>
              <a:t>Score prediction</a:t>
            </a:r>
            <a:endParaRPr sz="1800"/>
          </a:p>
          <a:p>
            <a:pPr marL="787400" lvl="1" indent="-304800" algn="l" rtl="0">
              <a:lnSpc>
                <a:spcPct val="90000"/>
              </a:lnSpc>
              <a:spcBef>
                <a:spcPts val="200"/>
              </a:spcBef>
              <a:spcAft>
                <a:spcPts val="0"/>
              </a:spcAft>
              <a:buSzPts val="1800"/>
              <a:buChar char="–"/>
            </a:pPr>
            <a:r>
              <a:rPr lang="fr-FR" sz="1800"/>
              <a:t>Theme prediction</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6" name="Shape 86"/>
        <p:cNvGrpSpPr/>
        <p:nvPr/>
      </p:nvGrpSpPr>
      <p:grpSpPr>
        <a:xfrm>
          <a:off x="0" y="0"/>
          <a:ext cx="0" cy="0"/>
          <a:chOff x="0" y="0"/>
          <a:chExt cx="0" cy="0"/>
        </a:xfrm>
      </p:grpSpPr>
      <p:sp>
        <p:nvSpPr>
          <p:cNvPr id="87" name="Google Shape;87;p16"/>
          <p:cNvSpPr txBox="1"/>
          <p:nvPr>
            <p:ph type="body" idx="1"/>
          </p:nvPr>
        </p:nvSpPr>
        <p:spPr>
          <a:xfrm>
            <a:off x="417625" y="783425"/>
            <a:ext cx="8308800" cy="4016100"/>
          </a:xfrm>
          <a:prstGeom prst="rect">
            <a:avLst/>
          </a:prstGeom>
          <a:noFill/>
          <a:ln>
            <a:noFill/>
          </a:ln>
        </p:spPr>
        <p:txBody>
          <a:bodyPr spcFirstLastPara="1" wrap="square" lIns="62300" tIns="38475" rIns="31150" bIns="38475" anchor="t" anchorCtr="0">
            <a:noAutofit/>
          </a:bodyPr>
          <a:lstStyle/>
          <a:p>
            <a:pPr marL="38100" lvl="0" indent="0" algn="l" rtl="0">
              <a:lnSpc>
                <a:spcPct val="90000"/>
              </a:lnSpc>
              <a:spcBef>
                <a:spcPts val="1000"/>
              </a:spcBef>
              <a:spcAft>
                <a:spcPts val="0"/>
              </a:spcAft>
              <a:buSzPts val="2500"/>
              <a:buNone/>
            </a:pPr>
            <a:r>
              <a:rPr lang="fr-FR" sz="1700"/>
              <a:t>1 </a:t>
            </a:r>
            <a:r>
              <a:rPr lang="fr-FR" sz="1700">
                <a:solidFill>
                  <a:schemeClr val="accent6"/>
                </a:solidFill>
              </a:rPr>
              <a:t>| </a:t>
            </a:r>
            <a:r>
              <a:rPr lang="fr-FR" sz="1700"/>
              <a:t>General presentation of the project and data</a:t>
            </a:r>
            <a:endParaRPr lang="fr-FR" sz="1700"/>
          </a:p>
          <a:p>
            <a:pPr marL="431800" lvl="1" indent="0" algn="l" rtl="0">
              <a:lnSpc>
                <a:spcPct val="100000"/>
              </a:lnSpc>
              <a:spcBef>
                <a:spcPts val="1000"/>
              </a:spcBef>
              <a:spcAft>
                <a:spcPts val="0"/>
              </a:spcAft>
              <a:buSzPts val="2500"/>
              <a:buNone/>
            </a:pPr>
            <a:r>
              <a:rPr lang="fr-FR" sz="1600"/>
              <a:t>1.1 </a:t>
            </a:r>
            <a:r>
              <a:rPr lang="fr-FR" sz="1600">
                <a:solidFill>
                  <a:schemeClr val="accent6"/>
                </a:solidFill>
              </a:rPr>
              <a:t>| </a:t>
            </a:r>
            <a:r>
              <a:rPr lang="fr-FR" sz="1600"/>
              <a:t>Presentation of the problem</a:t>
            </a:r>
            <a:endParaRPr lang="fr-FR" sz="1600"/>
          </a:p>
          <a:p>
            <a:pPr marL="431800" lvl="1" indent="0" algn="l" rtl="0">
              <a:lnSpc>
                <a:spcPct val="100000"/>
              </a:lnSpc>
              <a:spcBef>
                <a:spcPts val="1000"/>
              </a:spcBef>
              <a:spcAft>
                <a:spcPts val="0"/>
              </a:spcAft>
              <a:buSzPts val="2500"/>
              <a:buNone/>
            </a:pPr>
            <a:r>
              <a:rPr lang="fr-FR" sz="1600"/>
              <a:t>1.2 </a:t>
            </a:r>
            <a:r>
              <a:rPr lang="fr-FR" sz="1600">
                <a:solidFill>
                  <a:schemeClr val="accent6"/>
                </a:solidFill>
              </a:rPr>
              <a:t>| </a:t>
            </a:r>
            <a:r>
              <a:rPr lang="fr-FR" sz="1600"/>
              <a:t>Data presentation</a:t>
            </a:r>
            <a:endParaRPr lang="fr-FR" sz="1600"/>
          </a:p>
          <a:p>
            <a:pPr marL="431800" lvl="1" indent="0" algn="l" rtl="0">
              <a:lnSpc>
                <a:spcPct val="100000"/>
              </a:lnSpc>
              <a:spcBef>
                <a:spcPts val="1000"/>
              </a:spcBef>
              <a:spcAft>
                <a:spcPts val="0"/>
              </a:spcAft>
              <a:buSzPts val="2500"/>
              <a:buNone/>
            </a:pPr>
            <a:r>
              <a:rPr lang="fr-FR" sz="1600"/>
              <a:t>1.3 </a:t>
            </a:r>
            <a:r>
              <a:rPr lang="fr-FR" sz="1600">
                <a:solidFill>
                  <a:schemeClr val="accent6"/>
                </a:solidFill>
              </a:rPr>
              <a:t>| </a:t>
            </a:r>
            <a:r>
              <a:rPr lang="fr-FR" sz="1600"/>
              <a:t>Data exploration and cleansing</a:t>
            </a:r>
            <a:endParaRPr lang="fr-FR" sz="1600"/>
          </a:p>
          <a:p>
            <a:pPr marL="431800" lvl="1" indent="0" algn="l" rtl="0">
              <a:lnSpc>
                <a:spcPct val="90000"/>
              </a:lnSpc>
              <a:spcBef>
                <a:spcPts val="1000"/>
              </a:spcBef>
              <a:spcAft>
                <a:spcPts val="0"/>
              </a:spcAft>
              <a:buSzPts val="2500"/>
              <a:buNone/>
            </a:pPr>
          </a:p>
          <a:p>
            <a:pPr marL="38100" lvl="0" indent="0" algn="l" rtl="0">
              <a:lnSpc>
                <a:spcPct val="90000"/>
              </a:lnSpc>
              <a:spcBef>
                <a:spcPts val="0"/>
              </a:spcBef>
              <a:spcAft>
                <a:spcPts val="0"/>
              </a:spcAft>
              <a:buSzPts val="2500"/>
              <a:buNone/>
            </a:pPr>
            <a:r>
              <a:rPr lang="fr-FR" sz="1700"/>
              <a:t>3 </a:t>
            </a:r>
            <a:r>
              <a:rPr lang="fr-FR" sz="1700">
                <a:solidFill>
                  <a:schemeClr val="accent6"/>
                </a:solidFill>
              </a:rPr>
              <a:t>| </a:t>
            </a:r>
            <a:r>
              <a:rPr lang="fr-FR" sz="1700"/>
              <a:t>Feature engineering and modelling</a:t>
            </a:r>
            <a:endParaRPr lang="fr-FR" sz="1700"/>
          </a:p>
          <a:p>
            <a:pPr marL="431800" lvl="1" indent="0" algn="l" rtl="0">
              <a:lnSpc>
                <a:spcPct val="100000"/>
              </a:lnSpc>
              <a:spcBef>
                <a:spcPts val="1000"/>
              </a:spcBef>
              <a:spcAft>
                <a:spcPts val="0"/>
              </a:spcAft>
              <a:buSzPts val="2500"/>
              <a:buNone/>
            </a:pPr>
            <a:r>
              <a:rPr lang="fr-FR" sz="1600"/>
              <a:t>2.1 </a:t>
            </a:r>
            <a:r>
              <a:rPr lang="fr-FR" sz="1600">
                <a:solidFill>
                  <a:schemeClr val="accent6"/>
                </a:solidFill>
              </a:rPr>
              <a:t>| </a:t>
            </a:r>
            <a:r>
              <a:rPr lang="fr-FR" sz="1600"/>
              <a:t>Creating new variables</a:t>
            </a:r>
            <a:endParaRPr lang="fr-FR" sz="1600"/>
          </a:p>
          <a:p>
            <a:pPr marL="431800" lvl="1" indent="0" algn="l" rtl="0">
              <a:lnSpc>
                <a:spcPct val="100000"/>
              </a:lnSpc>
              <a:spcBef>
                <a:spcPts val="1000"/>
              </a:spcBef>
              <a:spcAft>
                <a:spcPts val="0"/>
              </a:spcAft>
              <a:buSzPts val="2500"/>
              <a:buNone/>
            </a:pPr>
            <a:r>
              <a:rPr lang="fr-FR" sz="1600"/>
              <a:t>2.2 </a:t>
            </a:r>
            <a:r>
              <a:rPr lang="fr-FR" sz="1600">
                <a:solidFill>
                  <a:schemeClr val="accent6"/>
                </a:solidFill>
              </a:rPr>
              <a:t>| </a:t>
            </a:r>
            <a:r>
              <a:rPr lang="fr-FR" sz="1600"/>
              <a:t>Building and comparing predictive models</a:t>
            </a:r>
            <a:endParaRPr lang="fr-FR" sz="1600"/>
          </a:p>
          <a:p>
            <a:pPr marL="431800" lvl="1" indent="0" algn="l" rtl="0">
              <a:lnSpc>
                <a:spcPct val="90000"/>
              </a:lnSpc>
              <a:spcBef>
                <a:spcPts val="1000"/>
              </a:spcBef>
              <a:spcAft>
                <a:spcPts val="0"/>
              </a:spcAft>
              <a:buSzPts val="2500"/>
              <a:buNone/>
            </a:pPr>
            <a:endParaRPr sz="1600"/>
          </a:p>
          <a:p>
            <a:pPr marL="38100" lvl="0" indent="0" algn="l" rtl="0">
              <a:lnSpc>
                <a:spcPct val="90000"/>
              </a:lnSpc>
              <a:spcBef>
                <a:spcPts val="0"/>
              </a:spcBef>
              <a:spcAft>
                <a:spcPts val="0"/>
              </a:spcAft>
              <a:buSzPts val="2500"/>
              <a:buNone/>
            </a:pPr>
            <a:r>
              <a:rPr lang="fr-FR" sz="1700"/>
              <a:t>4 </a:t>
            </a:r>
            <a:r>
              <a:rPr lang="fr-FR" sz="1700">
                <a:solidFill>
                  <a:schemeClr val="accent6"/>
                </a:solidFill>
              </a:rPr>
              <a:t>| </a:t>
            </a:r>
            <a:r>
              <a:rPr lang="fr-FR" sz="1700"/>
              <a:t>Interpretation of results</a:t>
            </a:r>
            <a:endParaRPr lang="fr-FR" sz="1700"/>
          </a:p>
          <a:p>
            <a:pPr marL="431800" lvl="1" indent="0" algn="l" rtl="0">
              <a:lnSpc>
                <a:spcPct val="100000"/>
              </a:lnSpc>
              <a:spcBef>
                <a:spcPts val="1000"/>
              </a:spcBef>
              <a:spcAft>
                <a:spcPts val="0"/>
              </a:spcAft>
              <a:buSzPts val="2500"/>
              <a:buNone/>
            </a:pPr>
            <a:r>
              <a:rPr lang="fr-FR" sz="1600"/>
              <a:t>3.1 Importance of variables</a:t>
            </a:r>
            <a:endParaRPr lang="fr-FR" sz="1600"/>
          </a:p>
          <a:p>
            <a:pPr marL="431800" lvl="1" indent="0" algn="l" rtl="0">
              <a:lnSpc>
                <a:spcPct val="100000"/>
              </a:lnSpc>
              <a:spcBef>
                <a:spcPts val="1000"/>
              </a:spcBef>
              <a:spcAft>
                <a:spcPts val="0"/>
              </a:spcAft>
              <a:buSzPts val="2500"/>
              <a:buNone/>
            </a:pPr>
            <a:r>
              <a:rPr lang="fr-FR" sz="1600"/>
              <a:t>3.3 </a:t>
            </a:r>
            <a:r>
              <a:rPr lang="fr-FR" sz="1600">
                <a:solidFill>
                  <a:schemeClr val="accent6"/>
                </a:solidFill>
              </a:rPr>
              <a:t>| </a:t>
            </a:r>
            <a:r>
              <a:rPr lang="fr-FR" sz="1600"/>
              <a:t>Conclusion on the use of models</a:t>
            </a:r>
            <a:endParaRPr lang="fr-FR" sz="1600"/>
          </a:p>
        </p:txBody>
      </p:sp>
      <p:sp>
        <p:nvSpPr>
          <p:cNvPr id="88" name="Google Shape;88;p16"/>
          <p:cNvSpPr txBox="1"/>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sz="2200"/>
              <a:t>Example of a table of contents</a:t>
            </a:r>
            <a:endParaRPr lang="fr-F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02" name="Shape 302"/>
        <p:cNvGrpSpPr/>
        <p:nvPr/>
      </p:nvGrpSpPr>
      <p:grpSpPr>
        <a:xfrm>
          <a:off x="0" y="0"/>
          <a:ext cx="0" cy="0"/>
          <a:chOff x="0" y="0"/>
          <a:chExt cx="0" cy="0"/>
        </a:xfrm>
      </p:grpSpPr>
      <p:sp>
        <p:nvSpPr>
          <p:cNvPr id="303" name="Google Shape;303;p45"/>
          <p:cNvSpPr txBox="1"/>
          <p:nvPr>
            <p:ph type="body" idx="1"/>
          </p:nvPr>
        </p:nvSpPr>
        <p:spPr>
          <a:xfrm>
            <a:off x="185051" y="681540"/>
            <a:ext cx="1371600" cy="648000"/>
          </a:xfrm>
          <a:prstGeom prst="rect">
            <a:avLst/>
          </a:prstGeom>
          <a:noFill/>
          <a:ln>
            <a:noFill/>
          </a:ln>
        </p:spPr>
        <p:txBody>
          <a:bodyPr spcFirstLastPara="1" wrap="square" lIns="0" tIns="0" rIns="0" bIns="0" anchor="b" anchorCtr="0">
            <a:noAutofit/>
          </a:bodyPr>
          <a:lstStyle/>
          <a:p>
            <a:pPr marL="0" lvl="0" indent="0" algn="r" rtl="0">
              <a:lnSpc>
                <a:spcPct val="90000"/>
              </a:lnSpc>
              <a:spcBef>
                <a:spcPts val="200"/>
              </a:spcBef>
              <a:spcAft>
                <a:spcPts val="0"/>
              </a:spcAft>
              <a:buSzPts val="1400"/>
              <a:buNone/>
            </a:pPr>
            <a:r>
              <a:rPr lang="fr-FR"/>
              <a:t>3.1</a:t>
            </a:r>
            <a:endParaRPr lang="fr-FR"/>
          </a:p>
        </p:txBody>
      </p:sp>
      <p:sp>
        <p:nvSpPr>
          <p:cNvPr id="304" name="Google Shape;304;p45"/>
          <p:cNvSpPr txBox="1"/>
          <p:nvPr>
            <p:ph type="body" idx="2"/>
          </p:nvPr>
        </p:nvSpPr>
        <p:spPr>
          <a:xfrm>
            <a:off x="1780306" y="735546"/>
            <a:ext cx="7178700" cy="594000"/>
          </a:xfrm>
          <a:prstGeom prst="rect">
            <a:avLst/>
          </a:prstGeom>
          <a:noFill/>
          <a:ln>
            <a:noFill/>
          </a:ln>
        </p:spPr>
        <p:txBody>
          <a:bodyPr spcFirstLastPara="1" wrap="square" lIns="62300" tIns="38475" rIns="31150" bIns="0" anchor="b" anchorCtr="0">
            <a:noAutofit/>
          </a:bodyPr>
          <a:lstStyle/>
          <a:p>
            <a:pPr marL="0" lvl="0" indent="0" algn="l" rtl="0">
              <a:lnSpc>
                <a:spcPct val="90000"/>
              </a:lnSpc>
              <a:spcBef>
                <a:spcPts val="200"/>
              </a:spcBef>
              <a:spcAft>
                <a:spcPts val="0"/>
              </a:spcAft>
              <a:buSzPts val="1400"/>
              <a:buNone/>
            </a:pPr>
            <a:r>
              <a:rPr lang="fr-FR"/>
              <a:t>Presentation of approaches</a:t>
            </a:r>
            <a:endParaRPr>
              <a:solidFill>
                <a:schemeClr val="accent6"/>
              </a:solidFill>
            </a:endParaRPr>
          </a:p>
        </p:txBody>
      </p:sp>
      <p:sp>
        <p:nvSpPr>
          <p:cNvPr id="305" name="Google Shape;305;p45"/>
          <p:cNvSpPr txBox="1"/>
          <p:nvPr>
            <p:ph type="body" idx="3"/>
          </p:nvPr>
        </p:nvSpPr>
        <p:spPr>
          <a:xfrm>
            <a:off x="1963283" y="2031690"/>
            <a:ext cx="6723600" cy="1242000"/>
          </a:xfrm>
          <a:prstGeom prst="rect">
            <a:avLst/>
          </a:prstGeom>
          <a:noFill/>
          <a:ln>
            <a:noFill/>
          </a:ln>
        </p:spPr>
        <p:txBody>
          <a:bodyPr spcFirstLastPara="1" wrap="square" lIns="62300" tIns="38475" rIns="31150" bIns="38475" anchor="t" anchorCtr="0">
            <a:noAutofit/>
          </a:bodyPr>
          <a:lstStyle/>
          <a:p>
            <a:pPr marL="393700" lvl="0" indent="-279400" algn="l" rtl="0">
              <a:lnSpc>
                <a:spcPct val="90000"/>
              </a:lnSpc>
              <a:spcBef>
                <a:spcPts val="200"/>
              </a:spcBef>
              <a:spcAft>
                <a:spcPts val="0"/>
              </a:spcAft>
              <a:buSzPts val="1400"/>
              <a:buChar char="▪"/>
            </a:pPr>
            <a:r>
              <a:rPr lang="fr-FR" sz="1600">
                <a:solidFill>
                  <a:schemeClr val="dk1"/>
                </a:solidFill>
              </a:rPr>
              <a:t>Understanding the project and its context</a:t>
            </a:r>
            <a:endParaRPr lang="fr-FR" sz="1600">
              <a:solidFill>
                <a:schemeClr val="dk1"/>
              </a:solidFill>
            </a:endParaRPr>
          </a:p>
          <a:p>
            <a:pPr marL="393700" lvl="0" indent="-279400" algn="l" rtl="0">
              <a:lnSpc>
                <a:spcPct val="90000"/>
              </a:lnSpc>
              <a:spcBef>
                <a:spcPts val="200"/>
              </a:spcBef>
              <a:spcAft>
                <a:spcPts val="0"/>
              </a:spcAft>
              <a:buSzPts val="1400"/>
              <a:buChar char="▪"/>
            </a:pPr>
            <a:r>
              <a:rPr lang="fr-FR" sz="1600">
                <a:solidFill>
                  <a:schemeClr val="dk1"/>
                </a:solidFill>
              </a:rPr>
              <a:t>Understanding the benefits of predictive models</a:t>
            </a:r>
            <a:endParaRPr sz="1600">
              <a:solidFill>
                <a:schemeClr val="accent6"/>
              </a:solidFill>
            </a:endParaRPr>
          </a:p>
        </p:txBody>
      </p:sp>
      <p:sp>
        <p:nvSpPr>
          <p:cNvPr id="306" name="Google Shape;306;p45"/>
          <p:cNvSpPr/>
          <p:nvPr/>
        </p:nvSpPr>
        <p:spPr>
          <a:xfrm>
            <a:off x="953708" y="1665172"/>
            <a:ext cx="2403000" cy="161100"/>
          </a:xfrm>
          <a:prstGeom prst="rect">
            <a:avLst/>
          </a:prstGeom>
          <a:solidFill>
            <a:schemeClr val="lt2"/>
          </a:solidFill>
          <a:ln w="19050" cap="flat" cmpd="sng">
            <a:solidFill>
              <a:schemeClr val="lt1"/>
            </a:solidFill>
            <a:prstDash val="solid"/>
            <a:round/>
            <a:headEnd type="none" w="sm" len="sm"/>
            <a:tailEnd type="none" w="sm" len="sm"/>
          </a:ln>
        </p:spPr>
        <p:txBody>
          <a:bodyPr spcFirstLastPara="1" wrap="square" lIns="31150" tIns="31150" rIns="31150" bIns="31150" anchor="ctr" anchorCtr="0">
            <a:noAutofit/>
          </a:bodyPr>
          <a:lstStyle/>
          <a:p>
            <a:pPr marL="0" marR="0" lvl="0" indent="0" algn="ctr" rtl="0">
              <a:lnSpc>
                <a:spcPct val="85000"/>
              </a:lnSpc>
              <a:spcBef>
                <a:spcPts val="0"/>
              </a:spcBef>
              <a:spcAft>
                <a:spcPts val="0"/>
              </a:spcAft>
              <a:buClr>
                <a:srgbClr val="000000"/>
              </a:buClr>
              <a:buSzPts val="1700"/>
              <a:buFont typeface="Arial" panose="020B0604020202020204"/>
              <a:buNone/>
            </a:pPr>
            <a:r>
              <a:rPr lang="fr-FR" sz="1700" b="1" i="0" u="none" strike="noStrike" cap="none">
                <a:solidFill>
                  <a:schemeClr val="dk1"/>
                </a:solidFill>
                <a:latin typeface="Calibri" panose="020F0502020204030204"/>
                <a:ea typeface="Calibri" panose="020F0502020204030204"/>
                <a:cs typeface="Calibri" panose="020F0502020204030204"/>
                <a:sym typeface="Calibri" panose="020F0502020204030204"/>
              </a:rPr>
              <a:t>Objectives</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85" name="Shape 385"/>
        <p:cNvGrpSpPr/>
        <p:nvPr/>
      </p:nvGrpSpPr>
      <p:grpSpPr>
        <a:xfrm>
          <a:off x="0" y="0"/>
          <a:ext cx="0" cy="0"/>
          <a:chOff x="0" y="0"/>
          <a:chExt cx="0" cy="0"/>
        </a:xfrm>
      </p:grpSpPr>
      <p:sp>
        <p:nvSpPr>
          <p:cNvPr id="386" name="Google Shape;386;p47"/>
          <p:cNvSpPr txBox="1"/>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2400"/>
              <a:buNone/>
            </a:pPr>
            <a:r>
              <a:rPr lang="fr-FR"/>
              <a:t>Global approaches</a:t>
            </a:r>
            <a:endParaRPr lang="fr-FR"/>
          </a:p>
        </p:txBody>
      </p:sp>
      <p:sp>
        <p:nvSpPr>
          <p:cNvPr id="387" name="Google Shape;387;p47"/>
          <p:cNvSpPr txBox="1"/>
          <p:nvPr>
            <p:ph type="body" idx="1"/>
          </p:nvPr>
        </p:nvSpPr>
        <p:spPr>
          <a:xfrm>
            <a:off x="417625" y="993325"/>
            <a:ext cx="8308800" cy="3300000"/>
          </a:xfrm>
          <a:prstGeom prst="rect">
            <a:avLst/>
          </a:prstGeom>
          <a:noFill/>
          <a:ln>
            <a:noFill/>
          </a:ln>
        </p:spPr>
        <p:txBody>
          <a:bodyPr spcFirstLastPara="1" wrap="square" lIns="62300" tIns="38475" rIns="31150" bIns="38475" anchor="t" anchorCtr="0">
            <a:noAutofit/>
          </a:bodyPr>
          <a:lstStyle/>
          <a:p>
            <a:pPr marL="457200" lvl="0" indent="-317500" algn="l" rtl="0">
              <a:lnSpc>
                <a:spcPct val="90000"/>
              </a:lnSpc>
              <a:spcBef>
                <a:spcPts val="1000"/>
              </a:spcBef>
              <a:spcAft>
                <a:spcPts val="0"/>
              </a:spcAft>
              <a:buSzPts val="1400"/>
              <a:buChar char="▪"/>
            </a:pPr>
            <a:r>
              <a:rPr lang="fr-FR"/>
              <a:t>Use of unsupervised and deterministic approaches to define topics</a:t>
            </a:r>
            <a:endParaRPr lang="fr-FR"/>
          </a:p>
          <a:p>
            <a:pPr marL="914400" lvl="1" indent="-304800" algn="l" rtl="0">
              <a:lnSpc>
                <a:spcPct val="90000"/>
              </a:lnSpc>
              <a:spcBef>
                <a:spcPts val="0"/>
              </a:spcBef>
              <a:spcAft>
                <a:spcPts val="0"/>
              </a:spcAft>
              <a:buSzPts val="1200"/>
              <a:buChar char="–"/>
            </a:pPr>
            <a:r>
              <a:rPr lang="fr-FR"/>
              <a:t>LDA to explore possible topics</a:t>
            </a:r>
            <a:endParaRPr lang="fr-FR"/>
          </a:p>
          <a:p>
            <a:pPr marL="914400" lvl="1" indent="-304800" algn="l" rtl="0">
              <a:lnSpc>
                <a:spcPct val="90000"/>
              </a:lnSpc>
              <a:spcBef>
                <a:spcPts val="0"/>
              </a:spcBef>
              <a:spcAft>
                <a:spcPts val="0"/>
              </a:spcAft>
              <a:buSzPts val="1200"/>
              <a:buChar char="–"/>
            </a:pPr>
            <a:r>
              <a:rPr lang="fr-FR"/>
              <a:t>Word2vec to identify similar words</a:t>
            </a:r>
            <a:endParaRPr lang="fr-FR"/>
          </a:p>
          <a:p>
            <a:pPr marL="914400" lvl="1" indent="-304800" algn="l" rtl="0">
              <a:lnSpc>
                <a:spcPct val="90000"/>
              </a:lnSpc>
              <a:spcBef>
                <a:spcPts val="0"/>
              </a:spcBef>
              <a:spcAft>
                <a:spcPts val="0"/>
              </a:spcAft>
              <a:buSzPts val="1200"/>
              <a:buChar char="–"/>
            </a:pPr>
            <a:r>
              <a:rPr lang="fr-FR"/>
              <a:t>At the end, define the themes and associated words. The average score can then be calculated for each theme. Examples of themes: reimbursements (reimbursement, service, payment, etc.), customer service and contacts (email, telephone, customer service, etc.), contract management (take out, contract, termination, etc.).</a:t>
            </a:r>
            <a:endParaRPr lang="fr-FR"/>
          </a:p>
          <a:p>
            <a:pPr marL="457200" lvl="0" indent="-317500" algn="l" rtl="0">
              <a:lnSpc>
                <a:spcPct val="90000"/>
              </a:lnSpc>
              <a:spcBef>
                <a:spcPts val="0"/>
              </a:spcBef>
              <a:spcAft>
                <a:spcPts val="0"/>
              </a:spcAft>
              <a:buSzPts val="1400"/>
              <a:buChar char="▪"/>
            </a:pPr>
            <a:r>
              <a:rPr lang="fr-FR"/>
              <a:t>Analysis of feelings</a:t>
            </a:r>
            <a:endParaRPr lang="fr-FR"/>
          </a:p>
          <a:p>
            <a:pPr marL="914400" lvl="1" indent="-304800" algn="l" rtl="0">
              <a:lnSpc>
                <a:spcPct val="90000"/>
              </a:lnSpc>
              <a:spcBef>
                <a:spcPts val="0"/>
              </a:spcBef>
              <a:spcAft>
                <a:spcPts val="0"/>
              </a:spcAft>
              <a:buSzPts val="1200"/>
              <a:buChar char="–"/>
            </a:pPr>
            <a:r>
              <a:rPr lang="fr-FR"/>
              <a:t>In addition to notes, packages can be used to detect the different sentiments present in comments.</a:t>
            </a:r>
            <a:endParaRPr lang="fr-FR"/>
          </a:p>
          <a:p>
            <a:pPr marL="914400" lvl="1" indent="-304800" algn="l" rtl="0">
              <a:lnSpc>
                <a:spcPct val="90000"/>
              </a:lnSpc>
              <a:spcBef>
                <a:spcPts val="0"/>
              </a:spcBef>
              <a:spcAft>
                <a:spcPts val="0"/>
              </a:spcAft>
              <a:buSzPts val="1200"/>
              <a:buChar char="–"/>
            </a:pPr>
            <a:r>
              <a:rPr lang="fr-FR"/>
              <a:t>To use certain packages for the English language, the comments can be translated into English.</a:t>
            </a:r>
            <a:endParaRPr lang="fr-FR"/>
          </a:p>
          <a:p>
            <a:pPr marL="457200" lvl="0" indent="-317500" algn="l" rtl="0">
              <a:lnSpc>
                <a:spcPct val="90000"/>
              </a:lnSpc>
              <a:spcBef>
                <a:spcPts val="0"/>
              </a:spcBef>
              <a:spcAft>
                <a:spcPts val="0"/>
              </a:spcAft>
              <a:buSzPts val="1400"/>
              <a:buChar char="▪"/>
            </a:pPr>
            <a:r>
              <a:rPr lang="fr-FR"/>
              <a:t>Supervised approaches</a:t>
            </a:r>
            <a:endParaRPr lang="fr-FR"/>
          </a:p>
          <a:p>
            <a:pPr marL="914400" lvl="1" indent="-304800" algn="l" rtl="0">
              <a:lnSpc>
                <a:spcPct val="90000"/>
              </a:lnSpc>
              <a:spcBef>
                <a:spcPts val="0"/>
              </a:spcBef>
              <a:spcAft>
                <a:spcPts val="0"/>
              </a:spcAft>
              <a:buSzPts val="1200"/>
              <a:buChar char="–"/>
            </a:pPr>
            <a:r>
              <a:rPr lang="fr-FR"/>
              <a:t>Word approach: we can </a:t>
            </a:r>
            <a:endParaRPr lang="fr-FR"/>
          </a:p>
          <a:p>
            <a:pPr marL="914400" lvl="1" indent="-304800" algn="l" rtl="0">
              <a:lnSpc>
                <a:spcPct val="90000"/>
              </a:lnSpc>
              <a:spcBef>
                <a:spcPts val="0"/>
              </a:spcBef>
              <a:spcAft>
                <a:spcPts val="0"/>
              </a:spcAft>
              <a:buSzPts val="1200"/>
              <a:buChar char="–"/>
            </a:pPr>
            <a:r>
              <a:rPr lang="fr-FR"/>
              <a:t>Approach using themes: it would also be interesting to predict the score using themes, so that we know which themes have the greatest impact on the score. This would be a classic machine learning approach.</a:t>
            </a:r>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92" name="Shape 392"/>
        <p:cNvGrpSpPr/>
        <p:nvPr/>
      </p:nvGrpSpPr>
      <p:grpSpPr>
        <a:xfrm>
          <a:off x="0" y="0"/>
          <a:ext cx="0" cy="0"/>
          <a:chOff x="0" y="0"/>
          <a:chExt cx="0" cy="0"/>
        </a:xfrm>
      </p:grpSpPr>
      <p:sp>
        <p:nvSpPr>
          <p:cNvPr id="393" name="Google Shape;393;p48"/>
          <p:cNvSpPr txBox="1"/>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2400"/>
              <a:buNone/>
            </a:pPr>
            <a:r>
              <a:rPr lang="fr-FR"/>
              <a:t>Instructions for defining the themes</a:t>
            </a:r>
            <a:endParaRPr lang="fr-FR"/>
          </a:p>
        </p:txBody>
      </p:sp>
      <p:sp>
        <p:nvSpPr>
          <p:cNvPr id="394" name="Google Shape;394;p48"/>
          <p:cNvSpPr txBox="1"/>
          <p:nvPr>
            <p:ph type="body" idx="1"/>
          </p:nvPr>
        </p:nvSpPr>
        <p:spPr>
          <a:xfrm>
            <a:off x="417625" y="979725"/>
            <a:ext cx="8308800" cy="3313800"/>
          </a:xfrm>
          <a:prstGeom prst="rect">
            <a:avLst/>
          </a:prstGeom>
          <a:noFill/>
          <a:ln>
            <a:noFill/>
          </a:ln>
        </p:spPr>
        <p:txBody>
          <a:bodyPr spcFirstLastPara="1" wrap="square" lIns="62300" tIns="38475" rIns="31150" bIns="38475" anchor="t" anchorCtr="0">
            <a:noAutofit/>
          </a:bodyPr>
          <a:lstStyle/>
          <a:p>
            <a:pPr marL="457200" lvl="0" indent="-317500" algn="l" rtl="0">
              <a:lnSpc>
                <a:spcPct val="90000"/>
              </a:lnSpc>
              <a:spcBef>
                <a:spcPts val="1000"/>
              </a:spcBef>
              <a:spcAft>
                <a:spcPts val="0"/>
              </a:spcAft>
              <a:buSzPts val="1400"/>
              <a:buChar char="▪"/>
            </a:pPr>
            <a:r>
              <a:rPr lang="fr-FR"/>
              <a:t>List of themes with deterministic keyword detection</a:t>
            </a:r>
            <a:endParaRPr lang="fr-FR"/>
          </a:p>
          <a:p>
            <a:pPr marL="914400" lvl="1" indent="-304800" algn="l" rtl="0">
              <a:lnSpc>
                <a:spcPct val="90000"/>
              </a:lnSpc>
              <a:spcBef>
                <a:spcPts val="0"/>
              </a:spcBef>
              <a:spcAft>
                <a:spcPts val="0"/>
              </a:spcAft>
              <a:buSzPts val="1200"/>
              <a:buChar char="–"/>
            </a:pPr>
            <a:r>
              <a:rPr lang="fr-FR"/>
              <a:t>We can help with variants using textual distance or word2vec</a:t>
            </a:r>
            <a:endParaRPr lang="fr-FR"/>
          </a:p>
          <a:p>
            <a:pPr marL="914400" lvl="1" indent="-304800" algn="l" rtl="0">
              <a:lnSpc>
                <a:spcPct val="90000"/>
              </a:lnSpc>
              <a:spcBef>
                <a:spcPts val="0"/>
              </a:spcBef>
              <a:spcAft>
                <a:spcPts val="0"/>
              </a:spcAft>
              <a:buSzPts val="1200"/>
              <a:buChar char="–"/>
            </a:pPr>
            <a:r>
              <a:rPr lang="fr-FR"/>
              <a:t>The theme is considered to be associated with a comment as soon as a word is detected.</a:t>
            </a:r>
            <a:endParaRPr lang="fr-FR"/>
          </a:p>
          <a:p>
            <a:pPr marL="457200" lvl="0" indent="-317500" algn="l" rtl="0">
              <a:lnSpc>
                <a:spcPct val="90000"/>
              </a:lnSpc>
              <a:spcBef>
                <a:spcPts val="0"/>
              </a:spcBef>
              <a:spcAft>
                <a:spcPts val="0"/>
              </a:spcAft>
              <a:buSzPts val="1400"/>
              <a:buChar char="▪"/>
            </a:pPr>
            <a:r>
              <a:rPr lang="fr-FR"/>
              <a:t>Creation of the learning base</a:t>
            </a:r>
            <a:endParaRPr lang="fr-FR"/>
          </a:p>
          <a:p>
            <a:pPr marL="914400" lvl="1" indent="-304800" algn="l" rtl="0">
              <a:lnSpc>
                <a:spcPct val="90000"/>
              </a:lnSpc>
              <a:spcBef>
                <a:spcPts val="0"/>
              </a:spcBef>
              <a:spcAft>
                <a:spcPts val="0"/>
              </a:spcAft>
              <a:buSzPts val="1200"/>
              <a:buChar char="–"/>
            </a:pPr>
            <a:r>
              <a:rPr lang="fr-FR"/>
              <a:t>Themes are predicted using supervised models</a:t>
            </a:r>
            <a:endParaRPr lang="fr-FR"/>
          </a:p>
          <a:p>
            <a:pPr marL="457200" lvl="0" indent="-317500" algn="l" rtl="0">
              <a:lnSpc>
                <a:spcPct val="90000"/>
              </a:lnSpc>
              <a:spcBef>
                <a:spcPts val="0"/>
              </a:spcBef>
              <a:spcAft>
                <a:spcPts val="0"/>
              </a:spcAft>
              <a:buSzPts val="1400"/>
              <a:buChar char="▪"/>
            </a:pPr>
            <a:r>
              <a:rPr lang="fr-FR"/>
              <a:t>Interpretation of results</a:t>
            </a:r>
            <a:endParaRPr lang="fr-F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98" name="Shape 398"/>
        <p:cNvGrpSpPr/>
        <p:nvPr/>
      </p:nvGrpSpPr>
      <p:grpSpPr>
        <a:xfrm>
          <a:off x="0" y="0"/>
          <a:ext cx="0" cy="0"/>
          <a:chOff x="0" y="0"/>
          <a:chExt cx="0" cy="0"/>
        </a:xfrm>
      </p:grpSpPr>
      <p:sp>
        <p:nvSpPr>
          <p:cNvPr id="399" name="Google Shape;399;p49"/>
          <p:cNvSpPr txBox="1"/>
          <p:nvPr>
            <p:ph type="body" idx="1"/>
          </p:nvPr>
        </p:nvSpPr>
        <p:spPr>
          <a:xfrm>
            <a:off x="185051" y="681540"/>
            <a:ext cx="1371600" cy="648000"/>
          </a:xfrm>
          <a:prstGeom prst="rect">
            <a:avLst/>
          </a:prstGeom>
          <a:noFill/>
          <a:ln>
            <a:noFill/>
          </a:ln>
        </p:spPr>
        <p:txBody>
          <a:bodyPr spcFirstLastPara="1" wrap="square" lIns="0" tIns="0" rIns="0" bIns="0" anchor="b" anchorCtr="0">
            <a:noAutofit/>
          </a:bodyPr>
          <a:lstStyle/>
          <a:p>
            <a:pPr marL="0" lvl="0" indent="0" algn="r" rtl="0">
              <a:lnSpc>
                <a:spcPct val="90000"/>
              </a:lnSpc>
              <a:spcBef>
                <a:spcPts val="200"/>
              </a:spcBef>
              <a:spcAft>
                <a:spcPts val="0"/>
              </a:spcAft>
              <a:buSzPts val="1400"/>
              <a:buNone/>
            </a:pPr>
            <a:r>
              <a:rPr lang="fr-FR"/>
              <a:t>3.2</a:t>
            </a:r>
            <a:endParaRPr lang="fr-FR"/>
          </a:p>
        </p:txBody>
      </p:sp>
      <p:sp>
        <p:nvSpPr>
          <p:cNvPr id="400" name="Google Shape;400;p49"/>
          <p:cNvSpPr txBox="1"/>
          <p:nvPr>
            <p:ph type="body" idx="2"/>
          </p:nvPr>
        </p:nvSpPr>
        <p:spPr>
          <a:xfrm>
            <a:off x="1780306" y="735546"/>
            <a:ext cx="7178700" cy="594000"/>
          </a:xfrm>
          <a:prstGeom prst="rect">
            <a:avLst/>
          </a:prstGeom>
          <a:noFill/>
          <a:ln>
            <a:noFill/>
          </a:ln>
        </p:spPr>
        <p:txBody>
          <a:bodyPr spcFirstLastPara="1" wrap="square" lIns="62300" tIns="38475" rIns="31150" bIns="0" anchor="b" anchorCtr="0">
            <a:noAutofit/>
          </a:bodyPr>
          <a:lstStyle/>
          <a:p>
            <a:pPr marL="0" lvl="0" indent="0" algn="l" rtl="0">
              <a:lnSpc>
                <a:spcPct val="90000"/>
              </a:lnSpc>
              <a:spcBef>
                <a:spcPts val="200"/>
              </a:spcBef>
              <a:spcAft>
                <a:spcPts val="0"/>
              </a:spcAft>
              <a:buSzPts val="1400"/>
              <a:buNone/>
            </a:pPr>
            <a:r>
              <a:rPr lang="fr-FR"/>
              <a:t>Topic modelling and segmentation</a:t>
            </a:r>
            <a:endParaRPr>
              <a:solidFill>
                <a:schemeClr val="accent6"/>
              </a:solidFill>
            </a:endParaRPr>
          </a:p>
        </p:txBody>
      </p:sp>
      <p:sp>
        <p:nvSpPr>
          <p:cNvPr id="401" name="Google Shape;401;p49"/>
          <p:cNvSpPr txBox="1"/>
          <p:nvPr>
            <p:ph type="body" idx="3"/>
          </p:nvPr>
        </p:nvSpPr>
        <p:spPr>
          <a:xfrm>
            <a:off x="1963283" y="2031690"/>
            <a:ext cx="6723600" cy="1242000"/>
          </a:xfrm>
          <a:prstGeom prst="rect">
            <a:avLst/>
          </a:prstGeom>
          <a:noFill/>
          <a:ln>
            <a:noFill/>
          </a:ln>
        </p:spPr>
        <p:txBody>
          <a:bodyPr spcFirstLastPara="1" wrap="square" lIns="62300" tIns="38475" rIns="31150" bIns="38475" anchor="t" anchorCtr="0">
            <a:noAutofit/>
          </a:bodyPr>
          <a:lstStyle/>
          <a:p>
            <a:pPr marL="393700" lvl="0" indent="-292100" algn="l" rtl="0">
              <a:lnSpc>
                <a:spcPct val="90000"/>
              </a:lnSpc>
              <a:spcBef>
                <a:spcPts val="200"/>
              </a:spcBef>
              <a:spcAft>
                <a:spcPts val="0"/>
              </a:spcAft>
              <a:buSzPts val="1600"/>
              <a:buChar char="▪"/>
            </a:pPr>
            <a:r>
              <a:rPr lang="fr-FR" sz="1600"/>
              <a:t>Identify topics and associated keywords</a:t>
            </a:r>
            <a:endParaRPr sz="1600"/>
          </a:p>
          <a:p>
            <a:pPr marL="393700" lvl="0" indent="-292100" algn="l" rtl="0">
              <a:lnSpc>
                <a:spcPct val="90000"/>
              </a:lnSpc>
              <a:spcBef>
                <a:spcPts val="200"/>
              </a:spcBef>
              <a:spcAft>
                <a:spcPts val="0"/>
              </a:spcAft>
              <a:buSzPts val="1600"/>
              <a:buChar char="▪"/>
            </a:pPr>
            <a:r>
              <a:rPr lang="fr-FR" sz="1600"/>
              <a:t>Comment segmentation</a:t>
            </a:r>
            <a:endParaRPr sz="1600"/>
          </a:p>
          <a:p>
            <a:pPr marL="393700" lvl="0" indent="-292100" algn="l" rtl="0">
              <a:lnSpc>
                <a:spcPct val="90000"/>
              </a:lnSpc>
              <a:spcBef>
                <a:spcPts val="200"/>
              </a:spcBef>
              <a:spcAft>
                <a:spcPts val="0"/>
              </a:spcAft>
              <a:buSzPts val="1600"/>
              <a:buChar char="▪"/>
            </a:pPr>
            <a:r>
              <a:rPr lang="fr-FR" sz="1600"/>
              <a:t>Use embeddings to create a final list of themes with associated keywords</a:t>
            </a:r>
            <a:endParaRPr sz="1600"/>
          </a:p>
        </p:txBody>
      </p:sp>
      <p:sp>
        <p:nvSpPr>
          <p:cNvPr id="402" name="Google Shape;402;p49"/>
          <p:cNvSpPr/>
          <p:nvPr/>
        </p:nvSpPr>
        <p:spPr>
          <a:xfrm>
            <a:off x="953708" y="1665172"/>
            <a:ext cx="2403000" cy="161100"/>
          </a:xfrm>
          <a:prstGeom prst="rect">
            <a:avLst/>
          </a:prstGeom>
          <a:solidFill>
            <a:schemeClr val="lt2"/>
          </a:solidFill>
          <a:ln w="19050" cap="flat" cmpd="sng">
            <a:solidFill>
              <a:schemeClr val="lt1"/>
            </a:solidFill>
            <a:prstDash val="solid"/>
            <a:round/>
            <a:headEnd type="none" w="sm" len="sm"/>
            <a:tailEnd type="none" w="sm" len="sm"/>
          </a:ln>
        </p:spPr>
        <p:txBody>
          <a:bodyPr spcFirstLastPara="1" wrap="square" lIns="31150" tIns="31150" rIns="31150" bIns="31150" anchor="ctr" anchorCtr="0">
            <a:noAutofit/>
          </a:bodyPr>
          <a:lstStyle/>
          <a:p>
            <a:pPr marL="0" marR="0" lvl="0" indent="0" algn="ctr" rtl="0">
              <a:lnSpc>
                <a:spcPct val="85000"/>
              </a:lnSpc>
              <a:spcBef>
                <a:spcPts val="0"/>
              </a:spcBef>
              <a:spcAft>
                <a:spcPts val="0"/>
              </a:spcAft>
              <a:buClr>
                <a:srgbClr val="000000"/>
              </a:buClr>
              <a:buSzPts val="1700"/>
              <a:buFont typeface="Arial" panose="020B0604020202020204"/>
              <a:buNone/>
            </a:pPr>
            <a:r>
              <a:rPr lang="fr-FR" sz="1700" b="1" i="0" u="none" strike="noStrike" cap="none">
                <a:solidFill>
                  <a:schemeClr val="dk1"/>
                </a:solidFill>
                <a:latin typeface="Calibri" panose="020F0502020204030204"/>
                <a:ea typeface="Calibri" panose="020F0502020204030204"/>
                <a:cs typeface="Calibri" panose="020F0502020204030204"/>
                <a:sym typeface="Calibri" panose="020F0502020204030204"/>
              </a:rPr>
              <a:t>Objectives</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508" name="Shape 508"/>
        <p:cNvGrpSpPr/>
        <p:nvPr/>
      </p:nvGrpSpPr>
      <p:grpSpPr>
        <a:xfrm>
          <a:off x="0" y="0"/>
          <a:ext cx="0" cy="0"/>
          <a:chOff x="0" y="0"/>
          <a:chExt cx="0" cy="0"/>
        </a:xfrm>
      </p:grpSpPr>
      <p:sp>
        <p:nvSpPr>
          <p:cNvPr id="509" name="Google Shape;509;p58"/>
          <p:cNvSpPr txBox="1"/>
          <p:nvPr>
            <p:ph type="body" idx="1"/>
          </p:nvPr>
        </p:nvSpPr>
        <p:spPr>
          <a:xfrm>
            <a:off x="185051" y="681540"/>
            <a:ext cx="1371600" cy="648000"/>
          </a:xfrm>
          <a:prstGeom prst="rect">
            <a:avLst/>
          </a:prstGeom>
          <a:noFill/>
          <a:ln>
            <a:noFill/>
          </a:ln>
        </p:spPr>
        <p:txBody>
          <a:bodyPr spcFirstLastPara="1" wrap="square" lIns="0" tIns="0" rIns="0" bIns="0" anchor="b" anchorCtr="0">
            <a:noAutofit/>
          </a:bodyPr>
          <a:lstStyle/>
          <a:p>
            <a:pPr marL="0" lvl="0" indent="0" algn="r" rtl="0">
              <a:lnSpc>
                <a:spcPct val="90000"/>
              </a:lnSpc>
              <a:spcBef>
                <a:spcPts val="200"/>
              </a:spcBef>
              <a:spcAft>
                <a:spcPts val="0"/>
              </a:spcAft>
              <a:buSzPts val="1400"/>
              <a:buNone/>
            </a:pPr>
            <a:r>
              <a:rPr lang="fr-FR"/>
              <a:t>3</a:t>
            </a:r>
            <a:r>
              <a:rPr lang="fr-FR"/>
              <a:t>.3</a:t>
            </a:r>
            <a:endParaRPr lang="fr-FR"/>
          </a:p>
        </p:txBody>
      </p:sp>
      <p:sp>
        <p:nvSpPr>
          <p:cNvPr id="510" name="Google Shape;510;p58"/>
          <p:cNvSpPr txBox="1"/>
          <p:nvPr>
            <p:ph type="body" idx="2"/>
          </p:nvPr>
        </p:nvSpPr>
        <p:spPr>
          <a:xfrm>
            <a:off x="1780306" y="735546"/>
            <a:ext cx="7178700" cy="594000"/>
          </a:xfrm>
          <a:prstGeom prst="rect">
            <a:avLst/>
          </a:prstGeom>
          <a:noFill/>
          <a:ln>
            <a:noFill/>
          </a:ln>
        </p:spPr>
        <p:txBody>
          <a:bodyPr spcFirstLastPara="1" wrap="square" lIns="62300" tIns="38475" rIns="31150" bIns="0" anchor="b" anchorCtr="0">
            <a:noAutofit/>
          </a:bodyPr>
          <a:lstStyle/>
          <a:p>
            <a:pPr marL="0" lvl="0" indent="0" algn="l" rtl="0">
              <a:lnSpc>
                <a:spcPct val="90000"/>
              </a:lnSpc>
              <a:spcBef>
                <a:spcPts val="200"/>
              </a:spcBef>
              <a:spcAft>
                <a:spcPts val="0"/>
              </a:spcAft>
              <a:buSzPts val="1400"/>
              <a:buNone/>
            </a:pPr>
            <a:r>
              <a:rPr lang="fr-FR"/>
              <a:t>Word embedding</a:t>
            </a:r>
            <a:endParaRPr>
              <a:solidFill>
                <a:schemeClr val="accent6"/>
              </a:solidFill>
            </a:endParaRPr>
          </a:p>
        </p:txBody>
      </p:sp>
      <p:sp>
        <p:nvSpPr>
          <p:cNvPr id="511" name="Google Shape;511;p58"/>
          <p:cNvSpPr txBox="1"/>
          <p:nvPr>
            <p:ph type="body" idx="3"/>
          </p:nvPr>
        </p:nvSpPr>
        <p:spPr>
          <a:xfrm>
            <a:off x="1963283" y="2031690"/>
            <a:ext cx="6723600" cy="1242000"/>
          </a:xfrm>
          <a:prstGeom prst="rect">
            <a:avLst/>
          </a:prstGeom>
          <a:noFill/>
          <a:ln>
            <a:noFill/>
          </a:ln>
        </p:spPr>
        <p:txBody>
          <a:bodyPr spcFirstLastPara="1" wrap="square" lIns="62300" tIns="38475" rIns="31150" bIns="38475" anchor="t" anchorCtr="0">
            <a:noAutofit/>
          </a:bodyPr>
          <a:lstStyle/>
          <a:p>
            <a:pPr marL="393700" lvl="0" indent="-292100" algn="l" rtl="0">
              <a:lnSpc>
                <a:spcPct val="90000"/>
              </a:lnSpc>
              <a:spcBef>
                <a:spcPts val="200"/>
              </a:spcBef>
              <a:spcAft>
                <a:spcPts val="0"/>
              </a:spcAft>
              <a:buSzPts val="1600"/>
              <a:buChar char="▪"/>
            </a:pPr>
            <a:r>
              <a:rPr lang="fr-FR" sz="1600"/>
              <a:t>Creating word embeddings</a:t>
            </a:r>
            <a:endParaRPr sz="1600"/>
          </a:p>
          <a:p>
            <a:pPr marL="393700" lvl="0" indent="-292100" algn="l" rtl="0">
              <a:lnSpc>
                <a:spcPct val="90000"/>
              </a:lnSpc>
              <a:spcBef>
                <a:spcPts val="200"/>
              </a:spcBef>
              <a:spcAft>
                <a:spcPts val="0"/>
              </a:spcAft>
              <a:buSzPts val="1600"/>
              <a:buChar char="▪"/>
            </a:pPr>
            <a:r>
              <a:rPr lang="fr-FR" sz="1600"/>
              <a:t>Visualisation</a:t>
            </a:r>
            <a:endParaRPr sz="1600"/>
          </a:p>
          <a:p>
            <a:pPr marL="393700" lvl="0" indent="-292100" algn="l" rtl="0">
              <a:lnSpc>
                <a:spcPct val="90000"/>
              </a:lnSpc>
              <a:spcBef>
                <a:spcPts val="200"/>
              </a:spcBef>
              <a:spcAft>
                <a:spcPts val="0"/>
              </a:spcAft>
              <a:buSzPts val="1600"/>
              <a:buChar char="▪"/>
            </a:pPr>
            <a:r>
              <a:rPr lang="fr-FR" sz="1600"/>
              <a:t>Applications</a:t>
            </a:r>
            <a:endParaRPr sz="1600"/>
          </a:p>
        </p:txBody>
      </p:sp>
      <p:sp>
        <p:nvSpPr>
          <p:cNvPr id="512" name="Google Shape;512;p58"/>
          <p:cNvSpPr/>
          <p:nvPr/>
        </p:nvSpPr>
        <p:spPr>
          <a:xfrm>
            <a:off x="953708" y="1665172"/>
            <a:ext cx="2403000" cy="161100"/>
          </a:xfrm>
          <a:prstGeom prst="rect">
            <a:avLst/>
          </a:prstGeom>
          <a:solidFill>
            <a:schemeClr val="lt2"/>
          </a:solidFill>
          <a:ln w="19050" cap="flat" cmpd="sng">
            <a:solidFill>
              <a:schemeClr val="lt1"/>
            </a:solidFill>
            <a:prstDash val="solid"/>
            <a:round/>
            <a:headEnd type="none" w="sm" len="sm"/>
            <a:tailEnd type="none" w="sm" len="sm"/>
          </a:ln>
        </p:spPr>
        <p:txBody>
          <a:bodyPr spcFirstLastPara="1" wrap="square" lIns="31150" tIns="31150" rIns="31150" bIns="31150" anchor="ctr" anchorCtr="0">
            <a:noAutofit/>
          </a:bodyPr>
          <a:lstStyle/>
          <a:p>
            <a:pPr marL="0" marR="0" lvl="0" indent="0" algn="ctr" rtl="0">
              <a:lnSpc>
                <a:spcPct val="85000"/>
              </a:lnSpc>
              <a:spcBef>
                <a:spcPts val="0"/>
              </a:spcBef>
              <a:spcAft>
                <a:spcPts val="0"/>
              </a:spcAft>
              <a:buClr>
                <a:srgbClr val="000000"/>
              </a:buClr>
              <a:buSzPts val="1700"/>
              <a:buFont typeface="Arial" panose="020B0604020202020204"/>
              <a:buNone/>
            </a:pPr>
            <a:r>
              <a:rPr lang="fr-FR" sz="1700" b="1" i="0" u="none" strike="noStrike" cap="none">
                <a:solidFill>
                  <a:schemeClr val="dk1"/>
                </a:solidFill>
                <a:latin typeface="Calibri" panose="020F0502020204030204"/>
                <a:ea typeface="Calibri" panose="020F0502020204030204"/>
                <a:cs typeface="Calibri" panose="020F0502020204030204"/>
                <a:sym typeface="Calibri" panose="020F0502020204030204"/>
              </a:rPr>
              <a:t>Objectives</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516" name="Shape 516"/>
        <p:cNvGrpSpPr/>
        <p:nvPr/>
      </p:nvGrpSpPr>
      <p:grpSpPr>
        <a:xfrm>
          <a:off x="0" y="0"/>
          <a:ext cx="0" cy="0"/>
          <a:chOff x="0" y="0"/>
          <a:chExt cx="0" cy="0"/>
        </a:xfrm>
      </p:grpSpPr>
      <p:sp>
        <p:nvSpPr>
          <p:cNvPr id="517" name="Google Shape;517;p59"/>
          <p:cNvSpPr txBox="1"/>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a:t>Creating embeddings using the self-supervised approach</a:t>
            </a:r>
            <a:endParaRPr lang="fr-FR"/>
          </a:p>
        </p:txBody>
      </p:sp>
      <p:sp>
        <p:nvSpPr>
          <p:cNvPr id="518" name="Google Shape;518;p59"/>
          <p:cNvSpPr txBox="1"/>
          <p:nvPr>
            <p:ph type="body" idx="1"/>
          </p:nvPr>
        </p:nvSpPr>
        <p:spPr>
          <a:xfrm>
            <a:off x="417625" y="794237"/>
            <a:ext cx="8308800" cy="1958100"/>
          </a:xfrm>
          <a:prstGeom prst="rect">
            <a:avLst/>
          </a:prstGeom>
          <a:noFill/>
          <a:ln>
            <a:noFill/>
          </a:ln>
        </p:spPr>
        <p:txBody>
          <a:bodyPr spcFirstLastPara="1" wrap="square" lIns="62300" tIns="38475" rIns="31150" bIns="38475" anchor="t" anchorCtr="0">
            <a:noAutofit/>
          </a:bodyPr>
          <a:lstStyle/>
          <a:p>
            <a:pPr marL="393700" lvl="0" indent="-279400" algn="l" rtl="0">
              <a:lnSpc>
                <a:spcPct val="90000"/>
              </a:lnSpc>
              <a:spcBef>
                <a:spcPts val="1000"/>
              </a:spcBef>
              <a:spcAft>
                <a:spcPts val="0"/>
              </a:spcAft>
              <a:buSzPts val="1400"/>
              <a:buChar char="▪"/>
            </a:pPr>
            <a:r>
              <a:rPr lang="fr-FR"/>
              <a:t>Tensorflow offers a plugin that allows you to view embeddings (see the example here https://projector.tensorflow.org/).</a:t>
            </a:r>
            <a:endParaRPr lang="fr-FR"/>
          </a:p>
          <a:p>
            <a:pPr marL="393700" lvl="0" indent="-279400" algn="l" rtl="0">
              <a:lnSpc>
                <a:spcPct val="90000"/>
              </a:lnSpc>
              <a:spcBef>
                <a:spcPts val="1000"/>
              </a:spcBef>
              <a:spcAft>
                <a:spcPts val="0"/>
              </a:spcAft>
              <a:buSzPts val="1400"/>
              <a:buChar char="▪"/>
            </a:pPr>
            <a:r>
              <a:rPr lang="fr-FR"/>
              <a:t>You can use this plugin to visualise your own results using the Tensorboard's built-in projector </a:t>
            </a:r>
            <a:r>
              <a:rPr lang="fr-FR" u="sng">
                <a:solidFill>
                  <a:schemeClr val="hlink"/>
                </a:solidFill>
                <a:hlinkClick r:id="rId1"/>
              </a:rPr>
              <a:t>(</a:t>
            </a:r>
            <a:r>
              <a:rPr lang="fr-FR"/>
              <a:t>https://www.tensorflow.org/tensorboard/tensorboard_projector_plugin).</a:t>
            </a:r>
            <a:endParaRPr lang="fr-FR"/>
          </a:p>
          <a:p>
            <a:pPr marL="393700" lvl="0" indent="-279400" algn="l" rtl="0">
              <a:lnSpc>
                <a:spcPct val="90000"/>
              </a:lnSpc>
              <a:spcBef>
                <a:spcPts val="1000"/>
              </a:spcBef>
              <a:spcAft>
                <a:spcPts val="0"/>
              </a:spcAft>
              <a:buSzPts val="1400"/>
              <a:buChar char="▪"/>
            </a:pPr>
          </a:p>
        </p:txBody>
      </p:sp>
      <p:pic>
        <p:nvPicPr>
          <p:cNvPr id="519" name="Google Shape;519;p59"/>
          <p:cNvPicPr preferRelativeResize="0"/>
          <p:nvPr/>
        </p:nvPicPr>
        <p:blipFill rotWithShape="1">
          <a:blip r:embed="rId2"/>
          <a:srcRect/>
          <a:stretch>
            <a:fillRect/>
          </a:stretch>
        </p:blipFill>
        <p:spPr>
          <a:xfrm>
            <a:off x="4346175" y="2380574"/>
            <a:ext cx="4453675" cy="2240400"/>
          </a:xfrm>
          <a:prstGeom prst="rect">
            <a:avLst/>
          </a:prstGeom>
          <a:noFill/>
          <a:ln>
            <a:noFill/>
          </a:ln>
          <a:effectLst>
            <a:outerShdw blurRad="57150" dist="19050" dir="5400000" algn="bl" rotWithShape="0">
              <a:srgbClr val="000000">
                <a:alpha val="49800"/>
              </a:srgbClr>
            </a:outerShdw>
          </a:effectLst>
        </p:spPr>
      </p:pic>
      <p:pic>
        <p:nvPicPr>
          <p:cNvPr id="520" name="Google Shape;520;p59"/>
          <p:cNvPicPr preferRelativeResize="0"/>
          <p:nvPr/>
        </p:nvPicPr>
        <p:blipFill rotWithShape="1">
          <a:blip r:embed="rId3"/>
          <a:srcRect/>
          <a:stretch>
            <a:fillRect/>
          </a:stretch>
        </p:blipFill>
        <p:spPr>
          <a:xfrm>
            <a:off x="834731" y="2484538"/>
            <a:ext cx="3202549" cy="2032476"/>
          </a:xfrm>
          <a:prstGeom prst="rect">
            <a:avLst/>
          </a:prstGeom>
          <a:noFill/>
          <a:ln>
            <a:noFill/>
          </a:ln>
          <a:effectLst>
            <a:outerShdw blurRad="57150" dist="19050" dir="5400000" algn="bl" rotWithShape="0">
              <a:srgbClr val="000000">
                <a:alpha val="498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525" name="Shape 525"/>
        <p:cNvGrpSpPr/>
        <p:nvPr/>
      </p:nvGrpSpPr>
      <p:grpSpPr>
        <a:xfrm>
          <a:off x="0" y="0"/>
          <a:ext cx="0" cy="0"/>
          <a:chOff x="0" y="0"/>
          <a:chExt cx="0" cy="0"/>
        </a:xfrm>
      </p:grpSpPr>
      <p:sp>
        <p:nvSpPr>
          <p:cNvPr id="526" name="Google Shape;526;p60"/>
          <p:cNvSpPr txBox="1"/>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2400"/>
              <a:buNone/>
            </a:pPr>
            <a:r>
              <a:rPr lang="fr-FR"/>
              <a:t>Applications to be carried out</a:t>
            </a:r>
            <a:endParaRPr lang="fr-FR"/>
          </a:p>
        </p:txBody>
      </p:sp>
      <p:sp>
        <p:nvSpPr>
          <p:cNvPr id="527" name="Google Shape;527;p60"/>
          <p:cNvSpPr txBox="1"/>
          <p:nvPr>
            <p:ph type="body" idx="1"/>
          </p:nvPr>
        </p:nvSpPr>
        <p:spPr>
          <a:xfrm>
            <a:off x="417634" y="1087041"/>
            <a:ext cx="8308800" cy="3206400"/>
          </a:xfrm>
          <a:prstGeom prst="rect">
            <a:avLst/>
          </a:prstGeom>
          <a:noFill/>
          <a:ln>
            <a:noFill/>
          </a:ln>
        </p:spPr>
        <p:txBody>
          <a:bodyPr spcFirstLastPara="1" wrap="square" lIns="62300" tIns="38475" rIns="31150" bIns="38475" anchor="t" anchorCtr="0">
            <a:noAutofit/>
          </a:bodyPr>
          <a:lstStyle/>
          <a:p>
            <a:pPr marL="457200" lvl="0" indent="-317500" algn="l" rtl="0">
              <a:lnSpc>
                <a:spcPct val="90000"/>
              </a:lnSpc>
              <a:spcBef>
                <a:spcPts val="1000"/>
              </a:spcBef>
              <a:spcAft>
                <a:spcPts val="0"/>
              </a:spcAft>
              <a:buSzPts val="1400"/>
              <a:buChar char="-"/>
            </a:pPr>
            <a:r>
              <a:rPr lang="fr-FR"/>
              <a:t>Compare several terms</a:t>
            </a:r>
            <a:endParaRPr lang="fr-FR"/>
          </a:p>
          <a:p>
            <a:pPr marL="457200" lvl="0" indent="-317500" algn="l" rtl="0">
              <a:lnSpc>
                <a:spcPct val="90000"/>
              </a:lnSpc>
              <a:spcBef>
                <a:spcPts val="0"/>
              </a:spcBef>
              <a:spcAft>
                <a:spcPts val="0"/>
              </a:spcAft>
              <a:buSzPts val="1400"/>
              <a:buChar char="-"/>
            </a:pPr>
            <a:r>
              <a:rPr lang="fr-FR"/>
              <a:t>For a term, find similar terms</a:t>
            </a:r>
            <a:endParaRPr lang="fr-FR"/>
          </a:p>
          <a:p>
            <a:pPr marL="457200" lvl="0" indent="-317500" algn="l" rtl="0">
              <a:lnSpc>
                <a:spcPct val="90000"/>
              </a:lnSpc>
              <a:spcBef>
                <a:spcPts val="0"/>
              </a:spcBef>
              <a:spcAft>
                <a:spcPts val="0"/>
              </a:spcAft>
              <a:buSzPts val="1400"/>
              <a:buChar char="-"/>
            </a:pPr>
            <a:r>
              <a:rPr lang="fr-FR"/>
              <a:t>Word analogy</a:t>
            </a:r>
            <a:endParaRPr lang="fr-F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587" name="Shape 587"/>
        <p:cNvGrpSpPr/>
        <p:nvPr/>
      </p:nvGrpSpPr>
      <p:grpSpPr>
        <a:xfrm>
          <a:off x="0" y="0"/>
          <a:ext cx="0" cy="0"/>
          <a:chOff x="0" y="0"/>
          <a:chExt cx="0" cy="0"/>
        </a:xfrm>
      </p:grpSpPr>
      <p:sp>
        <p:nvSpPr>
          <p:cNvPr id="588" name="Google Shape;588;p68"/>
          <p:cNvSpPr txBox="1"/>
          <p:nvPr>
            <p:ph type="body" idx="1"/>
          </p:nvPr>
        </p:nvSpPr>
        <p:spPr>
          <a:xfrm>
            <a:off x="185051" y="681540"/>
            <a:ext cx="1371600" cy="648000"/>
          </a:xfrm>
          <a:prstGeom prst="rect">
            <a:avLst/>
          </a:prstGeom>
          <a:noFill/>
          <a:ln>
            <a:noFill/>
          </a:ln>
        </p:spPr>
        <p:txBody>
          <a:bodyPr spcFirstLastPara="1" wrap="square" lIns="0" tIns="0" rIns="0" bIns="0" anchor="b" anchorCtr="0">
            <a:noAutofit/>
          </a:bodyPr>
          <a:lstStyle/>
          <a:p>
            <a:pPr marL="0" lvl="0" indent="0" algn="r" rtl="0">
              <a:lnSpc>
                <a:spcPct val="90000"/>
              </a:lnSpc>
              <a:spcBef>
                <a:spcPts val="200"/>
              </a:spcBef>
              <a:spcAft>
                <a:spcPts val="0"/>
              </a:spcAft>
              <a:buSzPts val="1400"/>
              <a:buNone/>
            </a:pPr>
            <a:r>
              <a:rPr lang="fr-FR"/>
              <a:t>4.2</a:t>
            </a:r>
            <a:endParaRPr lang="fr-FR"/>
          </a:p>
        </p:txBody>
      </p:sp>
      <p:sp>
        <p:nvSpPr>
          <p:cNvPr id="589" name="Google Shape;589;p68"/>
          <p:cNvSpPr txBox="1"/>
          <p:nvPr>
            <p:ph type="body" idx="2"/>
          </p:nvPr>
        </p:nvSpPr>
        <p:spPr>
          <a:xfrm>
            <a:off x="1780306" y="735546"/>
            <a:ext cx="7178700" cy="594000"/>
          </a:xfrm>
          <a:prstGeom prst="rect">
            <a:avLst/>
          </a:prstGeom>
          <a:noFill/>
          <a:ln>
            <a:noFill/>
          </a:ln>
        </p:spPr>
        <p:txBody>
          <a:bodyPr spcFirstLastPara="1" wrap="square" lIns="62300" tIns="38475" rIns="31150" bIns="0" anchor="b" anchorCtr="0">
            <a:noAutofit/>
          </a:bodyPr>
          <a:lstStyle/>
          <a:p>
            <a:pPr marL="0" lvl="0" indent="0" algn="l" rtl="0">
              <a:lnSpc>
                <a:spcPct val="90000"/>
              </a:lnSpc>
              <a:spcBef>
                <a:spcPts val="200"/>
              </a:spcBef>
              <a:spcAft>
                <a:spcPts val="0"/>
              </a:spcAft>
              <a:buSzPts val="1400"/>
              <a:buNone/>
            </a:pPr>
            <a:r>
              <a:rPr lang="fr-FR"/>
              <a:t>Score prediction</a:t>
            </a:r>
            <a:endParaRPr>
              <a:solidFill>
                <a:schemeClr val="accent6"/>
              </a:solidFill>
            </a:endParaRPr>
          </a:p>
        </p:txBody>
      </p:sp>
      <p:sp>
        <p:nvSpPr>
          <p:cNvPr id="590" name="Google Shape;590;p68"/>
          <p:cNvSpPr txBox="1"/>
          <p:nvPr>
            <p:ph type="body" idx="3"/>
          </p:nvPr>
        </p:nvSpPr>
        <p:spPr>
          <a:xfrm>
            <a:off x="1963283" y="2031690"/>
            <a:ext cx="6723600" cy="1242000"/>
          </a:xfrm>
          <a:prstGeom prst="rect">
            <a:avLst/>
          </a:prstGeom>
          <a:noFill/>
          <a:ln>
            <a:noFill/>
          </a:ln>
        </p:spPr>
        <p:txBody>
          <a:bodyPr spcFirstLastPara="1" wrap="square" lIns="62300" tIns="38475" rIns="31150" bIns="38475" anchor="t" anchorCtr="0">
            <a:noAutofit/>
          </a:bodyPr>
          <a:lstStyle/>
          <a:p>
            <a:pPr marL="393700" lvl="0" indent="-279400" algn="l" rtl="0">
              <a:lnSpc>
                <a:spcPct val="90000"/>
              </a:lnSpc>
              <a:spcBef>
                <a:spcPts val="200"/>
              </a:spcBef>
              <a:spcAft>
                <a:spcPts val="0"/>
              </a:spcAft>
              <a:buSzPts val="1400"/>
              <a:buChar char="▪"/>
            </a:pPr>
            <a:r>
              <a:rPr lang="fr-FR" sz="1600">
                <a:solidFill>
                  <a:schemeClr val="dk1"/>
                </a:solidFill>
              </a:rPr>
              <a:t>Understanding the project and its context</a:t>
            </a:r>
            <a:endParaRPr lang="fr-FR" sz="1600">
              <a:solidFill>
                <a:schemeClr val="dk1"/>
              </a:solidFill>
            </a:endParaRPr>
          </a:p>
          <a:p>
            <a:pPr marL="393700" lvl="0" indent="-279400" algn="l" rtl="0">
              <a:lnSpc>
                <a:spcPct val="90000"/>
              </a:lnSpc>
              <a:spcBef>
                <a:spcPts val="200"/>
              </a:spcBef>
              <a:spcAft>
                <a:spcPts val="0"/>
              </a:spcAft>
              <a:buSzPts val="1400"/>
              <a:buChar char="▪"/>
            </a:pPr>
            <a:r>
              <a:rPr lang="fr-FR" sz="1600">
                <a:solidFill>
                  <a:schemeClr val="dk1"/>
                </a:solidFill>
              </a:rPr>
              <a:t>Understanding the benefits of predictive models</a:t>
            </a:r>
            <a:endParaRPr sz="1600">
              <a:solidFill>
                <a:schemeClr val="accent6"/>
              </a:solidFill>
            </a:endParaRPr>
          </a:p>
        </p:txBody>
      </p:sp>
      <p:sp>
        <p:nvSpPr>
          <p:cNvPr id="591" name="Google Shape;591;p68"/>
          <p:cNvSpPr/>
          <p:nvPr/>
        </p:nvSpPr>
        <p:spPr>
          <a:xfrm>
            <a:off x="953708" y="1665172"/>
            <a:ext cx="2403000" cy="161100"/>
          </a:xfrm>
          <a:prstGeom prst="rect">
            <a:avLst/>
          </a:prstGeom>
          <a:solidFill>
            <a:schemeClr val="lt2"/>
          </a:solidFill>
          <a:ln w="19050" cap="flat" cmpd="sng">
            <a:solidFill>
              <a:schemeClr val="lt1"/>
            </a:solidFill>
            <a:prstDash val="solid"/>
            <a:round/>
            <a:headEnd type="none" w="sm" len="sm"/>
            <a:tailEnd type="none" w="sm" len="sm"/>
          </a:ln>
        </p:spPr>
        <p:txBody>
          <a:bodyPr spcFirstLastPara="1" wrap="square" lIns="31150" tIns="31150" rIns="31150" bIns="31150" anchor="ctr" anchorCtr="0">
            <a:noAutofit/>
          </a:bodyPr>
          <a:lstStyle/>
          <a:p>
            <a:pPr marL="0" marR="0" lvl="0" indent="0" algn="ctr" rtl="0">
              <a:lnSpc>
                <a:spcPct val="85000"/>
              </a:lnSpc>
              <a:spcBef>
                <a:spcPts val="0"/>
              </a:spcBef>
              <a:spcAft>
                <a:spcPts val="0"/>
              </a:spcAft>
              <a:buClr>
                <a:srgbClr val="000000"/>
              </a:buClr>
              <a:buSzPts val="1700"/>
              <a:buFont typeface="Arial" panose="020B0604020202020204"/>
              <a:buNone/>
            </a:pPr>
            <a:r>
              <a:rPr lang="fr-FR" sz="1700" b="1" i="0" u="none" strike="noStrike" cap="none">
                <a:solidFill>
                  <a:schemeClr val="dk1"/>
                </a:solidFill>
                <a:latin typeface="Calibri" panose="020F0502020204030204"/>
                <a:ea typeface="Calibri" panose="020F0502020204030204"/>
                <a:cs typeface="Calibri" panose="020F0502020204030204"/>
                <a:sym typeface="Calibri" panose="020F0502020204030204"/>
              </a:rPr>
              <a:t>Objectives</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596" name="Shape 596"/>
        <p:cNvGrpSpPr/>
        <p:nvPr/>
      </p:nvGrpSpPr>
      <p:grpSpPr>
        <a:xfrm>
          <a:off x="0" y="0"/>
          <a:ext cx="0" cy="0"/>
          <a:chOff x="0" y="0"/>
          <a:chExt cx="0" cy="0"/>
        </a:xfrm>
      </p:grpSpPr>
      <p:sp>
        <p:nvSpPr>
          <p:cNvPr id="597" name="Google Shape;597;p69"/>
          <p:cNvSpPr txBox="1"/>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2400"/>
              <a:buNone/>
            </a:pPr>
            <a:r>
              <a:rPr lang="fr-FR"/>
              <a:t>Text classification with Tensorflow</a:t>
            </a:r>
            <a:endParaRPr lang="fr-FR"/>
          </a:p>
        </p:txBody>
      </p:sp>
      <p:sp>
        <p:nvSpPr>
          <p:cNvPr id="598" name="Google Shape;598;p69"/>
          <p:cNvSpPr txBox="1"/>
          <p:nvPr>
            <p:ph type="body" idx="1"/>
          </p:nvPr>
        </p:nvSpPr>
        <p:spPr>
          <a:xfrm>
            <a:off x="417634" y="1087041"/>
            <a:ext cx="8308800" cy="3206400"/>
          </a:xfrm>
          <a:prstGeom prst="rect">
            <a:avLst/>
          </a:prstGeom>
          <a:noFill/>
          <a:ln>
            <a:noFill/>
          </a:ln>
        </p:spPr>
        <p:txBody>
          <a:bodyPr spcFirstLastPara="1" wrap="square" lIns="62300" tIns="38475" rIns="31150" bIns="38475" anchor="t" anchorCtr="0">
            <a:noAutofit/>
          </a:bodyPr>
          <a:lstStyle/>
          <a:p>
            <a:pPr marL="0" lvl="0" indent="0" algn="l" rtl="0">
              <a:lnSpc>
                <a:spcPct val="90000"/>
              </a:lnSpc>
              <a:spcBef>
                <a:spcPts val="1000"/>
              </a:spcBef>
              <a:spcAft>
                <a:spcPts val="0"/>
              </a:spcAft>
              <a:buSzPts val="1400"/>
              <a:buNone/>
            </a:pPr>
            <a:r>
              <a:rPr lang="fr-FR"/>
              <a:t>Examples </a:t>
            </a:r>
            <a:endParaRPr lang="fr-FR"/>
          </a:p>
          <a:p>
            <a:pPr marL="457200" lvl="0" indent="-317500" algn="l" rtl="0">
              <a:lnSpc>
                <a:spcPct val="90000"/>
              </a:lnSpc>
              <a:spcBef>
                <a:spcPts val="1000"/>
              </a:spcBef>
              <a:spcAft>
                <a:spcPts val="0"/>
              </a:spcAft>
              <a:buSzPts val="1400"/>
              <a:buChar char="-"/>
            </a:pPr>
            <a:r>
              <a:rPr lang="fr-FR" u="sng">
                <a:solidFill>
                  <a:schemeClr val="hlink"/>
                </a:solidFill>
                <a:hlinkClick r:id="rId1"/>
              </a:rPr>
              <a:t>https://www.kaggle.com/code/jeremiahharmsen/tensorflow-hub-for-text-classification</a:t>
            </a:r>
            <a:endParaRPr lang="fr-FR" u="sng">
              <a:solidFill>
                <a:schemeClr val="hlink"/>
              </a:solidFill>
            </a:endParaRPr>
          </a:p>
          <a:p>
            <a:pPr marL="457200" lvl="0" indent="-317500" algn="l" rtl="0">
              <a:lnSpc>
                <a:spcPct val="90000"/>
              </a:lnSpc>
              <a:spcBef>
                <a:spcPts val="0"/>
              </a:spcBef>
              <a:spcAft>
                <a:spcPts val="0"/>
              </a:spcAft>
              <a:buSzPts val="1400"/>
              <a:buChar char="-"/>
            </a:pPr>
            <a:r>
              <a:rPr lang="fr-FR" u="sng">
                <a:solidFill>
                  <a:schemeClr val="hlink"/>
                </a:solidFill>
                <a:hlinkClick r:id="rId2"/>
              </a:rPr>
              <a:t>https://github.com/mohamedELBAHA/Text-classification-of-BBC-news-dataset</a:t>
            </a:r>
            <a:endParaRPr lang="fr-FR" u="sng">
              <a:solidFill>
                <a:schemeClr val="hlink"/>
              </a:solidFill>
              <a:hlinkClick r:id="rId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603" name="Shape 603"/>
        <p:cNvGrpSpPr/>
        <p:nvPr/>
      </p:nvGrpSpPr>
      <p:grpSpPr>
        <a:xfrm>
          <a:off x="0" y="0"/>
          <a:ext cx="0" cy="0"/>
          <a:chOff x="0" y="0"/>
          <a:chExt cx="0" cy="0"/>
        </a:xfrm>
      </p:grpSpPr>
      <p:sp>
        <p:nvSpPr>
          <p:cNvPr id="604" name="Google Shape;604;p70"/>
          <p:cNvSpPr txBox="1"/>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2400"/>
              <a:buNone/>
            </a:pPr>
            <a:r>
              <a:rPr lang="fr-FR"/>
              <a:t>Error analysis</a:t>
            </a:r>
            <a:endParaRPr lang="fr-FR"/>
          </a:p>
        </p:txBody>
      </p:sp>
      <p:sp>
        <p:nvSpPr>
          <p:cNvPr id="605" name="Google Shape;605;p70"/>
          <p:cNvSpPr txBox="1"/>
          <p:nvPr>
            <p:ph type="body" idx="1"/>
          </p:nvPr>
        </p:nvSpPr>
        <p:spPr>
          <a:xfrm>
            <a:off x="417634" y="1087041"/>
            <a:ext cx="8308800" cy="3206400"/>
          </a:xfrm>
          <a:prstGeom prst="rect">
            <a:avLst/>
          </a:prstGeom>
          <a:noFill/>
          <a:ln>
            <a:noFill/>
          </a:ln>
        </p:spPr>
        <p:txBody>
          <a:bodyPr spcFirstLastPara="1" wrap="square" lIns="62300" tIns="38475" rIns="31150" bIns="38475" anchor="t" anchorCtr="0">
            <a:noAutofit/>
          </a:bodyPr>
          <a:lstStyle/>
          <a:p>
            <a:pPr marL="457200" lvl="0" indent="-317500" algn="l" rtl="0">
              <a:lnSpc>
                <a:spcPct val="90000"/>
              </a:lnSpc>
              <a:spcBef>
                <a:spcPts val="1000"/>
              </a:spcBef>
              <a:spcAft>
                <a:spcPts val="0"/>
              </a:spcAft>
              <a:buSzPts val="1400"/>
              <a:buChar char="-"/>
            </a:pPr>
            <a:r>
              <a:rPr lang="fr-FR"/>
              <a:t>Display and analyse the observations for which the model was most wrong.</a:t>
            </a:r>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a:t>Purpose and context</a:t>
            </a:r>
            <a:endParaRPr lang="fr-FR"/>
          </a:p>
        </p:txBody>
      </p:sp>
      <p:sp>
        <p:nvSpPr>
          <p:cNvPr id="94" name="Google Shape;94;p17"/>
          <p:cNvSpPr txBox="1"/>
          <p:nvPr>
            <p:ph type="body" idx="1"/>
          </p:nvPr>
        </p:nvSpPr>
        <p:spPr>
          <a:xfrm>
            <a:off x="417625" y="875026"/>
            <a:ext cx="8308800" cy="3418500"/>
          </a:xfrm>
          <a:prstGeom prst="rect">
            <a:avLst/>
          </a:prstGeom>
          <a:noFill/>
          <a:ln>
            <a:noFill/>
          </a:ln>
        </p:spPr>
        <p:txBody>
          <a:bodyPr spcFirstLastPara="1" wrap="square" lIns="62300" tIns="38475" rIns="31150" bIns="38475" anchor="t" anchorCtr="0">
            <a:noAutofit/>
          </a:bodyPr>
          <a:lstStyle/>
          <a:p>
            <a:pPr marL="393700" lvl="0" indent="-292100" algn="l" rtl="0">
              <a:lnSpc>
                <a:spcPct val="90000"/>
              </a:lnSpc>
              <a:spcBef>
                <a:spcPts val="200"/>
              </a:spcBef>
              <a:spcAft>
                <a:spcPts val="0"/>
              </a:spcAft>
              <a:buSzPts val="1600"/>
              <a:buChar char="▪"/>
            </a:pPr>
            <a:r>
              <a:rPr lang="fr-FR" sz="1600"/>
              <a:t>Context :</a:t>
            </a:r>
            <a:endParaRPr sz="1600"/>
          </a:p>
          <a:p>
            <a:pPr marL="787400" lvl="1" indent="-279400" algn="l" rtl="0">
              <a:lnSpc>
                <a:spcPct val="90000"/>
              </a:lnSpc>
              <a:spcBef>
                <a:spcPts val="0"/>
              </a:spcBef>
              <a:spcAft>
                <a:spcPts val="0"/>
              </a:spcAft>
              <a:buSzPts val="1400"/>
              <a:buChar char="–"/>
            </a:pPr>
            <a:r>
              <a:rPr lang="fr-FR" sz="1400"/>
              <a:t>Customer satisfaction surveys have been carried out, and an analysis of open comments has been carried out.</a:t>
            </a:r>
            <a:endParaRPr sz="1400"/>
          </a:p>
          <a:p>
            <a:pPr marL="787400" lvl="0" indent="0" algn="l" rtl="0">
              <a:lnSpc>
                <a:spcPct val="90000"/>
              </a:lnSpc>
              <a:spcBef>
                <a:spcPts val="200"/>
              </a:spcBef>
              <a:spcAft>
                <a:spcPts val="0"/>
              </a:spcAft>
              <a:buSzPts val="1400"/>
              <a:buNone/>
            </a:pPr>
            <a:endParaRPr sz="1600"/>
          </a:p>
          <a:p>
            <a:pPr marL="393700" lvl="0" indent="-292100" algn="l" rtl="0">
              <a:lnSpc>
                <a:spcPct val="90000"/>
              </a:lnSpc>
              <a:spcBef>
                <a:spcPts val="200"/>
              </a:spcBef>
              <a:spcAft>
                <a:spcPts val="0"/>
              </a:spcAft>
              <a:buSzPts val="1600"/>
              <a:buChar char="▪"/>
            </a:pPr>
            <a:r>
              <a:rPr lang="fr-FR" sz="1600"/>
              <a:t>Objectives:</a:t>
            </a:r>
            <a:endParaRPr sz="1600"/>
          </a:p>
          <a:p>
            <a:pPr marL="787400" lvl="1" indent="-279400" algn="l" rtl="0">
              <a:lnSpc>
                <a:spcPct val="90000"/>
              </a:lnSpc>
              <a:spcBef>
                <a:spcPts val="0"/>
              </a:spcBef>
              <a:spcAft>
                <a:spcPts val="0"/>
              </a:spcAft>
              <a:buSzPts val="1400"/>
              <a:buChar char="–"/>
            </a:pPr>
            <a:r>
              <a:rPr lang="fr-FR" sz="1400"/>
              <a:t>Identifying themes in comments</a:t>
            </a:r>
            <a:endParaRPr sz="1400"/>
          </a:p>
          <a:p>
            <a:pPr marL="787400" lvl="1" indent="-279400" algn="l" rtl="0">
              <a:lnSpc>
                <a:spcPct val="90000"/>
              </a:lnSpc>
              <a:spcBef>
                <a:spcPts val="0"/>
              </a:spcBef>
              <a:spcAft>
                <a:spcPts val="0"/>
              </a:spcAft>
              <a:buSzPts val="1400"/>
              <a:buChar char="–"/>
            </a:pPr>
            <a:r>
              <a:rPr lang="fr-FR" sz="1400"/>
              <a:t>Understanding the impact of themes on customer satisfaction levels</a:t>
            </a:r>
            <a:endParaRPr sz="1400"/>
          </a:p>
          <a:p>
            <a:pPr marL="787400" lvl="0" indent="0" algn="l" rtl="0">
              <a:lnSpc>
                <a:spcPct val="90000"/>
              </a:lnSpc>
              <a:spcBef>
                <a:spcPts val="200"/>
              </a:spcBef>
              <a:spcAft>
                <a:spcPts val="0"/>
              </a:spcAft>
              <a:buSzPts val="1400"/>
              <a:buNone/>
            </a:pPr>
            <a:endParaRPr sz="1600"/>
          </a:p>
          <a:p>
            <a:pPr marL="393700" lvl="0" indent="-292100" algn="l" rtl="0">
              <a:lnSpc>
                <a:spcPct val="90000"/>
              </a:lnSpc>
              <a:spcBef>
                <a:spcPts val="200"/>
              </a:spcBef>
              <a:spcAft>
                <a:spcPts val="0"/>
              </a:spcAft>
              <a:buSzPts val="1600"/>
              <a:buChar char="▪"/>
            </a:pPr>
            <a:r>
              <a:rPr lang="fr-FR" sz="1600"/>
              <a:t>Techniques used :</a:t>
            </a:r>
            <a:endParaRPr sz="1600"/>
          </a:p>
          <a:p>
            <a:pPr marL="787400" lvl="1" indent="-279400" algn="l" rtl="0">
              <a:lnSpc>
                <a:spcPct val="90000"/>
              </a:lnSpc>
              <a:spcBef>
                <a:spcPts val="0"/>
              </a:spcBef>
              <a:spcAft>
                <a:spcPts val="0"/>
              </a:spcAft>
              <a:buSzPts val="1400"/>
              <a:buChar char="–"/>
            </a:pPr>
            <a:r>
              <a:rPr lang="fr-FR" sz="1400"/>
              <a:t>Carrying out an exploratory analysis</a:t>
            </a:r>
            <a:endParaRPr sz="1400"/>
          </a:p>
          <a:p>
            <a:pPr marL="787400" lvl="1" indent="-279400" algn="l" rtl="0">
              <a:lnSpc>
                <a:spcPct val="90000"/>
              </a:lnSpc>
              <a:spcBef>
                <a:spcPts val="0"/>
              </a:spcBef>
              <a:spcAft>
                <a:spcPts val="0"/>
              </a:spcAft>
              <a:buSzPts val="1400"/>
              <a:buChar char="–"/>
            </a:pPr>
            <a:r>
              <a:rPr lang="fr-FR" sz="1400"/>
              <a:t>identify themes</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686" name="Shape 686"/>
        <p:cNvGrpSpPr/>
        <p:nvPr/>
      </p:nvGrpSpPr>
      <p:grpSpPr>
        <a:xfrm>
          <a:off x="0" y="0"/>
          <a:ext cx="0" cy="0"/>
          <a:chOff x="0" y="0"/>
          <a:chExt cx="0" cy="0"/>
        </a:xfrm>
      </p:grpSpPr>
      <p:sp>
        <p:nvSpPr>
          <p:cNvPr id="687" name="Google Shape;687;p78"/>
          <p:cNvSpPr txBox="1"/>
          <p:nvPr>
            <p:ph type="body" idx="1"/>
          </p:nvPr>
        </p:nvSpPr>
        <p:spPr>
          <a:xfrm>
            <a:off x="185051" y="681540"/>
            <a:ext cx="1371600" cy="648000"/>
          </a:xfrm>
          <a:prstGeom prst="rect">
            <a:avLst/>
          </a:prstGeom>
          <a:noFill/>
          <a:ln>
            <a:noFill/>
          </a:ln>
        </p:spPr>
        <p:txBody>
          <a:bodyPr spcFirstLastPara="1" wrap="square" lIns="0" tIns="0" rIns="0" bIns="0" anchor="b" anchorCtr="0">
            <a:noAutofit/>
          </a:bodyPr>
          <a:lstStyle/>
          <a:p>
            <a:pPr marL="0" lvl="0" indent="0" algn="r" rtl="0">
              <a:lnSpc>
                <a:spcPct val="90000"/>
              </a:lnSpc>
              <a:spcBef>
                <a:spcPts val="200"/>
              </a:spcBef>
              <a:spcAft>
                <a:spcPts val="0"/>
              </a:spcAft>
              <a:buSzPts val="1400"/>
              <a:buNone/>
            </a:pPr>
            <a:r>
              <a:rPr lang="fr-FR"/>
              <a:t>4.3</a:t>
            </a:r>
            <a:endParaRPr lang="fr-FR"/>
          </a:p>
        </p:txBody>
      </p:sp>
      <p:sp>
        <p:nvSpPr>
          <p:cNvPr id="688" name="Google Shape;688;p78"/>
          <p:cNvSpPr txBox="1"/>
          <p:nvPr>
            <p:ph type="body" idx="2"/>
          </p:nvPr>
        </p:nvSpPr>
        <p:spPr>
          <a:xfrm>
            <a:off x="1780306" y="735546"/>
            <a:ext cx="7178700" cy="594000"/>
          </a:xfrm>
          <a:prstGeom prst="rect">
            <a:avLst/>
          </a:prstGeom>
          <a:noFill/>
          <a:ln>
            <a:noFill/>
          </a:ln>
        </p:spPr>
        <p:txBody>
          <a:bodyPr spcFirstLastPara="1" wrap="square" lIns="62300" tIns="38475" rIns="31150" bIns="0" anchor="b" anchorCtr="0">
            <a:noAutofit/>
          </a:bodyPr>
          <a:lstStyle/>
          <a:p>
            <a:pPr marL="0" lvl="0" indent="0" algn="l" rtl="0">
              <a:lnSpc>
                <a:spcPct val="90000"/>
              </a:lnSpc>
              <a:spcBef>
                <a:spcPts val="200"/>
              </a:spcBef>
              <a:spcAft>
                <a:spcPts val="0"/>
              </a:spcAft>
              <a:buSzPts val="1400"/>
              <a:buNone/>
            </a:pPr>
            <a:r>
              <a:rPr lang="fr-FR"/>
              <a:t>Model interpretation</a:t>
            </a:r>
            <a:endParaRPr>
              <a:solidFill>
                <a:schemeClr val="accent6"/>
              </a:solidFill>
            </a:endParaRPr>
          </a:p>
        </p:txBody>
      </p:sp>
      <p:sp>
        <p:nvSpPr>
          <p:cNvPr id="689" name="Google Shape;689;p78"/>
          <p:cNvSpPr txBox="1"/>
          <p:nvPr>
            <p:ph type="body" idx="3"/>
          </p:nvPr>
        </p:nvSpPr>
        <p:spPr>
          <a:xfrm>
            <a:off x="1963283" y="2031690"/>
            <a:ext cx="6723600" cy="1242000"/>
          </a:xfrm>
          <a:prstGeom prst="rect">
            <a:avLst/>
          </a:prstGeom>
          <a:noFill/>
          <a:ln>
            <a:noFill/>
          </a:ln>
        </p:spPr>
        <p:txBody>
          <a:bodyPr spcFirstLastPara="1" wrap="square" lIns="62300" tIns="38475" rIns="31150" bIns="38475" anchor="t" anchorCtr="0">
            <a:noAutofit/>
          </a:bodyPr>
          <a:lstStyle/>
          <a:p>
            <a:pPr marL="457200" lvl="0" indent="-342900" algn="l" rtl="0">
              <a:spcBef>
                <a:spcPts val="200"/>
              </a:spcBef>
              <a:spcAft>
                <a:spcPts val="0"/>
              </a:spcAft>
              <a:buSzPts val="1800"/>
              <a:buChar char="▪"/>
            </a:pPr>
            <a:r>
              <a:rPr lang="fr-FR" sz="1800"/>
              <a:t>Themes explaining the level of satisfaction</a:t>
            </a:r>
            <a:endParaRPr sz="1800"/>
          </a:p>
          <a:p>
            <a:pPr marL="457200" lvl="0" indent="-342900" algn="l" rtl="0">
              <a:spcBef>
                <a:spcPts val="200"/>
              </a:spcBef>
              <a:spcAft>
                <a:spcPts val="0"/>
              </a:spcAft>
              <a:buSzPts val="1800"/>
              <a:buChar char="▪"/>
            </a:pPr>
            <a:r>
              <a:rPr lang="fr-FR" sz="1800"/>
              <a:t>Keywords/embeddings that explain the level of satisfaction</a:t>
            </a:r>
            <a:endParaRPr sz="1600"/>
          </a:p>
        </p:txBody>
      </p:sp>
      <p:sp>
        <p:nvSpPr>
          <p:cNvPr id="690" name="Google Shape;690;p78"/>
          <p:cNvSpPr/>
          <p:nvPr/>
        </p:nvSpPr>
        <p:spPr>
          <a:xfrm>
            <a:off x="953708" y="1665172"/>
            <a:ext cx="2403000" cy="161100"/>
          </a:xfrm>
          <a:prstGeom prst="rect">
            <a:avLst/>
          </a:prstGeom>
          <a:solidFill>
            <a:schemeClr val="lt2"/>
          </a:solidFill>
          <a:ln w="19050" cap="flat" cmpd="sng">
            <a:solidFill>
              <a:schemeClr val="lt1"/>
            </a:solidFill>
            <a:prstDash val="solid"/>
            <a:round/>
            <a:headEnd type="none" w="sm" len="sm"/>
            <a:tailEnd type="none" w="sm" len="sm"/>
          </a:ln>
        </p:spPr>
        <p:txBody>
          <a:bodyPr spcFirstLastPara="1" wrap="square" lIns="31150" tIns="31150" rIns="31150" bIns="31150" anchor="ctr" anchorCtr="0">
            <a:noAutofit/>
          </a:bodyPr>
          <a:lstStyle/>
          <a:p>
            <a:pPr marL="0" marR="0" lvl="0" indent="0" algn="ctr" rtl="0">
              <a:lnSpc>
                <a:spcPct val="85000"/>
              </a:lnSpc>
              <a:spcBef>
                <a:spcPts val="0"/>
              </a:spcBef>
              <a:spcAft>
                <a:spcPts val="0"/>
              </a:spcAft>
              <a:buClr>
                <a:srgbClr val="000000"/>
              </a:buClr>
              <a:buSzPts val="1700"/>
              <a:buFont typeface="Arial" panose="020B0604020202020204"/>
              <a:buNone/>
            </a:pPr>
            <a:r>
              <a:rPr lang="fr-FR" sz="1700" b="1" i="0" u="none" strike="noStrike" cap="none">
                <a:solidFill>
                  <a:schemeClr val="dk1"/>
                </a:solidFill>
                <a:latin typeface="Calibri" panose="020F0502020204030204"/>
                <a:ea typeface="Calibri" panose="020F0502020204030204"/>
                <a:cs typeface="Calibri" panose="020F0502020204030204"/>
                <a:sym typeface="Calibri" panose="020F0502020204030204"/>
              </a:rPr>
              <a:t>Objectives</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695" name="Shape 695"/>
        <p:cNvGrpSpPr/>
        <p:nvPr/>
      </p:nvGrpSpPr>
      <p:grpSpPr>
        <a:xfrm>
          <a:off x="0" y="0"/>
          <a:ext cx="0" cy="0"/>
          <a:chOff x="0" y="0"/>
          <a:chExt cx="0" cy="0"/>
        </a:xfrm>
      </p:grpSpPr>
      <p:sp>
        <p:nvSpPr>
          <p:cNvPr id="696" name="Google Shape;696;p79"/>
          <p:cNvSpPr txBox="1"/>
          <p:nvPr>
            <p:ph type="title"/>
          </p:nvPr>
        </p:nvSpPr>
        <p:spPr>
          <a:xfrm>
            <a:off x="417635" y="166688"/>
            <a:ext cx="83082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a:t>Shap: tabular data</a:t>
            </a:r>
            <a:endParaRPr lang="fr-FR"/>
          </a:p>
        </p:txBody>
      </p:sp>
      <p:pic>
        <p:nvPicPr>
          <p:cNvPr id="697" name="Google Shape;697;p79"/>
          <p:cNvPicPr preferRelativeResize="0"/>
          <p:nvPr/>
        </p:nvPicPr>
        <p:blipFill rotWithShape="1">
          <a:blip r:embed="rId1"/>
          <a:srcRect/>
          <a:stretch>
            <a:fillRect/>
          </a:stretch>
        </p:blipFill>
        <p:spPr>
          <a:xfrm>
            <a:off x="4190575" y="1603898"/>
            <a:ext cx="4584950" cy="3273825"/>
          </a:xfrm>
          <a:prstGeom prst="rect">
            <a:avLst/>
          </a:prstGeom>
          <a:noFill/>
          <a:ln>
            <a:noFill/>
          </a:ln>
        </p:spPr>
      </p:pic>
      <p:pic>
        <p:nvPicPr>
          <p:cNvPr id="698" name="Google Shape;698;p79"/>
          <p:cNvPicPr preferRelativeResize="0"/>
          <p:nvPr/>
        </p:nvPicPr>
        <p:blipFill rotWithShape="1">
          <a:blip r:embed="rId2"/>
          <a:srcRect/>
          <a:stretch>
            <a:fillRect/>
          </a:stretch>
        </p:blipFill>
        <p:spPr>
          <a:xfrm>
            <a:off x="355550" y="826378"/>
            <a:ext cx="3835024" cy="2450050"/>
          </a:xfrm>
          <a:prstGeom prst="rect">
            <a:avLst/>
          </a:prstGeom>
          <a:noFill/>
          <a:ln>
            <a:noFill/>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703" name="Shape 703"/>
        <p:cNvGrpSpPr/>
        <p:nvPr/>
      </p:nvGrpSpPr>
      <p:grpSpPr>
        <a:xfrm>
          <a:off x="0" y="0"/>
          <a:ext cx="0" cy="0"/>
          <a:chOff x="0" y="0"/>
          <a:chExt cx="0" cy="0"/>
        </a:xfrm>
      </p:grpSpPr>
      <p:sp>
        <p:nvSpPr>
          <p:cNvPr id="704" name="Google Shape;704;p80"/>
          <p:cNvSpPr txBox="1"/>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2400"/>
              <a:buNone/>
            </a:pPr>
            <a:r>
              <a:rPr lang="fr-FR"/>
              <a:t>Shap: text plot</a:t>
            </a:r>
            <a:endParaRPr lang="fr-FR"/>
          </a:p>
        </p:txBody>
      </p:sp>
      <p:pic>
        <p:nvPicPr>
          <p:cNvPr id="705" name="Google Shape;705;p80"/>
          <p:cNvPicPr preferRelativeResize="0"/>
          <p:nvPr/>
        </p:nvPicPr>
        <p:blipFill rotWithShape="1">
          <a:blip r:embed="rId1"/>
          <a:srcRect/>
          <a:stretch>
            <a:fillRect/>
          </a:stretch>
        </p:blipFill>
        <p:spPr>
          <a:xfrm>
            <a:off x="482300" y="1568851"/>
            <a:ext cx="6063351" cy="2120375"/>
          </a:xfrm>
          <a:prstGeom prst="rect">
            <a:avLst/>
          </a:prstGeom>
          <a:noFill/>
          <a:ln>
            <a:noFill/>
          </a:ln>
        </p:spPr>
      </p:pic>
      <p:pic>
        <p:nvPicPr>
          <p:cNvPr id="706" name="Google Shape;706;p80"/>
          <p:cNvPicPr preferRelativeResize="0"/>
          <p:nvPr/>
        </p:nvPicPr>
        <p:blipFill rotWithShape="1">
          <a:blip r:embed="rId2"/>
          <a:srcRect/>
          <a:stretch>
            <a:fillRect/>
          </a:stretch>
        </p:blipFill>
        <p:spPr>
          <a:xfrm>
            <a:off x="4913400" y="2771599"/>
            <a:ext cx="4085401" cy="2027825"/>
          </a:xfrm>
          <a:prstGeom prst="rect">
            <a:avLst/>
          </a:prstGeom>
          <a:noFill/>
          <a:ln>
            <a:noFill/>
          </a:ln>
        </p:spPr>
      </p:pic>
      <p:sp>
        <p:nvSpPr>
          <p:cNvPr id="707" name="Google Shape;707;p80"/>
          <p:cNvSpPr txBox="1"/>
          <p:nvPr>
            <p:ph type="body" idx="1"/>
          </p:nvPr>
        </p:nvSpPr>
        <p:spPr>
          <a:xfrm>
            <a:off x="417625" y="840501"/>
            <a:ext cx="8308800" cy="515400"/>
          </a:xfrm>
          <a:prstGeom prst="rect">
            <a:avLst/>
          </a:prstGeom>
          <a:noFill/>
          <a:ln>
            <a:noFill/>
          </a:ln>
        </p:spPr>
        <p:txBody>
          <a:bodyPr spcFirstLastPara="1" wrap="square" lIns="62300" tIns="38475" rIns="31150" bIns="38475" anchor="t" anchorCtr="0">
            <a:noAutofit/>
          </a:bodyPr>
          <a:lstStyle/>
          <a:p>
            <a:pPr marL="0" lvl="0" indent="0" algn="l" rtl="0">
              <a:lnSpc>
                <a:spcPct val="90000"/>
              </a:lnSpc>
              <a:spcBef>
                <a:spcPts val="1000"/>
              </a:spcBef>
              <a:spcAft>
                <a:spcPts val="0"/>
              </a:spcAft>
              <a:buSzPts val="1400"/>
              <a:buNone/>
            </a:pPr>
            <a:r>
              <a:rPr lang="fr-FR"/>
              <a:t>https://shap.readthedocs.io/en/latest/example_notebooks/api_examples/plots/text.html</a:t>
            </a:r>
            <a:endParaRPr lang="fr-F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712" name="Shape 712"/>
        <p:cNvGrpSpPr/>
        <p:nvPr/>
      </p:nvGrpSpPr>
      <p:grpSpPr>
        <a:xfrm>
          <a:off x="0" y="0"/>
          <a:ext cx="0" cy="0"/>
          <a:chOff x="0" y="0"/>
          <a:chExt cx="0" cy="0"/>
        </a:xfrm>
      </p:grpSpPr>
      <p:sp>
        <p:nvSpPr>
          <p:cNvPr id="713" name="Google Shape;713;p81"/>
          <p:cNvSpPr txBox="1"/>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2400"/>
              <a:buNone/>
            </a:pPr>
            <a:r>
              <a:rPr lang="fr-FR"/>
              <a:t>Shap: sentiment analysis</a:t>
            </a:r>
            <a:endParaRPr lang="fr-FR"/>
          </a:p>
        </p:txBody>
      </p:sp>
      <p:pic>
        <p:nvPicPr>
          <p:cNvPr id="714" name="Google Shape;714;p81"/>
          <p:cNvPicPr preferRelativeResize="0"/>
          <p:nvPr/>
        </p:nvPicPr>
        <p:blipFill rotWithShape="1">
          <a:blip r:embed="rId1"/>
          <a:srcRect/>
          <a:stretch>
            <a:fillRect/>
          </a:stretch>
        </p:blipFill>
        <p:spPr>
          <a:xfrm>
            <a:off x="519225" y="2026932"/>
            <a:ext cx="4280651" cy="2774093"/>
          </a:xfrm>
          <a:prstGeom prst="rect">
            <a:avLst/>
          </a:prstGeom>
          <a:noFill/>
          <a:ln>
            <a:noFill/>
          </a:ln>
        </p:spPr>
      </p:pic>
      <p:pic>
        <p:nvPicPr>
          <p:cNvPr id="715" name="Google Shape;715;p81"/>
          <p:cNvPicPr preferRelativeResize="0"/>
          <p:nvPr/>
        </p:nvPicPr>
        <p:blipFill rotWithShape="1">
          <a:blip r:embed="rId2"/>
          <a:srcRect/>
          <a:stretch>
            <a:fillRect/>
          </a:stretch>
        </p:blipFill>
        <p:spPr>
          <a:xfrm>
            <a:off x="4949625" y="2073088"/>
            <a:ext cx="3944724" cy="2528871"/>
          </a:xfrm>
          <a:prstGeom prst="rect">
            <a:avLst/>
          </a:prstGeom>
          <a:noFill/>
          <a:ln>
            <a:noFill/>
          </a:ln>
        </p:spPr>
      </p:pic>
      <p:sp>
        <p:nvSpPr>
          <p:cNvPr id="716" name="Google Shape;716;p81"/>
          <p:cNvSpPr txBox="1"/>
          <p:nvPr>
            <p:ph type="body" idx="1"/>
          </p:nvPr>
        </p:nvSpPr>
        <p:spPr>
          <a:xfrm>
            <a:off x="417625" y="1087043"/>
            <a:ext cx="8308800" cy="558900"/>
          </a:xfrm>
          <a:prstGeom prst="rect">
            <a:avLst/>
          </a:prstGeom>
          <a:noFill/>
          <a:ln>
            <a:noFill/>
          </a:ln>
        </p:spPr>
        <p:txBody>
          <a:bodyPr spcFirstLastPara="1" wrap="square" lIns="62300" tIns="38475" rIns="31150" bIns="38475" anchor="t" anchorCtr="0">
            <a:noAutofit/>
          </a:bodyPr>
          <a:lstStyle/>
          <a:p>
            <a:pPr marL="0" lvl="0" indent="0" algn="l" rtl="0">
              <a:lnSpc>
                <a:spcPct val="90000"/>
              </a:lnSpc>
              <a:spcBef>
                <a:spcPts val="1000"/>
              </a:spcBef>
              <a:spcAft>
                <a:spcPts val="0"/>
              </a:spcAft>
              <a:buSzPts val="1400"/>
              <a:buNone/>
            </a:pPr>
            <a:r>
              <a:rPr lang="fr-FR"/>
              <a:t>https://shap.readthedocs.io/en/latest/text_examples.html</a:t>
            </a:r>
            <a:endParaRPr lang="fr-F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721" name="Shape 721"/>
        <p:cNvGrpSpPr/>
        <p:nvPr/>
      </p:nvGrpSpPr>
      <p:grpSpPr>
        <a:xfrm>
          <a:off x="0" y="0"/>
          <a:ext cx="0" cy="0"/>
          <a:chOff x="0" y="0"/>
          <a:chExt cx="0" cy="0"/>
        </a:xfrm>
      </p:grpSpPr>
      <p:sp>
        <p:nvSpPr>
          <p:cNvPr id="722" name="Google Shape;722;p82"/>
          <p:cNvSpPr txBox="1"/>
          <p:nvPr>
            <p:ph type="body" idx="1"/>
          </p:nvPr>
        </p:nvSpPr>
        <p:spPr>
          <a:xfrm>
            <a:off x="185052" y="681540"/>
            <a:ext cx="1263000" cy="1001400"/>
          </a:xfrm>
          <a:prstGeom prst="rect">
            <a:avLst/>
          </a:prstGeom>
          <a:noFill/>
          <a:ln>
            <a:noFill/>
          </a:ln>
        </p:spPr>
        <p:txBody>
          <a:bodyPr spcFirstLastPara="1" wrap="square" lIns="0" tIns="0" rIns="0" bIns="0" anchor="ctr" anchorCtr="0">
            <a:noAutofit/>
          </a:bodyPr>
          <a:lstStyle/>
          <a:p>
            <a:pPr marL="0" lvl="0" indent="0" algn="r" rtl="0">
              <a:lnSpc>
                <a:spcPct val="90000"/>
              </a:lnSpc>
              <a:spcBef>
                <a:spcPts val="200"/>
              </a:spcBef>
              <a:spcAft>
                <a:spcPts val="0"/>
              </a:spcAft>
              <a:buSzPts val="6200"/>
              <a:buNone/>
            </a:pPr>
            <a:r>
              <a:rPr lang="fr-FR"/>
              <a:t>5</a:t>
            </a:r>
            <a:endParaRPr lang="fr-FR"/>
          </a:p>
        </p:txBody>
      </p:sp>
      <p:sp>
        <p:nvSpPr>
          <p:cNvPr id="723" name="Google Shape;723;p82"/>
          <p:cNvSpPr txBox="1"/>
          <p:nvPr>
            <p:ph type="body" idx="2"/>
          </p:nvPr>
        </p:nvSpPr>
        <p:spPr>
          <a:xfrm>
            <a:off x="1963300" y="742221"/>
            <a:ext cx="6995700" cy="940800"/>
          </a:xfrm>
          <a:prstGeom prst="rect">
            <a:avLst/>
          </a:prstGeom>
          <a:noFill/>
          <a:ln>
            <a:noFill/>
          </a:ln>
        </p:spPr>
        <p:txBody>
          <a:bodyPr spcFirstLastPara="1" wrap="square" lIns="62300" tIns="38475" rIns="31150" bIns="0" anchor="b" anchorCtr="0">
            <a:noAutofit/>
          </a:bodyPr>
          <a:lstStyle/>
          <a:p>
            <a:pPr marL="0" lvl="0" indent="0" algn="l" rtl="0">
              <a:lnSpc>
                <a:spcPct val="90000"/>
              </a:lnSpc>
              <a:spcBef>
                <a:spcPts val="200"/>
              </a:spcBef>
              <a:spcAft>
                <a:spcPts val="0"/>
              </a:spcAft>
              <a:buClr>
                <a:srgbClr val="000000"/>
              </a:buClr>
              <a:buSzPts val="3800"/>
              <a:buFont typeface="Arial" panose="020B0604020202020204"/>
              <a:buNone/>
            </a:pPr>
            <a:r>
              <a:rPr lang="fr-FR"/>
              <a:t>Streamlit applications</a:t>
            </a:r>
            <a:endParaRPr lang="fr-F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729" name="Shape 729"/>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044825" y="226695"/>
            <a:ext cx="3054350" cy="422973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729" name="Shape 729"/>
        <p:cNvGrpSpPr/>
        <p:nvPr/>
      </p:nvGrpSpPr>
      <p:grpSpPr>
        <a:xfrm>
          <a:off x="0" y="0"/>
          <a:ext cx="0" cy="0"/>
          <a:chOff x="0" y="0"/>
          <a:chExt cx="0" cy="0"/>
        </a:xfrm>
      </p:grpSpPr>
      <p:pic>
        <p:nvPicPr>
          <p:cNvPr id="1" name="图片 0"/>
          <p:cNvPicPr>
            <a:picLocks noChangeAspect="1"/>
          </p:cNvPicPr>
          <p:nvPr/>
        </p:nvPicPr>
        <p:blipFill>
          <a:blip r:embed="rId1"/>
          <a:stretch>
            <a:fillRect/>
          </a:stretch>
        </p:blipFill>
        <p:spPr>
          <a:xfrm>
            <a:off x="97155" y="0"/>
            <a:ext cx="8950325" cy="486537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729" name="Shape 729"/>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792605" y="245110"/>
            <a:ext cx="5425440" cy="457708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729" name="Shape 729"/>
        <p:cNvGrpSpPr/>
        <p:nvPr/>
      </p:nvGrpSpPr>
      <p:grpSpPr>
        <a:xfrm>
          <a:off x="0" y="0"/>
          <a:ext cx="0" cy="0"/>
          <a:chOff x="0" y="0"/>
          <a:chExt cx="0" cy="0"/>
        </a:xfrm>
      </p:grpSpPr>
      <p:pic>
        <p:nvPicPr>
          <p:cNvPr id="1" name="图片 0"/>
          <p:cNvPicPr>
            <a:picLocks noChangeAspect="1"/>
          </p:cNvPicPr>
          <p:nvPr/>
        </p:nvPicPr>
        <p:blipFill>
          <a:blip r:embed="rId1"/>
          <a:stretch>
            <a:fillRect/>
          </a:stretch>
        </p:blipFill>
        <p:spPr>
          <a:xfrm>
            <a:off x="1356995" y="764540"/>
            <a:ext cx="6430010" cy="412496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729" name="Shape 72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8"/>
          <p:cNvSpPr txBox="1"/>
          <p:nvPr>
            <p:ph type="body" idx="1"/>
          </p:nvPr>
        </p:nvSpPr>
        <p:spPr>
          <a:xfrm>
            <a:off x="185052" y="681540"/>
            <a:ext cx="1263000" cy="1001400"/>
          </a:xfrm>
          <a:prstGeom prst="rect">
            <a:avLst/>
          </a:prstGeom>
          <a:noFill/>
          <a:ln>
            <a:noFill/>
          </a:ln>
        </p:spPr>
        <p:txBody>
          <a:bodyPr spcFirstLastPara="1" wrap="square" lIns="0" tIns="0" rIns="0" bIns="0" anchor="ctr" anchorCtr="0">
            <a:noAutofit/>
          </a:bodyPr>
          <a:lstStyle/>
          <a:p>
            <a:pPr marL="0" lvl="0" indent="0" algn="r" rtl="0">
              <a:lnSpc>
                <a:spcPct val="90000"/>
              </a:lnSpc>
              <a:spcBef>
                <a:spcPts val="200"/>
              </a:spcBef>
              <a:spcAft>
                <a:spcPts val="0"/>
              </a:spcAft>
              <a:buSzPts val="6200"/>
              <a:buNone/>
            </a:pPr>
            <a:r>
              <a:rPr lang="fr-FR"/>
              <a:t>1</a:t>
            </a:r>
            <a:endParaRPr lang="fr-FR"/>
          </a:p>
        </p:txBody>
      </p:sp>
      <p:sp>
        <p:nvSpPr>
          <p:cNvPr id="101" name="Google Shape;101;p18"/>
          <p:cNvSpPr txBox="1"/>
          <p:nvPr>
            <p:ph type="body" idx="2"/>
          </p:nvPr>
        </p:nvSpPr>
        <p:spPr>
          <a:xfrm>
            <a:off x="1963300" y="742221"/>
            <a:ext cx="6995700" cy="940800"/>
          </a:xfrm>
          <a:prstGeom prst="rect">
            <a:avLst/>
          </a:prstGeom>
          <a:noFill/>
          <a:ln>
            <a:noFill/>
          </a:ln>
        </p:spPr>
        <p:txBody>
          <a:bodyPr spcFirstLastPara="1" wrap="square" lIns="62300" tIns="38475" rIns="31150" bIns="0" anchor="b" anchorCtr="0">
            <a:noAutofit/>
          </a:bodyPr>
          <a:lstStyle/>
          <a:p>
            <a:pPr marL="0" lvl="0" indent="0" algn="l" rtl="0">
              <a:lnSpc>
                <a:spcPct val="90000"/>
              </a:lnSpc>
              <a:spcBef>
                <a:spcPts val="200"/>
              </a:spcBef>
              <a:spcAft>
                <a:spcPts val="0"/>
              </a:spcAft>
              <a:buClr>
                <a:srgbClr val="000000"/>
              </a:buClr>
              <a:buSzPts val="3800"/>
              <a:buFont typeface="Arial" panose="020B0604020202020204"/>
              <a:buNone/>
            </a:pPr>
            <a:r>
              <a:rPr lang="fr-FR"/>
              <a:t>Presentation of the project's objective and data</a:t>
            </a:r>
            <a:endParaRPr lang="fr-FR"/>
          </a:p>
        </p:txBody>
      </p:sp>
      <p:sp>
        <p:nvSpPr>
          <p:cNvPr id="102" name="Google Shape;102;p18"/>
          <p:cNvSpPr txBox="1"/>
          <p:nvPr>
            <p:ph type="body" idx="3"/>
          </p:nvPr>
        </p:nvSpPr>
        <p:spPr>
          <a:xfrm>
            <a:off x="1963283" y="2029478"/>
            <a:ext cx="6723300" cy="2565300"/>
          </a:xfrm>
          <a:prstGeom prst="rect">
            <a:avLst/>
          </a:prstGeom>
          <a:noFill/>
          <a:ln>
            <a:noFill/>
          </a:ln>
        </p:spPr>
        <p:txBody>
          <a:bodyPr spcFirstLastPara="1" wrap="square" lIns="62300" tIns="38475" rIns="31150" bIns="38475" anchor="t" anchorCtr="0">
            <a:noAutofit/>
          </a:bodyPr>
          <a:lstStyle/>
          <a:p>
            <a:pPr marL="393700" lvl="0" indent="-304800" algn="l" rtl="0">
              <a:lnSpc>
                <a:spcPct val="90000"/>
              </a:lnSpc>
              <a:spcBef>
                <a:spcPts val="200"/>
              </a:spcBef>
              <a:spcAft>
                <a:spcPts val="0"/>
              </a:spcAft>
              <a:buSzPts val="1800"/>
              <a:buChar char="▪"/>
            </a:pPr>
            <a:r>
              <a:rPr lang="fr-FR" sz="1800"/>
              <a:t>General file structure</a:t>
            </a:r>
            <a:endParaRPr sz="1800"/>
          </a:p>
          <a:p>
            <a:pPr marL="393700" lvl="0" indent="-304800" algn="l" rtl="0">
              <a:lnSpc>
                <a:spcPct val="90000"/>
              </a:lnSpc>
              <a:spcBef>
                <a:spcPts val="0"/>
              </a:spcBef>
              <a:spcAft>
                <a:spcPts val="0"/>
              </a:spcAft>
              <a:buSzPts val="1800"/>
              <a:buChar char="▪"/>
            </a:pPr>
            <a:r>
              <a:rPr lang="fr-FR" sz="1800"/>
              <a:t>Presentation of variables</a:t>
            </a:r>
            <a:endParaRPr sz="1800"/>
          </a:p>
          <a:p>
            <a:pPr marL="393700" lvl="0" indent="-304800" algn="l" rtl="0">
              <a:lnSpc>
                <a:spcPct val="90000"/>
              </a:lnSpc>
              <a:spcBef>
                <a:spcPts val="0"/>
              </a:spcBef>
              <a:spcAft>
                <a:spcPts val="0"/>
              </a:spcAft>
              <a:buSzPts val="1800"/>
              <a:buChar char="▪"/>
            </a:pPr>
            <a:r>
              <a:rPr lang="fr-FR" sz="1800"/>
              <a:t>Analysis/presentation of target variables</a:t>
            </a:r>
            <a:endParaRPr sz="1800"/>
          </a:p>
          <a:p>
            <a:pPr marL="393700" lvl="0" indent="-304800" algn="l" rtl="0">
              <a:lnSpc>
                <a:spcPct val="90000"/>
              </a:lnSpc>
              <a:spcBef>
                <a:spcPts val="0"/>
              </a:spcBef>
              <a:spcAft>
                <a:spcPts val="0"/>
              </a:spcAft>
              <a:buSzPts val="1800"/>
              <a:buChar char="▪"/>
            </a:pPr>
            <a:r>
              <a:rPr lang="fr-FR" sz="1800"/>
              <a:t>Presentation of explanatory variables/features/input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19"/>
          <p:cNvSpPr txBox="1"/>
          <p:nvPr>
            <p:ph type="body" idx="1"/>
          </p:nvPr>
        </p:nvSpPr>
        <p:spPr>
          <a:xfrm>
            <a:off x="185051" y="681540"/>
            <a:ext cx="1371600" cy="648000"/>
          </a:xfrm>
          <a:prstGeom prst="rect">
            <a:avLst/>
          </a:prstGeom>
          <a:noFill/>
          <a:ln>
            <a:noFill/>
          </a:ln>
        </p:spPr>
        <p:txBody>
          <a:bodyPr spcFirstLastPara="1" wrap="square" lIns="0" tIns="0" rIns="0" bIns="0" anchor="b" anchorCtr="0">
            <a:noAutofit/>
          </a:bodyPr>
          <a:lstStyle/>
          <a:p>
            <a:pPr marL="0" lvl="0" indent="0" algn="r" rtl="0">
              <a:lnSpc>
                <a:spcPct val="90000"/>
              </a:lnSpc>
              <a:spcBef>
                <a:spcPts val="200"/>
              </a:spcBef>
              <a:spcAft>
                <a:spcPts val="0"/>
              </a:spcAft>
              <a:buSzPts val="1400"/>
              <a:buNone/>
            </a:pPr>
            <a:r>
              <a:rPr lang="fr-FR"/>
              <a:t>1.1</a:t>
            </a:r>
            <a:endParaRPr lang="fr-FR"/>
          </a:p>
        </p:txBody>
      </p:sp>
      <p:sp>
        <p:nvSpPr>
          <p:cNvPr id="108" name="Google Shape;108;p19"/>
          <p:cNvSpPr txBox="1"/>
          <p:nvPr>
            <p:ph type="body" idx="2"/>
          </p:nvPr>
        </p:nvSpPr>
        <p:spPr>
          <a:xfrm>
            <a:off x="1780306" y="735546"/>
            <a:ext cx="7178700" cy="594000"/>
          </a:xfrm>
          <a:prstGeom prst="rect">
            <a:avLst/>
          </a:prstGeom>
          <a:noFill/>
          <a:ln>
            <a:noFill/>
          </a:ln>
        </p:spPr>
        <p:txBody>
          <a:bodyPr spcFirstLastPara="1" wrap="square" lIns="62300" tIns="38475" rIns="31150" bIns="0" anchor="b" anchorCtr="0">
            <a:noAutofit/>
          </a:bodyPr>
          <a:lstStyle/>
          <a:p>
            <a:pPr marL="0" lvl="0" indent="0" algn="l" rtl="0">
              <a:lnSpc>
                <a:spcPct val="90000"/>
              </a:lnSpc>
              <a:spcBef>
                <a:spcPts val="200"/>
              </a:spcBef>
              <a:spcAft>
                <a:spcPts val="0"/>
              </a:spcAft>
              <a:buSzPts val="1400"/>
              <a:buNone/>
            </a:pPr>
            <a:r>
              <a:rPr lang="fr-FR"/>
              <a:t>Objective and context</a:t>
            </a:r>
            <a:endParaRPr>
              <a:solidFill>
                <a:schemeClr val="accent6"/>
              </a:solidFill>
            </a:endParaRPr>
          </a:p>
        </p:txBody>
      </p:sp>
      <p:sp>
        <p:nvSpPr>
          <p:cNvPr id="109" name="Google Shape;109;p19"/>
          <p:cNvSpPr txBox="1"/>
          <p:nvPr>
            <p:ph type="body" idx="3"/>
          </p:nvPr>
        </p:nvSpPr>
        <p:spPr>
          <a:xfrm>
            <a:off x="1963283" y="2031690"/>
            <a:ext cx="6723600" cy="1242000"/>
          </a:xfrm>
          <a:prstGeom prst="rect">
            <a:avLst/>
          </a:prstGeom>
          <a:noFill/>
          <a:ln>
            <a:noFill/>
          </a:ln>
        </p:spPr>
        <p:txBody>
          <a:bodyPr spcFirstLastPara="1" wrap="square" lIns="62300" tIns="38475" rIns="31150" bIns="38475" anchor="t" anchorCtr="0">
            <a:noAutofit/>
          </a:bodyPr>
          <a:lstStyle/>
          <a:p>
            <a:pPr marL="393700" lvl="0" indent="-279400" algn="l" rtl="0">
              <a:lnSpc>
                <a:spcPct val="90000"/>
              </a:lnSpc>
              <a:spcBef>
                <a:spcPts val="200"/>
              </a:spcBef>
              <a:spcAft>
                <a:spcPts val="0"/>
              </a:spcAft>
              <a:buSzPts val="1400"/>
              <a:buChar char="▪"/>
            </a:pPr>
            <a:r>
              <a:rPr lang="fr-FR" sz="1600">
                <a:solidFill>
                  <a:schemeClr val="dk1"/>
                </a:solidFill>
              </a:rPr>
              <a:t>Understanding </a:t>
            </a:r>
            <a:r>
              <a:rPr lang="fr-FR" sz="1600"/>
              <a:t>products and insurers and their average ratings</a:t>
            </a:r>
            <a:endParaRPr sz="1600"/>
          </a:p>
          <a:p>
            <a:pPr marL="393700" lvl="0" indent="-292100" algn="l" rtl="0">
              <a:lnSpc>
                <a:spcPct val="90000"/>
              </a:lnSpc>
              <a:spcBef>
                <a:spcPts val="200"/>
              </a:spcBef>
              <a:spcAft>
                <a:spcPts val="0"/>
              </a:spcAft>
              <a:buSzPts val="1600"/>
              <a:buChar char="▪"/>
            </a:pPr>
            <a:r>
              <a:rPr lang="fr-FR" sz="1600"/>
              <a:t>Viewing changes in scores over time</a:t>
            </a:r>
            <a:endParaRPr sz="1600"/>
          </a:p>
        </p:txBody>
      </p:sp>
      <p:sp>
        <p:nvSpPr>
          <p:cNvPr id="110" name="Google Shape;110;p19"/>
          <p:cNvSpPr/>
          <p:nvPr/>
        </p:nvSpPr>
        <p:spPr>
          <a:xfrm>
            <a:off x="953708" y="1665172"/>
            <a:ext cx="2403000" cy="161100"/>
          </a:xfrm>
          <a:prstGeom prst="rect">
            <a:avLst/>
          </a:prstGeom>
          <a:solidFill>
            <a:schemeClr val="lt2"/>
          </a:solidFill>
          <a:ln w="19050" cap="flat" cmpd="sng">
            <a:solidFill>
              <a:schemeClr val="lt1"/>
            </a:solidFill>
            <a:prstDash val="solid"/>
            <a:round/>
            <a:headEnd type="none" w="sm" len="sm"/>
            <a:tailEnd type="none" w="sm" len="sm"/>
          </a:ln>
        </p:spPr>
        <p:txBody>
          <a:bodyPr spcFirstLastPara="1" wrap="square" lIns="31150" tIns="31150" rIns="31150" bIns="31150" anchor="ctr" anchorCtr="0">
            <a:noAutofit/>
          </a:bodyPr>
          <a:lstStyle/>
          <a:p>
            <a:pPr marL="0" marR="0" lvl="0" indent="0" algn="ctr" rtl="0">
              <a:lnSpc>
                <a:spcPct val="85000"/>
              </a:lnSpc>
              <a:spcBef>
                <a:spcPts val="0"/>
              </a:spcBef>
              <a:spcAft>
                <a:spcPts val="0"/>
              </a:spcAft>
              <a:buClr>
                <a:srgbClr val="000000"/>
              </a:buClr>
              <a:buSzPts val="1700"/>
              <a:buFont typeface="Arial" panose="020B0604020202020204"/>
              <a:buNone/>
            </a:pPr>
            <a:r>
              <a:rPr lang="fr-FR" sz="1700" b="1" i="0" u="none" strike="noStrike" cap="none">
                <a:solidFill>
                  <a:schemeClr val="dk1"/>
                </a:solidFill>
                <a:latin typeface="Calibri" panose="020F0502020204030204"/>
                <a:ea typeface="Calibri" panose="020F0502020204030204"/>
                <a:cs typeface="Calibri" panose="020F0502020204030204"/>
                <a:sym typeface="Calibri" panose="020F0502020204030204"/>
              </a:rPr>
              <a:t>Objectives</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a:t>Presentation of the objective</a:t>
            </a:r>
            <a:endParaRPr lang="fr-FR"/>
          </a:p>
        </p:txBody>
      </p:sp>
      <p:sp>
        <p:nvSpPr>
          <p:cNvPr id="116" name="Google Shape;116;p20"/>
          <p:cNvSpPr txBox="1"/>
          <p:nvPr>
            <p:ph type="body" idx="1"/>
          </p:nvPr>
        </p:nvSpPr>
        <p:spPr>
          <a:xfrm>
            <a:off x="417634" y="1087041"/>
            <a:ext cx="8308800" cy="3206400"/>
          </a:xfrm>
          <a:prstGeom prst="rect">
            <a:avLst/>
          </a:prstGeom>
          <a:noFill/>
          <a:ln>
            <a:noFill/>
          </a:ln>
        </p:spPr>
        <p:txBody>
          <a:bodyPr spcFirstLastPara="1" wrap="square" lIns="62300" tIns="38475" rIns="31150" bIns="38475" anchor="t" anchorCtr="0">
            <a:noAutofit/>
          </a:bodyPr>
          <a:lstStyle/>
          <a:p>
            <a:pPr marL="457200" lvl="0" indent="-317500" algn="l" rtl="0">
              <a:lnSpc>
                <a:spcPct val="90000"/>
              </a:lnSpc>
              <a:spcBef>
                <a:spcPts val="1000"/>
              </a:spcBef>
              <a:spcAft>
                <a:spcPts val="0"/>
              </a:spcAft>
              <a:buSzPts val="1400"/>
              <a:buChar char="-"/>
            </a:pPr>
            <a:r>
              <a:rPr lang="fr-FR"/>
              <a:t>Non-technical presentation: objective, usefulness, </a:t>
            </a:r>
            <a:endParaRPr lang="fr-FR"/>
          </a:p>
          <a:p>
            <a:pPr marL="457200" lvl="0" indent="-317500" algn="l" rtl="0">
              <a:lnSpc>
                <a:spcPct val="90000"/>
              </a:lnSpc>
              <a:spcBef>
                <a:spcPts val="0"/>
              </a:spcBef>
              <a:spcAft>
                <a:spcPts val="0"/>
              </a:spcAft>
              <a:buSzPts val="1400"/>
              <a:buChar char="-"/>
            </a:pPr>
            <a:r>
              <a:rPr lang="fr-FR"/>
              <a:t>Technical presentation:</a:t>
            </a:r>
            <a:endParaRPr lang="fr-FR"/>
          </a:p>
          <a:p>
            <a:pPr marL="0" lvl="0" indent="0" algn="l" rtl="0">
              <a:lnSpc>
                <a:spcPct val="90000"/>
              </a:lnSpc>
              <a:spcBef>
                <a:spcPts val="1000"/>
              </a:spcBef>
              <a:spcAft>
                <a:spcPts val="0"/>
              </a:spcAft>
              <a:buSzPts val="1400"/>
              <a:buNone/>
            </a:pPr>
          </a:p>
          <a:p>
            <a:pPr marL="457200" lvl="0" indent="-317500" algn="l" rtl="0">
              <a:lnSpc>
                <a:spcPct val="90000"/>
              </a:lnSpc>
              <a:spcBef>
                <a:spcPts val="0"/>
              </a:spcBef>
              <a:spcAft>
                <a:spcPts val="0"/>
              </a:spcAft>
              <a:buSzPts val="1400"/>
              <a:buChar char="-"/>
            </a:pPr>
            <a:r>
              <a:rPr lang="fr-FR"/>
              <a:t>Projet 2 : </a:t>
            </a:r>
            <a:endParaRPr lang="fr-FR"/>
          </a:p>
          <a:p>
            <a:pPr marL="0" lvl="0" indent="0" algn="l" rtl="0">
              <a:lnSpc>
                <a:spcPct val="90000"/>
              </a:lnSpc>
              <a:spcBef>
                <a:spcPts val="1000"/>
              </a:spcBef>
              <a:spcAft>
                <a:spcPts val="0"/>
              </a:spcAft>
              <a:buNone/>
            </a:pPr>
          </a:p>
          <a:p>
            <a:pPr marL="0" lvl="0" indent="0" algn="l" rtl="0">
              <a:lnSpc>
                <a:spcPct val="90000"/>
              </a:lnSpc>
              <a:spcBef>
                <a:spcPts val="1000"/>
              </a:spcBef>
              <a:spcAft>
                <a:spcPts val="0"/>
              </a:spcAft>
              <a:buNone/>
            </a:pPr>
          </a:p>
          <a:p>
            <a:pPr marL="457200" lvl="0" indent="-317500" algn="l" rtl="0">
              <a:lnSpc>
                <a:spcPct val="90000"/>
              </a:lnSpc>
              <a:spcBef>
                <a:spcPts val="1000"/>
              </a:spcBef>
              <a:spcAft>
                <a:spcPts val="0"/>
              </a:spcAft>
              <a:buSzPts val="1400"/>
              <a:buChar char="-"/>
            </a:pPr>
            <a:r>
              <a:rPr lang="fr-FR"/>
              <a:t>Examples of NLP issues using the Open Food Facts database</a:t>
            </a:r>
            <a:endParaRPr lang="fr-FR"/>
          </a:p>
          <a:p>
            <a:pPr marL="914400" lvl="1" indent="-304800" algn="l" rtl="0">
              <a:lnSpc>
                <a:spcPct val="90000"/>
              </a:lnSpc>
              <a:spcBef>
                <a:spcPts val="0"/>
              </a:spcBef>
              <a:spcAft>
                <a:spcPts val="0"/>
              </a:spcAft>
              <a:buSzPts val="1200"/>
              <a:buChar char="-"/>
            </a:pPr>
            <a:r>
              <a:rPr lang="fr-FR"/>
              <a:t>Segmenting products with ingredients</a:t>
            </a:r>
            <a:endParaRPr lang="fr-FR"/>
          </a:p>
          <a:p>
            <a:pPr marL="914400" lvl="1" indent="-304800" algn="l" rtl="0">
              <a:lnSpc>
                <a:spcPct val="90000"/>
              </a:lnSpc>
              <a:spcBef>
                <a:spcPts val="0"/>
              </a:spcBef>
              <a:spcAft>
                <a:spcPts val="0"/>
              </a:spcAft>
              <a:buSzPts val="1200"/>
              <a:buChar char="-"/>
            </a:pPr>
            <a:r>
              <a:rPr lang="fr-FR"/>
              <a:t>Apply word2vec to ingredients: display similar ingredients</a:t>
            </a:r>
            <a:endParaRPr lang="fr-FR"/>
          </a:p>
          <a:p>
            <a:pPr marL="914400" lvl="1" indent="-304800" algn="l" rtl="0">
              <a:lnSpc>
                <a:spcPct val="90000"/>
              </a:lnSpc>
              <a:spcBef>
                <a:spcPts val="0"/>
              </a:spcBef>
              <a:spcAft>
                <a:spcPts val="0"/>
              </a:spcAft>
              <a:buSzPts val="1200"/>
              <a:buChar char="-"/>
            </a:pPr>
            <a:r>
              <a:rPr lang="fr-FR"/>
              <a:t>Apply global average pooling for products, and search for similar products</a:t>
            </a:r>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24"/>
          <p:cNvSpPr txBox="1"/>
          <p:nvPr>
            <p:ph type="body" idx="1"/>
          </p:nvPr>
        </p:nvSpPr>
        <p:spPr>
          <a:xfrm>
            <a:off x="185051" y="681540"/>
            <a:ext cx="1371600" cy="648000"/>
          </a:xfrm>
          <a:prstGeom prst="rect">
            <a:avLst/>
          </a:prstGeom>
          <a:noFill/>
          <a:ln>
            <a:noFill/>
          </a:ln>
        </p:spPr>
        <p:txBody>
          <a:bodyPr spcFirstLastPara="1" wrap="square" lIns="0" tIns="0" rIns="0" bIns="0" anchor="b" anchorCtr="0">
            <a:noAutofit/>
          </a:bodyPr>
          <a:lstStyle/>
          <a:p>
            <a:pPr marL="0" lvl="0" indent="0" algn="r" rtl="0">
              <a:lnSpc>
                <a:spcPct val="90000"/>
              </a:lnSpc>
              <a:spcBef>
                <a:spcPts val="200"/>
              </a:spcBef>
              <a:spcAft>
                <a:spcPts val="0"/>
              </a:spcAft>
              <a:buSzPts val="1400"/>
              <a:buNone/>
            </a:pPr>
            <a:r>
              <a:rPr lang="fr-FR"/>
              <a:t>1.2</a:t>
            </a:r>
            <a:endParaRPr lang="fr-FR"/>
          </a:p>
        </p:txBody>
      </p:sp>
      <p:sp>
        <p:nvSpPr>
          <p:cNvPr id="156" name="Google Shape;156;p24"/>
          <p:cNvSpPr txBox="1"/>
          <p:nvPr>
            <p:ph type="body" idx="2"/>
          </p:nvPr>
        </p:nvSpPr>
        <p:spPr>
          <a:xfrm>
            <a:off x="1780306" y="735546"/>
            <a:ext cx="7178700" cy="594000"/>
          </a:xfrm>
          <a:prstGeom prst="rect">
            <a:avLst/>
          </a:prstGeom>
          <a:noFill/>
          <a:ln>
            <a:noFill/>
          </a:ln>
        </p:spPr>
        <p:txBody>
          <a:bodyPr spcFirstLastPara="1" wrap="square" lIns="62300" tIns="38475" rIns="31150" bIns="0" anchor="b" anchorCtr="0">
            <a:noAutofit/>
          </a:bodyPr>
          <a:lstStyle/>
          <a:p>
            <a:pPr marL="0" lvl="0" indent="0" algn="l" rtl="0">
              <a:lnSpc>
                <a:spcPct val="90000"/>
              </a:lnSpc>
              <a:spcBef>
                <a:spcPts val="200"/>
              </a:spcBef>
              <a:spcAft>
                <a:spcPts val="0"/>
              </a:spcAft>
              <a:buSzPts val="1400"/>
              <a:buNone/>
            </a:pPr>
            <a:r>
              <a:rPr lang="fr-FR"/>
              <a:t>Data presentation</a:t>
            </a:r>
            <a:endParaRPr>
              <a:solidFill>
                <a:schemeClr val="accent6"/>
              </a:solidFill>
            </a:endParaRPr>
          </a:p>
        </p:txBody>
      </p:sp>
      <p:sp>
        <p:nvSpPr>
          <p:cNvPr id="157" name="Google Shape;157;p24"/>
          <p:cNvSpPr txBox="1"/>
          <p:nvPr>
            <p:ph type="body" idx="3"/>
          </p:nvPr>
        </p:nvSpPr>
        <p:spPr>
          <a:xfrm>
            <a:off x="1963283" y="2031690"/>
            <a:ext cx="6723600" cy="1242000"/>
          </a:xfrm>
          <a:prstGeom prst="rect">
            <a:avLst/>
          </a:prstGeom>
          <a:noFill/>
          <a:ln>
            <a:noFill/>
          </a:ln>
        </p:spPr>
        <p:txBody>
          <a:bodyPr spcFirstLastPara="1" wrap="square" lIns="62300" tIns="38475" rIns="31150" bIns="38475" anchor="t" anchorCtr="0">
            <a:noAutofit/>
          </a:bodyPr>
          <a:lstStyle/>
          <a:p>
            <a:pPr marL="393700" lvl="0" indent="-279400" algn="l" rtl="0">
              <a:lnSpc>
                <a:spcPct val="90000"/>
              </a:lnSpc>
              <a:spcBef>
                <a:spcPts val="200"/>
              </a:spcBef>
              <a:spcAft>
                <a:spcPts val="0"/>
              </a:spcAft>
              <a:buSzPts val="1400"/>
              <a:buChar char="▪"/>
            </a:pPr>
            <a:r>
              <a:rPr lang="fr-FR" sz="1600">
                <a:solidFill>
                  <a:schemeClr val="dk1"/>
                </a:solidFill>
              </a:rPr>
              <a:t>Understanding </a:t>
            </a:r>
            <a:r>
              <a:rPr lang="fr-FR" sz="1600"/>
              <a:t>products and insurers and their average ratings</a:t>
            </a:r>
            <a:endParaRPr sz="1600"/>
          </a:p>
          <a:p>
            <a:pPr marL="393700" lvl="0" indent="-292100" algn="l" rtl="0">
              <a:lnSpc>
                <a:spcPct val="90000"/>
              </a:lnSpc>
              <a:spcBef>
                <a:spcPts val="200"/>
              </a:spcBef>
              <a:spcAft>
                <a:spcPts val="0"/>
              </a:spcAft>
              <a:buSzPts val="1600"/>
              <a:buChar char="▪"/>
            </a:pPr>
            <a:r>
              <a:rPr lang="fr-FR" sz="1600"/>
              <a:t>Viewing changes in scores over time</a:t>
            </a:r>
            <a:endParaRPr sz="1600"/>
          </a:p>
        </p:txBody>
      </p:sp>
      <p:sp>
        <p:nvSpPr>
          <p:cNvPr id="158" name="Google Shape;158;p24"/>
          <p:cNvSpPr/>
          <p:nvPr/>
        </p:nvSpPr>
        <p:spPr>
          <a:xfrm>
            <a:off x="953708" y="1665172"/>
            <a:ext cx="2403000" cy="161100"/>
          </a:xfrm>
          <a:prstGeom prst="rect">
            <a:avLst/>
          </a:prstGeom>
          <a:solidFill>
            <a:schemeClr val="lt2"/>
          </a:solidFill>
          <a:ln w="19050" cap="flat" cmpd="sng">
            <a:solidFill>
              <a:schemeClr val="lt1"/>
            </a:solidFill>
            <a:prstDash val="solid"/>
            <a:round/>
            <a:headEnd type="none" w="sm" len="sm"/>
            <a:tailEnd type="none" w="sm" len="sm"/>
          </a:ln>
        </p:spPr>
        <p:txBody>
          <a:bodyPr spcFirstLastPara="1" wrap="square" lIns="31150" tIns="31150" rIns="31150" bIns="31150" anchor="ctr" anchorCtr="0">
            <a:noAutofit/>
          </a:bodyPr>
          <a:lstStyle/>
          <a:p>
            <a:pPr marL="0" marR="0" lvl="0" indent="0" algn="ctr" rtl="0">
              <a:lnSpc>
                <a:spcPct val="85000"/>
              </a:lnSpc>
              <a:spcBef>
                <a:spcPts val="0"/>
              </a:spcBef>
              <a:spcAft>
                <a:spcPts val="0"/>
              </a:spcAft>
              <a:buClr>
                <a:srgbClr val="000000"/>
              </a:buClr>
              <a:buSzPts val="1700"/>
              <a:buFont typeface="Arial" panose="020B0604020202020204"/>
              <a:buNone/>
            </a:pPr>
            <a:r>
              <a:rPr lang="fr-FR" sz="1700" b="1" i="0" u="none" strike="noStrike" cap="none">
                <a:solidFill>
                  <a:schemeClr val="dk1"/>
                </a:solidFill>
                <a:latin typeface="Calibri" panose="020F0502020204030204"/>
                <a:ea typeface="Calibri" panose="020F0502020204030204"/>
                <a:cs typeface="Calibri" panose="020F0502020204030204"/>
                <a:sym typeface="Calibri" panose="020F0502020204030204"/>
              </a:rPr>
              <a:t>Objectives</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a:t>Data presentation</a:t>
            </a:r>
            <a:endParaRPr lang="fr-FR"/>
          </a:p>
        </p:txBody>
      </p:sp>
      <p:sp>
        <p:nvSpPr>
          <p:cNvPr id="164" name="Google Shape;164;p25"/>
          <p:cNvSpPr txBox="1"/>
          <p:nvPr>
            <p:ph type="body" idx="1"/>
          </p:nvPr>
        </p:nvSpPr>
        <p:spPr>
          <a:xfrm>
            <a:off x="417634" y="1087041"/>
            <a:ext cx="8308800" cy="3206400"/>
          </a:xfrm>
          <a:prstGeom prst="rect">
            <a:avLst/>
          </a:prstGeom>
          <a:noFill/>
          <a:ln>
            <a:noFill/>
          </a:ln>
        </p:spPr>
        <p:txBody>
          <a:bodyPr spcFirstLastPara="1" wrap="square" lIns="62300" tIns="38475" rIns="31150" bIns="38475" anchor="t" anchorCtr="0">
            <a:noAutofit/>
          </a:bodyPr>
          <a:lstStyle/>
          <a:p>
            <a:pPr marL="393700" lvl="0" indent="-279400" algn="l" rtl="0">
              <a:lnSpc>
                <a:spcPct val="90000"/>
              </a:lnSpc>
              <a:spcBef>
                <a:spcPts val="1000"/>
              </a:spcBef>
              <a:spcAft>
                <a:spcPts val="0"/>
              </a:spcAft>
              <a:buSzPts val="1400"/>
              <a:buChar char="▪"/>
            </a:pPr>
            <a:r>
              <a:rPr lang="fr-FR"/>
              <a:t>Variables</a:t>
            </a:r>
            <a:endParaRPr lang="fr-FR"/>
          </a:p>
          <a:p>
            <a:pPr marL="787400" lvl="1" indent="-266700" algn="l" rtl="0">
              <a:lnSpc>
                <a:spcPct val="90000"/>
              </a:lnSpc>
              <a:spcBef>
                <a:spcPts val="1000"/>
              </a:spcBef>
              <a:spcAft>
                <a:spcPts val="0"/>
              </a:spcAft>
              <a:buSzPts val="1200"/>
              <a:buChar char="–"/>
            </a:pPr>
            <a:r>
              <a:rPr lang="fr-FR"/>
              <a:t>Context of publication of notices (author, date of publication)</a:t>
            </a:r>
            <a:endParaRPr lang="fr-FR"/>
          </a:p>
          <a:p>
            <a:pPr marL="787400" lvl="1" indent="-266700" algn="l" rtl="0">
              <a:lnSpc>
                <a:spcPct val="90000"/>
              </a:lnSpc>
              <a:spcBef>
                <a:spcPts val="1000"/>
              </a:spcBef>
              <a:spcAft>
                <a:spcPts val="0"/>
              </a:spcAft>
              <a:buSzPts val="1200"/>
              <a:buChar char="–"/>
            </a:pPr>
            <a:r>
              <a:rPr lang="fr-FR"/>
              <a:t>Context of the insurance product (type of product, insurer)</a:t>
            </a:r>
            <a:endParaRPr lang="fr-FR"/>
          </a:p>
          <a:p>
            <a:pPr marL="787400" lvl="1" indent="-266700" algn="l" rtl="0">
              <a:lnSpc>
                <a:spcPct val="90000"/>
              </a:lnSpc>
              <a:spcBef>
                <a:spcPts val="1000"/>
              </a:spcBef>
              <a:spcAft>
                <a:spcPts val="0"/>
              </a:spcAft>
              <a:buSzPts val="1200"/>
              <a:buChar char="–"/>
            </a:pPr>
            <a:r>
              <a:rPr lang="fr-FR"/>
              <a:t>Customer reviews</a:t>
            </a:r>
            <a:endParaRPr lang="fr-FR"/>
          </a:p>
          <a:p>
            <a:pPr marL="787400" lvl="1" indent="-266700" algn="l" rtl="0">
              <a:lnSpc>
                <a:spcPct val="90000"/>
              </a:lnSpc>
              <a:spcBef>
                <a:spcPts val="1000"/>
              </a:spcBef>
              <a:spcAft>
                <a:spcPts val="0"/>
              </a:spcAft>
              <a:buSzPts val="1200"/>
              <a:buChar char="–"/>
            </a:pPr>
            <a:r>
              <a:rPr lang="fr-FR"/>
              <a:t>Translation of the notice into English</a:t>
            </a:r>
            <a:endParaRPr lang="fr-FR"/>
          </a:p>
          <a:p>
            <a:pPr marL="787400" lvl="1" indent="-266700" algn="l" rtl="0">
              <a:lnSpc>
                <a:spcPct val="90000"/>
              </a:lnSpc>
              <a:spcBef>
                <a:spcPts val="1000"/>
              </a:spcBef>
              <a:spcAft>
                <a:spcPts val="0"/>
              </a:spcAft>
              <a:buSzPts val="1200"/>
              <a:buChar char="–"/>
            </a:pPr>
            <a:r>
              <a:rPr lang="fr-FR"/>
              <a:t>Related note</a:t>
            </a:r>
            <a:endParaRPr lang="fr-FR"/>
          </a:p>
          <a:p>
            <a:pPr marL="393700" lvl="0" indent="-279400" algn="l" rtl="0">
              <a:lnSpc>
                <a:spcPct val="90000"/>
              </a:lnSpc>
              <a:spcBef>
                <a:spcPts val="1000"/>
              </a:spcBef>
              <a:spcAft>
                <a:spcPts val="0"/>
              </a:spcAft>
              <a:buSzPts val="1400"/>
              <a:buChar char="▪"/>
            </a:pPr>
            <a:r>
              <a:rPr lang="fr-FR"/>
              <a:t>Present the data in categorical macro format (in a pyramid) to make it clear.</a:t>
            </a:r>
            <a:endParaRPr lang="fr-FR"/>
          </a:p>
          <a:p>
            <a:pPr marL="393700" lvl="0" indent="-279400" algn="l" rtl="0">
              <a:lnSpc>
                <a:spcPct val="90000"/>
              </a:lnSpc>
              <a:spcBef>
                <a:spcPts val="1000"/>
              </a:spcBef>
              <a:spcAft>
                <a:spcPts val="0"/>
              </a:spcAft>
              <a:buSzPts val="1400"/>
              <a:buChar char="▪"/>
            </a:pPr>
            <a:r>
              <a:rPr lang="fr-FR"/>
              <a:t>Describe some anomalies and their causes</a:t>
            </a:r>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a:t>Data presentation (project 1)</a:t>
            </a:r>
            <a:endParaRPr lang="fr-FR"/>
          </a:p>
        </p:txBody>
      </p:sp>
      <p:sp>
        <p:nvSpPr>
          <p:cNvPr id="170" name="Google Shape;170;p26"/>
          <p:cNvSpPr txBox="1"/>
          <p:nvPr>
            <p:ph type="body" idx="1"/>
          </p:nvPr>
        </p:nvSpPr>
        <p:spPr>
          <a:xfrm>
            <a:off x="417634" y="1087041"/>
            <a:ext cx="8308800" cy="3206400"/>
          </a:xfrm>
          <a:prstGeom prst="rect">
            <a:avLst/>
          </a:prstGeom>
          <a:noFill/>
          <a:ln>
            <a:noFill/>
          </a:ln>
        </p:spPr>
        <p:txBody>
          <a:bodyPr spcFirstLastPara="1" wrap="square" lIns="62300" tIns="38475" rIns="31150" bIns="38475" anchor="t" anchorCtr="0">
            <a:noAutofit/>
          </a:bodyPr>
          <a:lstStyle/>
          <a:p>
            <a:pPr marL="393700" lvl="0" indent="-279400" algn="l" rtl="0">
              <a:lnSpc>
                <a:spcPct val="90000"/>
              </a:lnSpc>
              <a:spcBef>
                <a:spcPts val="1000"/>
              </a:spcBef>
              <a:spcAft>
                <a:spcPts val="0"/>
              </a:spcAft>
              <a:buSzPts val="1400"/>
              <a:buChar char="▪"/>
            </a:pPr>
            <a:r>
              <a:rPr lang="fr-FR"/>
              <a:t>Variables</a:t>
            </a:r>
            <a:endParaRPr lang="fr-FR"/>
          </a:p>
          <a:p>
            <a:pPr marL="787400" lvl="1" indent="-266700" algn="l" rtl="0">
              <a:lnSpc>
                <a:spcPct val="90000"/>
              </a:lnSpc>
              <a:spcBef>
                <a:spcPts val="1000"/>
              </a:spcBef>
              <a:spcAft>
                <a:spcPts val="0"/>
              </a:spcAft>
              <a:buSzPts val="1200"/>
              <a:buChar char="–"/>
            </a:pPr>
            <a:r>
              <a:rPr lang="fr-FR"/>
              <a:t>text</a:t>
            </a:r>
            <a:endParaRPr lang="fr-FR"/>
          </a:p>
          <a:p>
            <a:pPr marL="787400" lvl="1" indent="-266700" algn="l" rtl="0">
              <a:lnSpc>
                <a:spcPct val="90000"/>
              </a:lnSpc>
              <a:spcBef>
                <a:spcPts val="1000"/>
              </a:spcBef>
              <a:spcAft>
                <a:spcPts val="0"/>
              </a:spcAft>
              <a:buSzPts val="1200"/>
              <a:buChar char="–"/>
            </a:pPr>
            <a:r>
              <a:rPr lang="fr-FR"/>
              <a:t>hotel (id and name)</a:t>
            </a:r>
            <a:endParaRPr lang="fr-FR"/>
          </a:p>
          <a:p>
            <a:pPr marL="787400" lvl="1" indent="-266700" algn="l" rtl="0">
              <a:lnSpc>
                <a:spcPct val="90000"/>
              </a:lnSpc>
              <a:spcBef>
                <a:spcPts val="1000"/>
              </a:spcBef>
              <a:spcAft>
                <a:spcPts val="0"/>
              </a:spcAft>
              <a:buSzPts val="1200"/>
              <a:buChar char="–"/>
            </a:pPr>
            <a:r>
              <a:rPr lang="fr-FR"/>
              <a:t>rating (</a:t>
            </a:r>
            <a:r>
              <a:rPr lang="fr-FR"/>
              <a:t>“service”, “cleanliness”, “overall”, “value”, “location”, “sleep quality”, “rooms”)</a:t>
            </a:r>
            <a:endParaRPr lang="fr-FR"/>
          </a:p>
          <a:p>
            <a:pPr marL="393700" lvl="0" indent="-279400" algn="l" rtl="0">
              <a:lnSpc>
                <a:spcPct val="90000"/>
              </a:lnSpc>
              <a:spcBef>
                <a:spcPts val="1000"/>
              </a:spcBef>
              <a:spcAft>
                <a:spcPts val="0"/>
              </a:spcAft>
              <a:buSzPts val="1400"/>
              <a:buChar char="▪"/>
            </a:pPr>
            <a:r>
              <a:rPr lang="fr-FR"/>
              <a:t>Present the data in categorical macro format (in a pyramid) to make it clear.</a:t>
            </a:r>
            <a:endParaRPr lang="fr-FR"/>
          </a:p>
          <a:p>
            <a:pPr marL="914400" lvl="1" indent="-304800" algn="l" rtl="0">
              <a:lnSpc>
                <a:spcPct val="90000"/>
              </a:lnSpc>
              <a:spcBef>
                <a:spcPts val="1000"/>
              </a:spcBef>
              <a:spcAft>
                <a:spcPts val="0"/>
              </a:spcAft>
              <a:buSzPts val="1200"/>
              <a:buChar char="–"/>
            </a:pPr>
            <a:r>
              <a:rPr lang="fr-FR"/>
              <a:t>number of hotels</a:t>
            </a:r>
            <a:endParaRPr lang="fr-FR"/>
          </a:p>
          <a:p>
            <a:pPr marL="914400" lvl="1" indent="-304800" algn="l" rtl="0">
              <a:lnSpc>
                <a:spcPct val="90000"/>
              </a:lnSpc>
              <a:spcBef>
                <a:spcPts val="1000"/>
              </a:spcBef>
              <a:spcAft>
                <a:spcPts val="0"/>
              </a:spcAft>
              <a:buSzPts val="1200"/>
              <a:buChar char="–"/>
            </a:pPr>
            <a:r>
              <a:rPr lang="fr-FR"/>
              <a:t>average rating (distribution, density or histogram)</a:t>
            </a:r>
            <a:endParaRPr lang="fr-FR"/>
          </a:p>
          <a:p>
            <a:pPr marL="914400" lvl="1" indent="-304800" algn="l" rtl="0">
              <a:lnSpc>
                <a:spcPct val="90000"/>
              </a:lnSpc>
              <a:spcBef>
                <a:spcPts val="1000"/>
              </a:spcBef>
              <a:spcAft>
                <a:spcPts val="0"/>
              </a:spcAft>
              <a:buSzPts val="1200"/>
              <a:buChar char="–"/>
            </a:pPr>
            <a:r>
              <a:rPr lang="fr-FR"/>
              <a:t>average text length (</a:t>
            </a:r>
            <a:r>
              <a:rPr lang="fr-FR"/>
              <a:t>distribution, density or histogram)</a:t>
            </a:r>
            <a:endParaRPr lang="fr-FR"/>
          </a:p>
        </p:txBody>
      </p:sp>
    </p:spTree>
  </p:cSld>
  <p:clrMapOvr>
    <a:masterClrMapping/>
  </p:clrMapOvr>
</p:sld>
</file>

<file path=ppt/theme/theme1.xml><?xml version="1.0" encoding="utf-8"?>
<a:theme xmlns:a="http://schemas.openxmlformats.org/drawingml/2006/main" name="blank">
  <a:themeElements>
    <a:clrScheme name="Exton 2016">
      <a:dk1>
        <a:srgbClr val="13264A"/>
      </a:dk1>
      <a:lt1>
        <a:srgbClr val="FFFFFF"/>
      </a:lt1>
      <a:dk2>
        <a:srgbClr val="D3CBC5"/>
      </a:dk2>
      <a:lt2>
        <a:srgbClr val="FFFFFF"/>
      </a:lt2>
      <a:accent1>
        <a:srgbClr val="3B547D"/>
      </a:accent1>
      <a:accent2>
        <a:srgbClr val="7D92AC"/>
      </a:accent2>
      <a:accent3>
        <a:srgbClr val="8A857E"/>
      </a:accent3>
      <a:accent4>
        <a:srgbClr val="A29E9A"/>
      </a:accent4>
      <a:accent5>
        <a:srgbClr val="E9E4E1"/>
      </a:accent5>
      <a:accent6>
        <a:srgbClr val="BA1C3A"/>
      </a:accent6>
      <a:hlink>
        <a:srgbClr val="386888"/>
      </a:hlink>
      <a:folHlink>
        <a:srgbClr val="A29E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Exton 2016">
      <a:dk1>
        <a:srgbClr val="13264A"/>
      </a:dk1>
      <a:lt1>
        <a:srgbClr val="FFFFFF"/>
      </a:lt1>
      <a:dk2>
        <a:srgbClr val="D3CBC5"/>
      </a:dk2>
      <a:lt2>
        <a:srgbClr val="FFFFFF"/>
      </a:lt2>
      <a:accent1>
        <a:srgbClr val="3B547D"/>
      </a:accent1>
      <a:accent2>
        <a:srgbClr val="7D92AC"/>
      </a:accent2>
      <a:accent3>
        <a:srgbClr val="8A857E"/>
      </a:accent3>
      <a:accent4>
        <a:srgbClr val="A29E9A"/>
      </a:accent4>
      <a:accent5>
        <a:srgbClr val="E9E4E1"/>
      </a:accent5>
      <a:accent6>
        <a:srgbClr val="BA1C3A"/>
      </a:accent6>
      <a:hlink>
        <a:srgbClr val="386888"/>
      </a:hlink>
      <a:folHlink>
        <a:srgbClr val="A29E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7657</Words>
  <Application>WPS 演示</Application>
  <PresentationFormat/>
  <Paragraphs>296</Paragraphs>
  <Slides>39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39</vt:i4>
      </vt:variant>
    </vt:vector>
  </HeadingPairs>
  <TitlesOfParts>
    <vt:vector size="51" baseType="lpstr">
      <vt:lpstr>Arial</vt:lpstr>
      <vt:lpstr>宋体</vt:lpstr>
      <vt:lpstr>Wingdings</vt:lpstr>
      <vt:lpstr>Arial</vt:lpstr>
      <vt:lpstr>Calibri</vt:lpstr>
      <vt:lpstr>Noto Sans Symbols</vt:lpstr>
      <vt:lpstr>Segoe Print</vt:lpstr>
      <vt:lpstr>Courier New</vt:lpstr>
      <vt:lpstr>Times New Roman</vt:lpstr>
      <vt:lpstr>微软雅黑</vt:lpstr>
      <vt:lpstr>Arial Unicode MS</vt:lpstr>
      <vt:lpstr>blank</vt:lpstr>
      <vt:lpstr>Name : </vt:lpstr>
      <vt:lpstr>Example of a table of contents</vt:lpstr>
      <vt:lpstr>Purpose and context</vt:lpstr>
      <vt:lpstr>PowerPoint 演示文稿</vt:lpstr>
      <vt:lpstr>PowerPoint 演示文稿</vt:lpstr>
      <vt:lpstr>Presentation of the objective</vt:lpstr>
      <vt:lpstr>PowerPoint 演示文稿</vt:lpstr>
      <vt:lpstr>Data presentation</vt:lpstr>
      <vt:lpstr>Data presentation (project 1)</vt:lpstr>
      <vt:lpstr>Metrics used</vt:lpstr>
      <vt:lpstr>PowerPoint 演示文稿</vt:lpstr>
      <vt:lpstr>PowerPoint 演示文稿</vt:lpstr>
      <vt:lpstr>Summary of cleaning work carried out</vt:lpstr>
      <vt:lpstr>PowerPoint 演示文稿</vt:lpstr>
      <vt:lpstr>Global data mining</vt:lpstr>
      <vt:lpstr>Exploring opinions</vt:lpstr>
      <vt:lpstr>PowerPoint 演示文稿</vt:lpstr>
      <vt:lpstr>Task summary</vt:lpstr>
      <vt:lpstr>PowerPoint 演示文稿</vt:lpstr>
      <vt:lpstr>PowerPoint 演示文稿</vt:lpstr>
      <vt:lpstr>Global approaches</vt:lpstr>
      <vt:lpstr>Instructions for defining the themes</vt:lpstr>
      <vt:lpstr>PowerPoint 演示文稿</vt:lpstr>
      <vt:lpstr>PowerPoint 演示文稿</vt:lpstr>
      <vt:lpstr>Creating embeddings using the self-supervised approach</vt:lpstr>
      <vt:lpstr>Applications to be carried out</vt:lpstr>
      <vt:lpstr>PowerPoint 演示文稿</vt:lpstr>
      <vt:lpstr>Text classification with Tensorflow</vt:lpstr>
      <vt:lpstr>Error analysis</vt:lpstr>
      <vt:lpstr>PowerPoint 演示文稿</vt:lpstr>
      <vt:lpstr>Shap: tabular data</vt:lpstr>
      <vt:lpstr>Shap: text plot</vt:lpstr>
      <vt:lpstr>Shap: sentiment analysis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 1 LOU Shangzhi  CHEREL Bastien </dc:title>
  <dc:creator/>
  <cp:lastModifiedBy>樓. S. Z.</cp:lastModifiedBy>
  <cp:revision>1</cp:revision>
  <dcterms:created xsi:type="dcterms:W3CDTF">2025-01-14T16:41:15Z</dcterms:created>
  <dcterms:modified xsi:type="dcterms:W3CDTF">2025-01-14T16:41:15Z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CAE7D58C7CEE464281F628FC8167EC3E_12</vt:lpwstr>
  </property>
  <property fmtid="{D5CDD505-2E9C-101B-9397-08002B2CF9AE}" pid="3" name="KSOProductBuildVer">
    <vt:lpwstr>2052-12.1.0.19770</vt:lpwstr>
  </property>
</Properties>
</file>