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gif" ContentType="image/gi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914680" cy="4564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Automated Network Penetrator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64160" y="3463920"/>
            <a:ext cx="6922080" cy="15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Bitstream Vera Sans"/>
              </a:rPr>
              <a:t>Group Members 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Bitstream Vera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(1) Muhammad Zeeshan Ahmed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(2) Muhammad Abdul Wahab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Supervisor: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Bitstream Vera Sans"/>
              </a:rPr>
              <a:t>Dr. Saad A. Malik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4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228600" y="1198440"/>
            <a:ext cx="5954400" cy="35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Scanner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Vulnserver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TRUN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Buffer++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60" name="CustomShape 46"/>
          <p:cNvSpPr/>
          <p:nvPr/>
        </p:nvSpPr>
        <p:spPr>
          <a:xfrm>
            <a:off x="3082320" y="114120"/>
            <a:ext cx="1081440" cy="75564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47"/>
          <p:cNvSpPr/>
          <p:nvPr/>
        </p:nvSpPr>
        <p:spPr>
          <a:xfrm>
            <a:off x="3018960" y="1307880"/>
            <a:ext cx="1201680" cy="566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Vulnerabilites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" name="TextShape 7"/>
          <p:cNvSpPr/>
          <p:nvPr/>
        </p:nvSpPr>
        <p:spPr>
          <a:xfrm>
            <a:off x="4164120" y="114120"/>
            <a:ext cx="18025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Permission granted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Network Pentesting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TextShape 8"/>
          <p:cNvSpPr/>
          <p:nvPr/>
        </p:nvSpPr>
        <p:spPr>
          <a:xfrm>
            <a:off x="4700160" y="1340280"/>
            <a:ext cx="186768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8"/>
          <p:cNvSpPr/>
          <p:nvPr/>
        </p:nvSpPr>
        <p:spPr>
          <a:xfrm>
            <a:off x="2743200" y="2290320"/>
            <a:ext cx="1538640" cy="566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Sending exploits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5" name="CustomShape 49"/>
          <p:cNvSpPr/>
          <p:nvPr/>
        </p:nvSpPr>
        <p:spPr>
          <a:xfrm>
            <a:off x="4645080" y="2283480"/>
            <a:ext cx="1201320" cy="5659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50"/>
          <p:cNvSpPr/>
          <p:nvPr/>
        </p:nvSpPr>
        <p:spPr>
          <a:xfrm>
            <a:off x="4322160" y="2454840"/>
            <a:ext cx="322560" cy="18828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1"/>
          <p:cNvSpPr/>
          <p:nvPr/>
        </p:nvSpPr>
        <p:spPr>
          <a:xfrm>
            <a:off x="3562920" y="929880"/>
            <a:ext cx="119880" cy="377640"/>
          </a:xfrm>
          <a:custGeom>
            <a:avLst/>
            <a:gdLst/>
            <a:ahLst/>
            <a:rect l="l" t="t" r="r" b="b"/>
            <a:pathLst>
              <a:path w="637" h="1272">
                <a:moveTo>
                  <a:pt x="159" y="0"/>
                </a:moveTo>
                <a:lnTo>
                  <a:pt x="159" y="953"/>
                </a:lnTo>
                <a:lnTo>
                  <a:pt x="0" y="953"/>
                </a:lnTo>
                <a:lnTo>
                  <a:pt x="318" y="1271"/>
                </a:lnTo>
                <a:lnTo>
                  <a:pt x="636" y="953"/>
                </a:lnTo>
                <a:lnTo>
                  <a:pt x="477" y="953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2"/>
          <p:cNvSpPr/>
          <p:nvPr/>
        </p:nvSpPr>
        <p:spPr>
          <a:xfrm>
            <a:off x="3562920" y="1904760"/>
            <a:ext cx="119880" cy="35532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3"/>
          <p:cNvSpPr/>
          <p:nvPr/>
        </p:nvSpPr>
        <p:spPr>
          <a:xfrm>
            <a:off x="3018960" y="3272760"/>
            <a:ext cx="1201680" cy="566640"/>
          </a:xfrm>
          <a:prstGeom prst="rect">
            <a:avLst/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Shell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54"/>
          <p:cNvSpPr/>
          <p:nvPr/>
        </p:nvSpPr>
        <p:spPr>
          <a:xfrm>
            <a:off x="4581720" y="3235680"/>
            <a:ext cx="1201680" cy="5666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55"/>
          <p:cNvSpPr/>
          <p:nvPr/>
        </p:nvSpPr>
        <p:spPr>
          <a:xfrm>
            <a:off x="3562920" y="2887560"/>
            <a:ext cx="119880" cy="35532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6"/>
          <p:cNvSpPr/>
          <p:nvPr/>
        </p:nvSpPr>
        <p:spPr>
          <a:xfrm>
            <a:off x="3562920" y="3870000"/>
            <a:ext cx="119880" cy="35496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7"/>
          <p:cNvSpPr/>
          <p:nvPr/>
        </p:nvSpPr>
        <p:spPr>
          <a:xfrm>
            <a:off x="4239720" y="3424680"/>
            <a:ext cx="322560" cy="18864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8"/>
          <p:cNvSpPr/>
          <p:nvPr/>
        </p:nvSpPr>
        <p:spPr>
          <a:xfrm>
            <a:off x="3081960" y="4273200"/>
            <a:ext cx="1081440" cy="75564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 Access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CustomShape 59"/>
          <p:cNvSpPr/>
          <p:nvPr/>
        </p:nvSpPr>
        <p:spPr>
          <a:xfrm>
            <a:off x="4645080" y="1340280"/>
            <a:ext cx="1201320" cy="5659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60"/>
          <p:cNvSpPr/>
          <p:nvPr/>
        </p:nvSpPr>
        <p:spPr>
          <a:xfrm>
            <a:off x="4258800" y="1518480"/>
            <a:ext cx="322560" cy="18864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61"/>
          <p:cNvSpPr/>
          <p:nvPr/>
        </p:nvSpPr>
        <p:spPr>
          <a:xfrm>
            <a:off x="6677640" y="2261520"/>
            <a:ext cx="2285280" cy="552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62"/>
          <p:cNvSpPr/>
          <p:nvPr/>
        </p:nvSpPr>
        <p:spPr>
          <a:xfrm>
            <a:off x="5943600" y="2428920"/>
            <a:ext cx="613440" cy="18432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3"/>
          <p:cNvSpPr/>
          <p:nvPr/>
        </p:nvSpPr>
        <p:spPr>
          <a:xfrm>
            <a:off x="6629760" y="3200400"/>
            <a:ext cx="2285280" cy="553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64"/>
          <p:cNvSpPr/>
          <p:nvPr/>
        </p:nvSpPr>
        <p:spPr>
          <a:xfrm>
            <a:off x="6677640" y="1340280"/>
            <a:ext cx="2285280" cy="552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Personal Tool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65"/>
          <p:cNvSpPr/>
          <p:nvPr/>
        </p:nvSpPr>
        <p:spPr>
          <a:xfrm>
            <a:off x="5943600" y="1514520"/>
            <a:ext cx="613440" cy="18432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6"/>
          <p:cNvSpPr/>
          <p:nvPr/>
        </p:nvSpPr>
        <p:spPr>
          <a:xfrm>
            <a:off x="5943600" y="3429000"/>
            <a:ext cx="613440" cy="18432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4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Progress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84" name=""/>
          <p:cNvGraphicFramePr/>
          <p:nvPr/>
        </p:nvGraphicFramePr>
        <p:xfrm>
          <a:off x="4114800" y="1100160"/>
          <a:ext cx="2335680" cy="3319200"/>
        </p:xfrm>
        <a:graphic>
          <a:graphicData uri="http://schemas.openxmlformats.org/drawingml/2006/table">
            <a:tbl>
              <a:tblPr/>
              <a:tblGrid>
                <a:gridCol w="2336040"/>
              </a:tblGrid>
              <a:tr h="512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Kernel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604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Stack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8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Heap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8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85" name=""/>
          <p:cNvSpPr/>
          <p:nvPr/>
        </p:nvSpPr>
        <p:spPr>
          <a:xfrm>
            <a:off x="685800" y="2971800"/>
            <a:ext cx="68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685800" y="3969720"/>
            <a:ext cx="685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1371600"/>
            <a:ext cx="2285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Spike and Boofuzz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1143000" y="2057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228600" y="205740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Exploit Script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914400" y="16722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1828800" y="2250000"/>
            <a:ext cx="2286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>
            <a:off x="914400" y="24282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286000" y="2057400"/>
            <a:ext cx="11426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overwritten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757800" y="2478600"/>
            <a:ext cx="11426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overwritten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914400" y="33282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V="1">
            <a:off x="1143000" y="2286000"/>
            <a:ext cx="2971800" cy="16837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7086600" y="1143000"/>
            <a:ext cx="152676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4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400" cy="35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Finding more vulnerablities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Exploiting them Automatically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Increasing the scope up to more services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6"/>
          <p:cNvSpPr/>
          <p:nvPr/>
        </p:nvSpPr>
        <p:spPr>
          <a:xfrm>
            <a:off x="457200" y="228600"/>
            <a:ext cx="8229240" cy="5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맑은 고딕"/>
              </a:rPr>
              <a:t>Timeline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1" name="Rounded Rectangle 1"/>
          <p:cNvSpPr/>
          <p:nvPr/>
        </p:nvSpPr>
        <p:spPr>
          <a:xfrm>
            <a:off x="1179720" y="2638080"/>
            <a:ext cx="5269320" cy="68040"/>
          </a:xfrm>
          <a:prstGeom prst="roundRect">
            <a:avLst>
              <a:gd name="adj" fmla="val 50000"/>
            </a:avLst>
          </a:prstGeom>
          <a:solidFill>
            <a:srgbClr val="808080">
              <a:alpha val="7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Oval 3"/>
          <p:cNvSpPr/>
          <p:nvPr/>
        </p:nvSpPr>
        <p:spPr>
          <a:xfrm flipH="1">
            <a:off x="1552320" y="2580480"/>
            <a:ext cx="185400" cy="185040"/>
          </a:xfrm>
          <a:prstGeom prst="ellipse">
            <a:avLst/>
          </a:prstGeom>
          <a:solidFill>
            <a:srgbClr val="f79646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Rounded Rectangle 8"/>
          <p:cNvSpPr/>
          <p:nvPr/>
        </p:nvSpPr>
        <p:spPr>
          <a:xfrm>
            <a:off x="1199520" y="2874600"/>
            <a:ext cx="894960" cy="133056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f79646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Box 8"/>
          <p:cNvSpPr/>
          <p:nvPr/>
        </p:nvSpPr>
        <p:spPr>
          <a:xfrm>
            <a:off x="1199520" y="2248920"/>
            <a:ext cx="1134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Sep 30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5" name="Oval 9"/>
          <p:cNvSpPr/>
          <p:nvPr/>
        </p:nvSpPr>
        <p:spPr>
          <a:xfrm flipH="1">
            <a:off x="4727520" y="2574720"/>
            <a:ext cx="185400" cy="185400"/>
          </a:xfrm>
          <a:prstGeom prst="ellipse">
            <a:avLst/>
          </a:prstGeom>
          <a:solidFill>
            <a:srgbClr val="c0504d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Rounded Rectangle 2"/>
          <p:cNvSpPr/>
          <p:nvPr/>
        </p:nvSpPr>
        <p:spPr>
          <a:xfrm>
            <a:off x="4374360" y="2874600"/>
            <a:ext cx="895320" cy="133056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Box 14"/>
          <p:cNvSpPr/>
          <p:nvPr/>
        </p:nvSpPr>
        <p:spPr>
          <a:xfrm>
            <a:off x="4374360" y="2243880"/>
            <a:ext cx="1160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Mar 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TextBox 20"/>
          <p:cNvSpPr/>
          <p:nvPr/>
        </p:nvSpPr>
        <p:spPr>
          <a:xfrm>
            <a:off x="7272720" y="2348280"/>
            <a:ext cx="8946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Oval 21"/>
          <p:cNvSpPr/>
          <p:nvPr/>
        </p:nvSpPr>
        <p:spPr>
          <a:xfrm flipH="1" rot="10800000">
            <a:off x="3141000" y="2576520"/>
            <a:ext cx="185400" cy="185040"/>
          </a:xfrm>
          <a:prstGeom prst="ellipse">
            <a:avLst/>
          </a:prstGeom>
          <a:solidFill>
            <a:srgbClr val="4f81bd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Rounded Rectangle 4"/>
          <p:cNvSpPr/>
          <p:nvPr/>
        </p:nvSpPr>
        <p:spPr>
          <a:xfrm rot="10800000">
            <a:off x="2787480" y="1142640"/>
            <a:ext cx="895320" cy="133056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ffffff">
                <a:alpha val="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Box 26"/>
          <p:cNvSpPr/>
          <p:nvPr/>
        </p:nvSpPr>
        <p:spPr>
          <a:xfrm>
            <a:off x="2786760" y="2852280"/>
            <a:ext cx="11476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DEC 15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Oval 27"/>
          <p:cNvSpPr/>
          <p:nvPr/>
        </p:nvSpPr>
        <p:spPr>
          <a:xfrm flipH="1" rot="10800000">
            <a:off x="6317640" y="2576160"/>
            <a:ext cx="185040" cy="185040"/>
          </a:xfrm>
          <a:prstGeom prst="ellipse">
            <a:avLst/>
          </a:prstGeom>
          <a:solidFill>
            <a:srgbClr val="9bbb59"/>
          </a:solidFill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Rounded Rectangle 5"/>
          <p:cNvSpPr/>
          <p:nvPr/>
        </p:nvSpPr>
        <p:spPr>
          <a:xfrm rot="10800000">
            <a:off x="5963040" y="1153440"/>
            <a:ext cx="894960" cy="1330560"/>
          </a:xfrm>
          <a:custGeom>
            <a:avLst/>
            <a:gdLst/>
            <a:ah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rgbClr val="9bbb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TextBox 32"/>
          <p:cNvSpPr/>
          <p:nvPr/>
        </p:nvSpPr>
        <p:spPr>
          <a:xfrm>
            <a:off x="5961960" y="2851920"/>
            <a:ext cx="895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Calibri"/>
                <a:ea typeface="맑은 고딕"/>
              </a:rPr>
              <a:t>June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1199520" y="3153240"/>
            <a:ext cx="85068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Literature review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Lab 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87120" y="1293480"/>
            <a:ext cx="11379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Writing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parser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4313160" y="3350880"/>
            <a:ext cx="130968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Vulnerability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Report and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FYP report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6005520" y="1371600"/>
            <a:ext cx="130968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FYP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48920" y="209160"/>
            <a:ext cx="8245080" cy="8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Outline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48920" y="1350000"/>
            <a:ext cx="8245080" cy="335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Significance 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Background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Progress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Goals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Timeline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4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400" cy="35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Penetration (Exploitation of vulnerabilities present in an organization’s network.)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Ethical and Unethical 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Can be Mobile application penetration or web application penetration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48920" y="433800"/>
            <a:ext cx="59544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Significance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48920" y="1198440"/>
            <a:ext cx="5954400" cy="35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Simulates the Hacking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Exploitation tells the degree of vulnerability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Helps to Secure the system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"/>
          <p:cNvSpPr/>
          <p:nvPr/>
        </p:nvSpPr>
        <p:spPr>
          <a:xfrm>
            <a:off x="1888200" y="2033280"/>
            <a:ext cx="5709240" cy="403560"/>
          </a:xfrm>
          <a:prstGeom prst="rect">
            <a:avLst/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685800" y="1760400"/>
            <a:ext cx="1348560" cy="1145520"/>
            <a:chOff x="685800" y="1760400"/>
            <a:chExt cx="1348560" cy="1145520"/>
          </a:xfrm>
        </p:grpSpPr>
        <p:grpSp>
          <p:nvGrpSpPr>
            <p:cNvPr id="162" name="Graphic 14"/>
            <p:cNvGrpSpPr/>
            <p:nvPr/>
          </p:nvGrpSpPr>
          <p:grpSpPr>
            <a:xfrm>
              <a:off x="685800" y="1760400"/>
              <a:ext cx="1348560" cy="1060200"/>
              <a:chOff x="685800" y="1760400"/>
              <a:chExt cx="1348560" cy="1060200"/>
            </a:xfrm>
          </p:grpSpPr>
          <p:sp>
            <p:nvSpPr>
              <p:cNvPr id="163" name="Freeform: Shape 4"/>
              <p:cNvSpPr/>
              <p:nvPr/>
            </p:nvSpPr>
            <p:spPr>
              <a:xfrm>
                <a:off x="1153080" y="2666520"/>
                <a:ext cx="400680" cy="15012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: Shape 5"/>
              <p:cNvSpPr/>
              <p:nvPr/>
            </p:nvSpPr>
            <p:spPr>
              <a:xfrm>
                <a:off x="685800" y="1760400"/>
                <a:ext cx="1348560" cy="9162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: Shape 6"/>
              <p:cNvSpPr/>
              <p:nvPr/>
            </p:nvSpPr>
            <p:spPr>
              <a:xfrm>
                <a:off x="1846080" y="2665080"/>
                <a:ext cx="89640" cy="1368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: Shape 7"/>
              <p:cNvSpPr/>
              <p:nvPr/>
            </p:nvSpPr>
            <p:spPr>
              <a:xfrm>
                <a:off x="693000" y="1768320"/>
                <a:ext cx="1332720" cy="80208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: Shape 8"/>
              <p:cNvSpPr/>
              <p:nvPr/>
            </p:nvSpPr>
            <p:spPr>
              <a:xfrm>
                <a:off x="1153800" y="2799000"/>
                <a:ext cx="400320" cy="2160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Freeform: Shape 9"/>
              <p:cNvSpPr/>
              <p:nvPr/>
            </p:nvSpPr>
            <p:spPr>
              <a:xfrm>
                <a:off x="693000" y="2566440"/>
                <a:ext cx="1332720" cy="10512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Freeform: Shape 10"/>
              <p:cNvSpPr/>
              <p:nvPr/>
            </p:nvSpPr>
            <p:spPr>
              <a:xfrm>
                <a:off x="741960" y="1826640"/>
                <a:ext cx="1235880" cy="69624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: Shape 11"/>
              <p:cNvSpPr/>
              <p:nvPr/>
            </p:nvSpPr>
            <p:spPr>
              <a:xfrm>
                <a:off x="1280880" y="1832040"/>
                <a:ext cx="696960" cy="69084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" name="Group 40"/>
            <p:cNvGrpSpPr/>
            <p:nvPr/>
          </p:nvGrpSpPr>
          <p:grpSpPr>
            <a:xfrm>
              <a:off x="1603800" y="2244600"/>
              <a:ext cx="332280" cy="661320"/>
              <a:chOff x="1603800" y="2244600"/>
              <a:chExt cx="332280" cy="661320"/>
            </a:xfrm>
          </p:grpSpPr>
          <p:sp>
            <p:nvSpPr>
              <p:cNvPr id="172" name="Freeform: Shape 34"/>
              <p:cNvSpPr/>
              <p:nvPr/>
            </p:nvSpPr>
            <p:spPr>
              <a:xfrm>
                <a:off x="1607400" y="2244600"/>
                <a:ext cx="328680" cy="66132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: Shape 26"/>
              <p:cNvSpPr/>
              <p:nvPr/>
            </p:nvSpPr>
            <p:spPr>
              <a:xfrm>
                <a:off x="1608840" y="2248200"/>
                <a:ext cx="325440" cy="6534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: Shape 27"/>
              <p:cNvSpPr/>
              <p:nvPr/>
            </p:nvSpPr>
            <p:spPr>
              <a:xfrm>
                <a:off x="1626480" y="2265480"/>
                <a:ext cx="290160" cy="61920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: Shape 28"/>
              <p:cNvSpPr/>
              <p:nvPr/>
            </p:nvSpPr>
            <p:spPr>
              <a:xfrm>
                <a:off x="1690920" y="2255760"/>
                <a:ext cx="161280" cy="280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: Shape 29"/>
              <p:cNvSpPr/>
              <p:nvPr/>
            </p:nvSpPr>
            <p:spPr>
              <a:xfrm>
                <a:off x="1603800" y="2330640"/>
                <a:ext cx="2880" cy="226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: Shape 30"/>
              <p:cNvSpPr/>
              <p:nvPr/>
            </p:nvSpPr>
            <p:spPr>
              <a:xfrm>
                <a:off x="1603800" y="2439000"/>
                <a:ext cx="2880" cy="464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8" name="Group 31"/>
              <p:cNvGrpSpPr/>
              <p:nvPr/>
            </p:nvGrpSpPr>
            <p:grpSpPr>
              <a:xfrm>
                <a:off x="1739880" y="2267640"/>
                <a:ext cx="63000" cy="10080"/>
                <a:chOff x="1739880" y="2267640"/>
                <a:chExt cx="63000" cy="10080"/>
              </a:xfrm>
            </p:grpSpPr>
            <p:sp>
              <p:nvSpPr>
                <p:cNvPr id="179" name="Freeform: Shape 32"/>
                <p:cNvSpPr/>
                <p:nvPr/>
              </p:nvSpPr>
              <p:spPr>
                <a:xfrm>
                  <a:off x="1739880" y="2270880"/>
                  <a:ext cx="44280" cy="360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Freeform: Shape 33"/>
                <p:cNvSpPr/>
                <p:nvPr/>
              </p:nvSpPr>
              <p:spPr>
                <a:xfrm>
                  <a:off x="1793160" y="2267640"/>
                  <a:ext cx="9720" cy="1008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1" name="Freeform: Shape 39"/>
              <p:cNvSpPr/>
              <p:nvPr/>
            </p:nvSpPr>
            <p:spPr>
              <a:xfrm>
                <a:off x="1682640" y="2265480"/>
                <a:ext cx="233640" cy="61920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2" name="Graphic 113"/>
          <p:cNvGrpSpPr/>
          <p:nvPr/>
        </p:nvGrpSpPr>
        <p:grpSpPr>
          <a:xfrm>
            <a:off x="4041720" y="3224520"/>
            <a:ext cx="1370880" cy="1575360"/>
            <a:chOff x="4041720" y="3224520"/>
            <a:chExt cx="1370880" cy="1575360"/>
          </a:xfrm>
        </p:grpSpPr>
        <p:sp>
          <p:nvSpPr>
            <p:cNvPr id="183" name="Freeform: Shape 61"/>
            <p:cNvSpPr/>
            <p:nvPr/>
          </p:nvSpPr>
          <p:spPr>
            <a:xfrm>
              <a:off x="4041720" y="3224520"/>
              <a:ext cx="1370880" cy="1476360"/>
            </a:xfrm>
            <a:custGeom>
              <a:avLst/>
              <a:gdLst/>
              <a:ahLst/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Freeform: Shape 62"/>
            <p:cNvSpPr/>
            <p:nvPr/>
          </p:nvSpPr>
          <p:spPr>
            <a:xfrm>
              <a:off x="4255920" y="4209840"/>
              <a:ext cx="928800" cy="590040"/>
            </a:xfrm>
            <a:custGeom>
              <a:avLst/>
              <a:gdLst/>
              <a:ahLst/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rgbClr val="59595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Freeform: Shape 63"/>
            <p:cNvSpPr/>
            <p:nvPr/>
          </p:nvSpPr>
          <p:spPr>
            <a:xfrm>
              <a:off x="4291920" y="3224520"/>
              <a:ext cx="864000" cy="576000"/>
            </a:xfrm>
            <a:custGeom>
              <a:avLst/>
              <a:gdLst/>
              <a:ahLst/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Freeform: Shape 64"/>
            <p:cNvSpPr/>
            <p:nvPr/>
          </p:nvSpPr>
          <p:spPr>
            <a:xfrm>
              <a:off x="4284720" y="4754160"/>
              <a:ext cx="871200" cy="15840"/>
            </a:xfrm>
            <a:custGeom>
              <a:avLst/>
              <a:gdLst/>
              <a:ahLst/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rgbClr val="26262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Freeform: Shape 65"/>
            <p:cNvSpPr/>
            <p:nvPr/>
          </p:nvSpPr>
          <p:spPr>
            <a:xfrm>
              <a:off x="4512600" y="3741120"/>
              <a:ext cx="429480" cy="237600"/>
            </a:xfrm>
            <a:custGeom>
              <a:avLst/>
              <a:gdLst/>
              <a:ahLst/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Freeform: Shape 66"/>
            <p:cNvSpPr/>
            <p:nvPr/>
          </p:nvSpPr>
          <p:spPr>
            <a:xfrm>
              <a:off x="4572360" y="3677040"/>
              <a:ext cx="108720" cy="57240"/>
            </a:xfrm>
            <a:custGeom>
              <a:avLst/>
              <a:gdLst/>
              <a:ahLst/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Freeform: Shape 67"/>
            <p:cNvSpPr/>
            <p:nvPr/>
          </p:nvSpPr>
          <p:spPr>
            <a:xfrm>
              <a:off x="4773240" y="3678480"/>
              <a:ext cx="108000" cy="56520"/>
            </a:xfrm>
            <a:custGeom>
              <a:avLst/>
              <a:gdLst/>
              <a:ahLst/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roup 17"/>
          <p:cNvGrpSpPr/>
          <p:nvPr/>
        </p:nvGrpSpPr>
        <p:grpSpPr>
          <a:xfrm>
            <a:off x="2923560" y="2138400"/>
            <a:ext cx="1028160" cy="193320"/>
            <a:chOff x="2923560" y="2138400"/>
            <a:chExt cx="1028160" cy="193320"/>
          </a:xfrm>
        </p:grpSpPr>
        <p:sp>
          <p:nvSpPr>
            <p:cNvPr id="191" name="Isosceles Triangle 16"/>
            <p:cNvSpPr/>
            <p:nvPr/>
          </p:nvSpPr>
          <p:spPr>
            <a:xfrm rot="5400000">
              <a:off x="2923560" y="2138400"/>
              <a:ext cx="19332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Isosceles Triangle 89"/>
            <p:cNvSpPr/>
            <p:nvPr/>
          </p:nvSpPr>
          <p:spPr>
            <a:xfrm rot="5400000">
              <a:off x="334080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Isosceles Triangle 90"/>
            <p:cNvSpPr/>
            <p:nvPr/>
          </p:nvSpPr>
          <p:spPr>
            <a:xfrm rot="5400000">
              <a:off x="3758400" y="2138400"/>
              <a:ext cx="19332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" name="Group 91"/>
          <p:cNvGrpSpPr/>
          <p:nvPr/>
        </p:nvGrpSpPr>
        <p:grpSpPr>
          <a:xfrm>
            <a:off x="5504040" y="2138400"/>
            <a:ext cx="1028520" cy="193320"/>
            <a:chOff x="5504040" y="2138400"/>
            <a:chExt cx="1028520" cy="193320"/>
          </a:xfrm>
        </p:grpSpPr>
        <p:sp>
          <p:nvSpPr>
            <p:cNvPr id="195" name="Isosceles Triangle 92"/>
            <p:cNvSpPr/>
            <p:nvPr/>
          </p:nvSpPr>
          <p:spPr>
            <a:xfrm rot="5400000">
              <a:off x="550404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Isosceles Triangle 93"/>
            <p:cNvSpPr/>
            <p:nvPr/>
          </p:nvSpPr>
          <p:spPr>
            <a:xfrm rot="5400000">
              <a:off x="592164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Isosceles Triangle 94"/>
            <p:cNvSpPr/>
            <p:nvPr/>
          </p:nvSpPr>
          <p:spPr>
            <a:xfrm rot="5400000">
              <a:off x="633888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TextBox 96"/>
          <p:cNvSpPr/>
          <p:nvPr/>
        </p:nvSpPr>
        <p:spPr>
          <a:xfrm>
            <a:off x="2580120" y="1730520"/>
            <a:ext cx="174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Routers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TextBox 97"/>
          <p:cNvSpPr/>
          <p:nvPr/>
        </p:nvSpPr>
        <p:spPr>
          <a:xfrm>
            <a:off x="2455920" y="4254840"/>
            <a:ext cx="174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Hacker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TextBox 98"/>
          <p:cNvSpPr/>
          <p:nvPr/>
        </p:nvSpPr>
        <p:spPr>
          <a:xfrm>
            <a:off x="5281560" y="4252320"/>
            <a:ext cx="1739880" cy="2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1" name="Group 1"/>
          <p:cNvGrpSpPr/>
          <p:nvPr/>
        </p:nvGrpSpPr>
        <p:grpSpPr>
          <a:xfrm>
            <a:off x="7396200" y="1773000"/>
            <a:ext cx="1347840" cy="1145160"/>
            <a:chOff x="7396200" y="1773000"/>
            <a:chExt cx="1347840" cy="1145160"/>
          </a:xfrm>
        </p:grpSpPr>
        <p:grpSp>
          <p:nvGrpSpPr>
            <p:cNvPr id="202" name="Graphic 2"/>
            <p:cNvGrpSpPr/>
            <p:nvPr/>
          </p:nvGrpSpPr>
          <p:grpSpPr>
            <a:xfrm>
              <a:off x="7396200" y="1773000"/>
              <a:ext cx="1347840" cy="1060200"/>
              <a:chOff x="7396200" y="1773000"/>
              <a:chExt cx="1347840" cy="1060200"/>
            </a:xfrm>
          </p:grpSpPr>
          <p:sp>
            <p:nvSpPr>
              <p:cNvPr id="203" name="Freeform: Shape 1"/>
              <p:cNvSpPr/>
              <p:nvPr/>
            </p:nvSpPr>
            <p:spPr>
              <a:xfrm>
                <a:off x="7862760" y="2679120"/>
                <a:ext cx="400680" cy="15012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Freeform: Shape 2"/>
              <p:cNvSpPr/>
              <p:nvPr/>
            </p:nvSpPr>
            <p:spPr>
              <a:xfrm>
                <a:off x="7396200" y="1773000"/>
                <a:ext cx="1347840" cy="9162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Freeform: Shape 141"/>
              <p:cNvSpPr/>
              <p:nvPr/>
            </p:nvSpPr>
            <p:spPr>
              <a:xfrm>
                <a:off x="8556120" y="2677320"/>
                <a:ext cx="90000" cy="1368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Freeform: Shape 143"/>
              <p:cNvSpPr/>
              <p:nvPr/>
            </p:nvSpPr>
            <p:spPr>
              <a:xfrm>
                <a:off x="7403040" y="1780920"/>
                <a:ext cx="1332720" cy="80208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Freeform: Shape 144"/>
              <p:cNvSpPr/>
              <p:nvPr/>
            </p:nvSpPr>
            <p:spPr>
              <a:xfrm>
                <a:off x="7863840" y="2811600"/>
                <a:ext cx="400680" cy="2160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Freeform: Shape 145"/>
              <p:cNvSpPr/>
              <p:nvPr/>
            </p:nvSpPr>
            <p:spPr>
              <a:xfrm>
                <a:off x="7403040" y="2579040"/>
                <a:ext cx="1332720" cy="1047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Freeform: Shape 146"/>
              <p:cNvSpPr/>
              <p:nvPr/>
            </p:nvSpPr>
            <p:spPr>
              <a:xfrm>
                <a:off x="7452000" y="1839240"/>
                <a:ext cx="1235880" cy="69624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Freeform: Shape 147"/>
              <p:cNvSpPr/>
              <p:nvPr/>
            </p:nvSpPr>
            <p:spPr>
              <a:xfrm>
                <a:off x="7990560" y="1844640"/>
                <a:ext cx="697320" cy="69120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" name="Group 28"/>
            <p:cNvGrpSpPr/>
            <p:nvPr/>
          </p:nvGrpSpPr>
          <p:grpSpPr>
            <a:xfrm>
              <a:off x="8313840" y="2257200"/>
              <a:ext cx="332640" cy="660960"/>
              <a:chOff x="8313840" y="2257200"/>
              <a:chExt cx="332640" cy="660960"/>
            </a:xfrm>
          </p:grpSpPr>
          <p:sp>
            <p:nvSpPr>
              <p:cNvPr id="212" name="Freeform: Shape 162"/>
              <p:cNvSpPr/>
              <p:nvPr/>
            </p:nvSpPr>
            <p:spPr>
              <a:xfrm>
                <a:off x="8317080" y="2257200"/>
                <a:ext cx="329400" cy="6609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Freeform: Shape 167"/>
              <p:cNvSpPr/>
              <p:nvPr/>
            </p:nvSpPr>
            <p:spPr>
              <a:xfrm>
                <a:off x="8318880" y="2260800"/>
                <a:ext cx="325080" cy="6537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Freeform: Shape 168"/>
              <p:cNvSpPr/>
              <p:nvPr/>
            </p:nvSpPr>
            <p:spPr>
              <a:xfrm>
                <a:off x="8336160" y="2278080"/>
                <a:ext cx="290880" cy="61920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Freeform: Shape 169"/>
              <p:cNvSpPr/>
              <p:nvPr/>
            </p:nvSpPr>
            <p:spPr>
              <a:xfrm>
                <a:off x="8400960" y="2268360"/>
                <a:ext cx="161280" cy="280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Freeform: Shape 171"/>
              <p:cNvSpPr/>
              <p:nvPr/>
            </p:nvSpPr>
            <p:spPr>
              <a:xfrm>
                <a:off x="8313840" y="2343240"/>
                <a:ext cx="2880" cy="2304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Freeform: Shape 172"/>
              <p:cNvSpPr/>
              <p:nvPr/>
            </p:nvSpPr>
            <p:spPr>
              <a:xfrm>
                <a:off x="8313840" y="2451600"/>
                <a:ext cx="2880" cy="464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8" name="Group 34"/>
              <p:cNvGrpSpPr/>
              <p:nvPr/>
            </p:nvGrpSpPr>
            <p:grpSpPr>
              <a:xfrm>
                <a:off x="8449920" y="2280240"/>
                <a:ext cx="63000" cy="10080"/>
                <a:chOff x="8449920" y="2280240"/>
                <a:chExt cx="63000" cy="10080"/>
              </a:xfrm>
            </p:grpSpPr>
            <p:sp>
              <p:nvSpPr>
                <p:cNvPr id="219" name="Freeform: Shape 173"/>
                <p:cNvSpPr/>
                <p:nvPr/>
              </p:nvSpPr>
              <p:spPr>
                <a:xfrm>
                  <a:off x="8449920" y="2283480"/>
                  <a:ext cx="44280" cy="360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" name="Freeform: Shape 174"/>
                <p:cNvSpPr/>
                <p:nvPr/>
              </p:nvSpPr>
              <p:spPr>
                <a:xfrm>
                  <a:off x="8502840" y="2280240"/>
                  <a:ext cx="10080" cy="1008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1" name="Freeform: Shape 176"/>
              <p:cNvSpPr/>
              <p:nvPr/>
            </p:nvSpPr>
            <p:spPr>
              <a:xfrm>
                <a:off x="8393040" y="2278080"/>
                <a:ext cx="233640" cy="61920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2" name=""/>
          <p:cNvSpPr/>
          <p:nvPr/>
        </p:nvSpPr>
        <p:spPr>
          <a:xfrm flipH="1" flipV="1">
            <a:off x="2035080" y="2550960"/>
            <a:ext cx="2256840" cy="878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 flipH="1" flipV="1">
            <a:off x="4295160" y="2422440"/>
            <a:ext cx="324720" cy="811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5851800" y="1742760"/>
            <a:ext cx="9831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switches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914400" y="2971800"/>
            <a:ext cx="85248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Host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7543800" y="2971800"/>
            <a:ext cx="137124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Destination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227880" y="578160"/>
            <a:ext cx="297216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"/>
          <p:cNvSpPr/>
          <p:nvPr/>
        </p:nvSpPr>
        <p:spPr>
          <a:xfrm>
            <a:off x="1888200" y="2033280"/>
            <a:ext cx="5709240" cy="403560"/>
          </a:xfrm>
          <a:prstGeom prst="rect">
            <a:avLst/>
          </a:prstGeom>
          <a:solidFill>
            <a:srgbClr val="b9cde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9" name="Group 5"/>
          <p:cNvGrpSpPr/>
          <p:nvPr/>
        </p:nvGrpSpPr>
        <p:grpSpPr>
          <a:xfrm>
            <a:off x="685800" y="1760400"/>
            <a:ext cx="1348560" cy="1145520"/>
            <a:chOff x="685800" y="1760400"/>
            <a:chExt cx="1348560" cy="1145520"/>
          </a:xfrm>
        </p:grpSpPr>
        <p:grpSp>
          <p:nvGrpSpPr>
            <p:cNvPr id="230" name="Graphic 4"/>
            <p:cNvGrpSpPr/>
            <p:nvPr/>
          </p:nvGrpSpPr>
          <p:grpSpPr>
            <a:xfrm>
              <a:off x="685800" y="1760400"/>
              <a:ext cx="1348560" cy="1060200"/>
              <a:chOff x="685800" y="1760400"/>
              <a:chExt cx="1348560" cy="1060200"/>
            </a:xfrm>
          </p:grpSpPr>
          <p:sp>
            <p:nvSpPr>
              <p:cNvPr id="231" name="Freeform: Shape 44"/>
              <p:cNvSpPr/>
              <p:nvPr/>
            </p:nvSpPr>
            <p:spPr>
              <a:xfrm>
                <a:off x="1153080" y="2666520"/>
                <a:ext cx="400680" cy="15012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Freeform: Shape 45"/>
              <p:cNvSpPr/>
              <p:nvPr/>
            </p:nvSpPr>
            <p:spPr>
              <a:xfrm>
                <a:off x="685800" y="1760400"/>
                <a:ext cx="1348560" cy="9162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Freeform: Shape 46"/>
              <p:cNvSpPr/>
              <p:nvPr/>
            </p:nvSpPr>
            <p:spPr>
              <a:xfrm>
                <a:off x="1846080" y="2665080"/>
                <a:ext cx="89640" cy="1368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Freeform: Shape 47"/>
              <p:cNvSpPr/>
              <p:nvPr/>
            </p:nvSpPr>
            <p:spPr>
              <a:xfrm>
                <a:off x="693000" y="1768320"/>
                <a:ext cx="1332720" cy="80208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Freeform: Shape 48"/>
              <p:cNvSpPr/>
              <p:nvPr/>
            </p:nvSpPr>
            <p:spPr>
              <a:xfrm>
                <a:off x="1153800" y="2799000"/>
                <a:ext cx="400320" cy="2160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Freeform: Shape 49"/>
              <p:cNvSpPr/>
              <p:nvPr/>
            </p:nvSpPr>
            <p:spPr>
              <a:xfrm>
                <a:off x="693000" y="2566440"/>
                <a:ext cx="1332720" cy="10512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Freeform: Shape 50"/>
              <p:cNvSpPr/>
              <p:nvPr/>
            </p:nvSpPr>
            <p:spPr>
              <a:xfrm>
                <a:off x="741960" y="1826640"/>
                <a:ext cx="1235880" cy="69624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Freeform: Shape 51"/>
              <p:cNvSpPr/>
              <p:nvPr/>
            </p:nvSpPr>
            <p:spPr>
              <a:xfrm>
                <a:off x="1280880" y="1832040"/>
                <a:ext cx="696960" cy="69084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roup 6"/>
            <p:cNvGrpSpPr/>
            <p:nvPr/>
          </p:nvGrpSpPr>
          <p:grpSpPr>
            <a:xfrm>
              <a:off x="1603800" y="2244600"/>
              <a:ext cx="332280" cy="661320"/>
              <a:chOff x="1603800" y="2244600"/>
              <a:chExt cx="332280" cy="661320"/>
            </a:xfrm>
          </p:grpSpPr>
          <p:sp>
            <p:nvSpPr>
              <p:cNvPr id="240" name="Freeform: Shape 52"/>
              <p:cNvSpPr/>
              <p:nvPr/>
            </p:nvSpPr>
            <p:spPr>
              <a:xfrm>
                <a:off x="1607400" y="2244600"/>
                <a:ext cx="328680" cy="66132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Freeform: Shape 53"/>
              <p:cNvSpPr/>
              <p:nvPr/>
            </p:nvSpPr>
            <p:spPr>
              <a:xfrm>
                <a:off x="1608840" y="2248200"/>
                <a:ext cx="325440" cy="6534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Freeform: Shape 54"/>
              <p:cNvSpPr/>
              <p:nvPr/>
            </p:nvSpPr>
            <p:spPr>
              <a:xfrm>
                <a:off x="1626480" y="2265480"/>
                <a:ext cx="290160" cy="61920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Freeform: Shape 55"/>
              <p:cNvSpPr/>
              <p:nvPr/>
            </p:nvSpPr>
            <p:spPr>
              <a:xfrm>
                <a:off x="1690920" y="2255760"/>
                <a:ext cx="161280" cy="280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Freeform: Shape 56"/>
              <p:cNvSpPr/>
              <p:nvPr/>
            </p:nvSpPr>
            <p:spPr>
              <a:xfrm>
                <a:off x="1603800" y="2330640"/>
                <a:ext cx="2880" cy="226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Freeform: Shape 57"/>
              <p:cNvSpPr/>
              <p:nvPr/>
            </p:nvSpPr>
            <p:spPr>
              <a:xfrm>
                <a:off x="1603800" y="2439000"/>
                <a:ext cx="2880" cy="464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6" name="Group 7"/>
              <p:cNvGrpSpPr/>
              <p:nvPr/>
            </p:nvGrpSpPr>
            <p:grpSpPr>
              <a:xfrm>
                <a:off x="1739880" y="2267640"/>
                <a:ext cx="63000" cy="10080"/>
                <a:chOff x="1739880" y="2267640"/>
                <a:chExt cx="63000" cy="10080"/>
              </a:xfrm>
            </p:grpSpPr>
            <p:sp>
              <p:nvSpPr>
                <p:cNvPr id="247" name="Freeform: Shape 58"/>
                <p:cNvSpPr/>
                <p:nvPr/>
              </p:nvSpPr>
              <p:spPr>
                <a:xfrm>
                  <a:off x="1739880" y="2270880"/>
                  <a:ext cx="44280" cy="360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" name="Freeform: Shape 59"/>
                <p:cNvSpPr/>
                <p:nvPr/>
              </p:nvSpPr>
              <p:spPr>
                <a:xfrm>
                  <a:off x="1793160" y="2267640"/>
                  <a:ext cx="9720" cy="1008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9" name="Freeform: Shape 60"/>
              <p:cNvSpPr/>
              <p:nvPr/>
            </p:nvSpPr>
            <p:spPr>
              <a:xfrm>
                <a:off x="1682640" y="2265480"/>
                <a:ext cx="233640" cy="61920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0" name="Group 8"/>
          <p:cNvGrpSpPr/>
          <p:nvPr/>
        </p:nvGrpSpPr>
        <p:grpSpPr>
          <a:xfrm>
            <a:off x="2923560" y="2138400"/>
            <a:ext cx="1028160" cy="193320"/>
            <a:chOff x="2923560" y="2138400"/>
            <a:chExt cx="1028160" cy="193320"/>
          </a:xfrm>
        </p:grpSpPr>
        <p:sp>
          <p:nvSpPr>
            <p:cNvPr id="251" name="Isosceles Triangle 1"/>
            <p:cNvSpPr/>
            <p:nvPr/>
          </p:nvSpPr>
          <p:spPr>
            <a:xfrm rot="5400000">
              <a:off x="2923560" y="2138400"/>
              <a:ext cx="19332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Isosceles Triangle 2"/>
            <p:cNvSpPr/>
            <p:nvPr/>
          </p:nvSpPr>
          <p:spPr>
            <a:xfrm rot="5400000">
              <a:off x="334080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Isosceles Triangle 3"/>
            <p:cNvSpPr/>
            <p:nvPr/>
          </p:nvSpPr>
          <p:spPr>
            <a:xfrm rot="5400000">
              <a:off x="3758400" y="2138400"/>
              <a:ext cx="193320" cy="19332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4" name="Group 9"/>
          <p:cNvGrpSpPr/>
          <p:nvPr/>
        </p:nvGrpSpPr>
        <p:grpSpPr>
          <a:xfrm>
            <a:off x="5504040" y="2138400"/>
            <a:ext cx="1028520" cy="193320"/>
            <a:chOff x="5504040" y="2138400"/>
            <a:chExt cx="1028520" cy="193320"/>
          </a:xfrm>
        </p:grpSpPr>
        <p:sp>
          <p:nvSpPr>
            <p:cNvPr id="255" name="Isosceles Triangle 4"/>
            <p:cNvSpPr/>
            <p:nvPr/>
          </p:nvSpPr>
          <p:spPr>
            <a:xfrm rot="5400000">
              <a:off x="550404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Isosceles Triangle 5"/>
            <p:cNvSpPr/>
            <p:nvPr/>
          </p:nvSpPr>
          <p:spPr>
            <a:xfrm rot="5400000">
              <a:off x="592164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Isosceles Triangle 6"/>
            <p:cNvSpPr/>
            <p:nvPr/>
          </p:nvSpPr>
          <p:spPr>
            <a:xfrm rot="5400000">
              <a:off x="6338880" y="2138040"/>
              <a:ext cx="193320" cy="193680"/>
            </a:xfrm>
            <a:prstGeom prst="triangle">
              <a:avLst>
                <a:gd name="adj" fmla="val 50000"/>
              </a:avLst>
            </a:prstGeom>
            <a:solidFill>
              <a:srgbClr val="00bdf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TextBox 4"/>
          <p:cNvSpPr/>
          <p:nvPr/>
        </p:nvSpPr>
        <p:spPr>
          <a:xfrm>
            <a:off x="2580120" y="1730520"/>
            <a:ext cx="174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Routers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TextBox 5"/>
          <p:cNvSpPr/>
          <p:nvPr/>
        </p:nvSpPr>
        <p:spPr>
          <a:xfrm>
            <a:off x="2455920" y="4254840"/>
            <a:ext cx="174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Box 6"/>
          <p:cNvSpPr/>
          <p:nvPr/>
        </p:nvSpPr>
        <p:spPr>
          <a:xfrm>
            <a:off x="5281560" y="4252320"/>
            <a:ext cx="1739880" cy="2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" name="Group 10"/>
          <p:cNvGrpSpPr/>
          <p:nvPr/>
        </p:nvGrpSpPr>
        <p:grpSpPr>
          <a:xfrm>
            <a:off x="7396200" y="1773000"/>
            <a:ext cx="1347840" cy="1145160"/>
            <a:chOff x="7396200" y="1773000"/>
            <a:chExt cx="1347840" cy="1145160"/>
          </a:xfrm>
        </p:grpSpPr>
        <p:grpSp>
          <p:nvGrpSpPr>
            <p:cNvPr id="262" name="Graphic 6"/>
            <p:cNvGrpSpPr/>
            <p:nvPr/>
          </p:nvGrpSpPr>
          <p:grpSpPr>
            <a:xfrm>
              <a:off x="7396200" y="1773000"/>
              <a:ext cx="1347840" cy="1060200"/>
              <a:chOff x="7396200" y="1773000"/>
              <a:chExt cx="1347840" cy="1060200"/>
            </a:xfrm>
          </p:grpSpPr>
          <p:sp>
            <p:nvSpPr>
              <p:cNvPr id="263" name="Freeform: Shape 75"/>
              <p:cNvSpPr/>
              <p:nvPr/>
            </p:nvSpPr>
            <p:spPr>
              <a:xfrm>
                <a:off x="7862760" y="2679120"/>
                <a:ext cx="400680" cy="15012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Freeform: Shape 76"/>
              <p:cNvSpPr/>
              <p:nvPr/>
            </p:nvSpPr>
            <p:spPr>
              <a:xfrm>
                <a:off x="7396200" y="1773000"/>
                <a:ext cx="1347840" cy="9162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Freeform: Shape 77"/>
              <p:cNvSpPr/>
              <p:nvPr/>
            </p:nvSpPr>
            <p:spPr>
              <a:xfrm>
                <a:off x="8556120" y="2677320"/>
                <a:ext cx="90000" cy="1368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Freeform: Shape 78"/>
              <p:cNvSpPr/>
              <p:nvPr/>
            </p:nvSpPr>
            <p:spPr>
              <a:xfrm>
                <a:off x="7403040" y="1780920"/>
                <a:ext cx="1332720" cy="80208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Freeform: Shape 79"/>
              <p:cNvSpPr/>
              <p:nvPr/>
            </p:nvSpPr>
            <p:spPr>
              <a:xfrm>
                <a:off x="7863840" y="2811600"/>
                <a:ext cx="400680" cy="2160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Freeform: Shape 80"/>
              <p:cNvSpPr/>
              <p:nvPr/>
            </p:nvSpPr>
            <p:spPr>
              <a:xfrm>
                <a:off x="7403040" y="2579040"/>
                <a:ext cx="1332720" cy="10476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Freeform: Shape 81"/>
              <p:cNvSpPr/>
              <p:nvPr/>
            </p:nvSpPr>
            <p:spPr>
              <a:xfrm>
                <a:off x="7452000" y="1839240"/>
                <a:ext cx="1235880" cy="69624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Freeform: Shape 82"/>
              <p:cNvSpPr/>
              <p:nvPr/>
            </p:nvSpPr>
            <p:spPr>
              <a:xfrm>
                <a:off x="7990560" y="1844640"/>
                <a:ext cx="697320" cy="69120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1" name="Group 11"/>
            <p:cNvGrpSpPr/>
            <p:nvPr/>
          </p:nvGrpSpPr>
          <p:grpSpPr>
            <a:xfrm>
              <a:off x="8313840" y="2257200"/>
              <a:ext cx="332640" cy="660960"/>
              <a:chOff x="8313840" y="2257200"/>
              <a:chExt cx="332640" cy="660960"/>
            </a:xfrm>
          </p:grpSpPr>
          <p:sp>
            <p:nvSpPr>
              <p:cNvPr id="272" name="Freeform: Shape 83"/>
              <p:cNvSpPr/>
              <p:nvPr/>
            </p:nvSpPr>
            <p:spPr>
              <a:xfrm>
                <a:off x="8317080" y="2257200"/>
                <a:ext cx="329400" cy="6609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Freeform: Shape 84"/>
              <p:cNvSpPr/>
              <p:nvPr/>
            </p:nvSpPr>
            <p:spPr>
              <a:xfrm>
                <a:off x="8318880" y="2260800"/>
                <a:ext cx="325080" cy="65376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Freeform: Shape 85"/>
              <p:cNvSpPr/>
              <p:nvPr/>
            </p:nvSpPr>
            <p:spPr>
              <a:xfrm>
                <a:off x="8336160" y="2278080"/>
                <a:ext cx="290880" cy="61920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Freeform: Shape 86"/>
              <p:cNvSpPr/>
              <p:nvPr/>
            </p:nvSpPr>
            <p:spPr>
              <a:xfrm>
                <a:off x="8400960" y="2268360"/>
                <a:ext cx="161280" cy="280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Freeform: Shape 87"/>
              <p:cNvSpPr/>
              <p:nvPr/>
            </p:nvSpPr>
            <p:spPr>
              <a:xfrm>
                <a:off x="8313840" y="2343240"/>
                <a:ext cx="2880" cy="2304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Freeform: Shape 88"/>
              <p:cNvSpPr/>
              <p:nvPr/>
            </p:nvSpPr>
            <p:spPr>
              <a:xfrm>
                <a:off x="8313840" y="2451600"/>
                <a:ext cx="2880" cy="464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8" name="Group 12"/>
              <p:cNvGrpSpPr/>
              <p:nvPr/>
            </p:nvGrpSpPr>
            <p:grpSpPr>
              <a:xfrm>
                <a:off x="8449920" y="2280240"/>
                <a:ext cx="63000" cy="10080"/>
                <a:chOff x="8449920" y="2280240"/>
                <a:chExt cx="63000" cy="10080"/>
              </a:xfrm>
            </p:grpSpPr>
            <p:sp>
              <p:nvSpPr>
                <p:cNvPr id="279" name="Freeform: Shape 89"/>
                <p:cNvSpPr/>
                <p:nvPr/>
              </p:nvSpPr>
              <p:spPr>
                <a:xfrm>
                  <a:off x="8449920" y="2283480"/>
                  <a:ext cx="44280" cy="360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Freeform: Shape 90"/>
                <p:cNvSpPr/>
                <p:nvPr/>
              </p:nvSpPr>
              <p:spPr>
                <a:xfrm>
                  <a:off x="8502840" y="2280240"/>
                  <a:ext cx="10080" cy="1008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81" name="Freeform: Shape 91"/>
              <p:cNvSpPr/>
              <p:nvPr/>
            </p:nvSpPr>
            <p:spPr>
              <a:xfrm>
                <a:off x="8393040" y="2278080"/>
                <a:ext cx="233640" cy="61920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82" name=""/>
          <p:cNvSpPr/>
          <p:nvPr/>
        </p:nvSpPr>
        <p:spPr>
          <a:xfrm>
            <a:off x="5851800" y="1742760"/>
            <a:ext cx="9831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switches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914400" y="2971800"/>
            <a:ext cx="85248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Host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7543800" y="2971800"/>
            <a:ext cx="137124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Destination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227880" y="578160"/>
            <a:ext cx="297216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4086360" y="3200400"/>
            <a:ext cx="1628640" cy="112140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829800" y="4114800"/>
            <a:ext cx="1899720" cy="12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"/>
          <p:cNvGrpSpPr/>
          <p:nvPr/>
        </p:nvGrpSpPr>
        <p:grpSpPr>
          <a:xfrm>
            <a:off x="448560" y="2283120"/>
            <a:ext cx="1348560" cy="1145520"/>
            <a:chOff x="448560" y="2283120"/>
            <a:chExt cx="1348560" cy="1145520"/>
          </a:xfrm>
        </p:grpSpPr>
        <p:grpSp>
          <p:nvGrpSpPr>
            <p:cNvPr id="289" name="Graphic 1"/>
            <p:cNvGrpSpPr/>
            <p:nvPr/>
          </p:nvGrpSpPr>
          <p:grpSpPr>
            <a:xfrm>
              <a:off x="448560" y="2283120"/>
              <a:ext cx="1348560" cy="1060200"/>
              <a:chOff x="448560" y="2283120"/>
              <a:chExt cx="1348560" cy="1060200"/>
            </a:xfrm>
          </p:grpSpPr>
          <p:sp>
            <p:nvSpPr>
              <p:cNvPr id="290" name="Freeform: Shape 3"/>
              <p:cNvSpPr/>
              <p:nvPr/>
            </p:nvSpPr>
            <p:spPr>
              <a:xfrm>
                <a:off x="915840" y="3189240"/>
                <a:ext cx="400680" cy="150120"/>
              </a:xfrm>
              <a:custGeom>
                <a:avLst/>
                <a:gdLst/>
                <a:ahLst/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d9d9d9"/>
                  </a:gs>
                </a:gsLst>
                <a:lin ang="162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Freeform: Shape 12"/>
              <p:cNvSpPr/>
              <p:nvPr/>
            </p:nvSpPr>
            <p:spPr>
              <a:xfrm>
                <a:off x="448560" y="2283120"/>
                <a:ext cx="1348560" cy="916200"/>
              </a:xfrm>
              <a:custGeom>
                <a:avLst/>
                <a:gdLst/>
                <a:ahLst/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Freeform: Shape 13"/>
              <p:cNvSpPr/>
              <p:nvPr/>
            </p:nvSpPr>
            <p:spPr>
              <a:xfrm>
                <a:off x="1608840" y="3187800"/>
                <a:ext cx="89640" cy="13680"/>
              </a:xfrm>
              <a:custGeom>
                <a:avLst/>
                <a:gdLst/>
                <a:ahLst/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Freeform: Shape 14"/>
              <p:cNvSpPr/>
              <p:nvPr/>
            </p:nvSpPr>
            <p:spPr>
              <a:xfrm>
                <a:off x="455760" y="2291040"/>
                <a:ext cx="1332720" cy="802080"/>
              </a:xfrm>
              <a:custGeom>
                <a:avLst/>
                <a:gdLst/>
                <a:ahLst/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Freeform: Shape 15"/>
              <p:cNvSpPr/>
              <p:nvPr/>
            </p:nvSpPr>
            <p:spPr>
              <a:xfrm>
                <a:off x="916560" y="3321720"/>
                <a:ext cx="400320" cy="21600"/>
              </a:xfrm>
              <a:custGeom>
                <a:avLst/>
                <a:gdLst/>
                <a:ahLst/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rgbClr val="808080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Freeform: Shape 16"/>
              <p:cNvSpPr/>
              <p:nvPr/>
            </p:nvSpPr>
            <p:spPr>
              <a:xfrm>
                <a:off x="455760" y="3089160"/>
                <a:ext cx="1332720" cy="105120"/>
              </a:xfrm>
              <a:custGeom>
                <a:avLst/>
                <a:gdLst/>
                <a:ahLst/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rgbClr val="bfbfb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Freeform: Shape 17"/>
              <p:cNvSpPr/>
              <p:nvPr/>
            </p:nvSpPr>
            <p:spPr>
              <a:xfrm>
                <a:off x="504720" y="2349360"/>
                <a:ext cx="1235880" cy="696240"/>
              </a:xfrm>
              <a:custGeom>
                <a:avLst/>
                <a:gdLst/>
                <a:ahLst/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Freeform: Shape 18"/>
              <p:cNvSpPr/>
              <p:nvPr/>
            </p:nvSpPr>
            <p:spPr>
              <a:xfrm>
                <a:off x="1043640" y="2354760"/>
                <a:ext cx="696960" cy="690840"/>
              </a:xfrm>
              <a:custGeom>
                <a:avLst/>
                <a:gdLst/>
                <a:ahLst/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8" name="Group 3"/>
            <p:cNvGrpSpPr/>
            <p:nvPr/>
          </p:nvGrpSpPr>
          <p:grpSpPr>
            <a:xfrm>
              <a:off x="1366560" y="2767320"/>
              <a:ext cx="332280" cy="661320"/>
              <a:chOff x="1366560" y="2767320"/>
              <a:chExt cx="332280" cy="661320"/>
            </a:xfrm>
          </p:grpSpPr>
          <p:sp>
            <p:nvSpPr>
              <p:cNvPr id="299" name="Freeform: Shape 19"/>
              <p:cNvSpPr/>
              <p:nvPr/>
            </p:nvSpPr>
            <p:spPr>
              <a:xfrm>
                <a:off x="1370160" y="2767320"/>
                <a:ext cx="328680" cy="66132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Freeform: Shape 20"/>
              <p:cNvSpPr/>
              <p:nvPr/>
            </p:nvSpPr>
            <p:spPr>
              <a:xfrm>
                <a:off x="1371600" y="2770920"/>
                <a:ext cx="325440" cy="653400"/>
              </a:xfrm>
              <a:custGeom>
                <a:avLst/>
                <a:gdLst/>
                <a:ahLst/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Freeform: Shape 21"/>
              <p:cNvSpPr/>
              <p:nvPr/>
            </p:nvSpPr>
            <p:spPr>
              <a:xfrm>
                <a:off x="1389240" y="2788200"/>
                <a:ext cx="290160" cy="619200"/>
              </a:xfrm>
              <a:custGeom>
                <a:avLst/>
                <a:gdLst/>
                <a:ahLst/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Freeform: Shape 22"/>
              <p:cNvSpPr/>
              <p:nvPr/>
            </p:nvSpPr>
            <p:spPr>
              <a:xfrm>
                <a:off x="1453680" y="2778480"/>
                <a:ext cx="161280" cy="28080"/>
              </a:xfrm>
              <a:custGeom>
                <a:avLst/>
                <a:gdLst/>
                <a:ahLst/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Freeform: Shape 23"/>
              <p:cNvSpPr/>
              <p:nvPr/>
            </p:nvSpPr>
            <p:spPr>
              <a:xfrm>
                <a:off x="1366560" y="2853360"/>
                <a:ext cx="2880" cy="22680"/>
              </a:xfrm>
              <a:custGeom>
                <a:avLst/>
                <a:gdLst/>
                <a:ahLst/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Freeform: Shape 24"/>
              <p:cNvSpPr/>
              <p:nvPr/>
            </p:nvSpPr>
            <p:spPr>
              <a:xfrm>
                <a:off x="1366560" y="2961720"/>
                <a:ext cx="2880" cy="46440"/>
              </a:xfrm>
              <a:custGeom>
                <a:avLst/>
                <a:gdLst/>
                <a:ahLst/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808080"/>
              </a:solidFill>
              <a:ln w="792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5" name="Group 4"/>
              <p:cNvGrpSpPr/>
              <p:nvPr/>
            </p:nvGrpSpPr>
            <p:grpSpPr>
              <a:xfrm>
                <a:off x="1502640" y="2790360"/>
                <a:ext cx="63000" cy="10080"/>
                <a:chOff x="1502640" y="2790360"/>
                <a:chExt cx="63000" cy="10080"/>
              </a:xfrm>
            </p:grpSpPr>
            <p:sp>
              <p:nvSpPr>
                <p:cNvPr id="306" name="Freeform: Shape 25"/>
                <p:cNvSpPr/>
                <p:nvPr/>
              </p:nvSpPr>
              <p:spPr>
                <a:xfrm>
                  <a:off x="1502640" y="2793600"/>
                  <a:ext cx="44280" cy="3600"/>
                </a:xfrm>
                <a:custGeom>
                  <a:avLst/>
                  <a:gdLst/>
                  <a:ahLst/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" name="Freeform: Shape 31"/>
                <p:cNvSpPr/>
                <p:nvPr/>
              </p:nvSpPr>
              <p:spPr>
                <a:xfrm>
                  <a:off x="1555920" y="2790360"/>
                  <a:ext cx="9720" cy="10080"/>
                </a:xfrm>
                <a:custGeom>
                  <a:avLst/>
                  <a:gdLst/>
                  <a:ahLst/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792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8" name="Freeform: Shape 35"/>
              <p:cNvSpPr/>
              <p:nvPr/>
            </p:nvSpPr>
            <p:spPr>
              <a:xfrm>
                <a:off x="1445400" y="2788200"/>
                <a:ext cx="233640" cy="619200"/>
              </a:xfrm>
              <a:custGeom>
                <a:avLst/>
                <a:gdLst/>
                <a:ahLst/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9" name="Graphic 3"/>
          <p:cNvGrpSpPr/>
          <p:nvPr/>
        </p:nvGrpSpPr>
        <p:grpSpPr>
          <a:xfrm>
            <a:off x="6629400" y="2187000"/>
            <a:ext cx="1370880" cy="1575360"/>
            <a:chOff x="6629400" y="2187000"/>
            <a:chExt cx="1370880" cy="1575360"/>
          </a:xfrm>
        </p:grpSpPr>
        <p:sp>
          <p:nvSpPr>
            <p:cNvPr id="310" name="Freeform: Shape 36"/>
            <p:cNvSpPr/>
            <p:nvPr/>
          </p:nvSpPr>
          <p:spPr>
            <a:xfrm>
              <a:off x="6629400" y="2187000"/>
              <a:ext cx="1370880" cy="1476360"/>
            </a:xfrm>
            <a:custGeom>
              <a:avLst/>
              <a:gdLst/>
              <a:ahLst/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Freeform: Shape 37"/>
            <p:cNvSpPr/>
            <p:nvPr/>
          </p:nvSpPr>
          <p:spPr>
            <a:xfrm>
              <a:off x="6843600" y="3172320"/>
              <a:ext cx="928800" cy="590040"/>
            </a:xfrm>
            <a:custGeom>
              <a:avLst/>
              <a:gdLst/>
              <a:ahLst/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rgbClr val="59595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Freeform: Shape 38"/>
            <p:cNvSpPr/>
            <p:nvPr/>
          </p:nvSpPr>
          <p:spPr>
            <a:xfrm>
              <a:off x="6879600" y="2187000"/>
              <a:ext cx="864000" cy="576000"/>
            </a:xfrm>
            <a:custGeom>
              <a:avLst/>
              <a:gdLst/>
              <a:ahLst/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rgbClr val="40404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Freeform: Shape 40"/>
            <p:cNvSpPr/>
            <p:nvPr/>
          </p:nvSpPr>
          <p:spPr>
            <a:xfrm>
              <a:off x="6872400" y="3716640"/>
              <a:ext cx="871200" cy="15840"/>
            </a:xfrm>
            <a:custGeom>
              <a:avLst/>
              <a:gdLst/>
              <a:ahLst/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rgbClr val="262626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Freeform: Shape 41"/>
            <p:cNvSpPr/>
            <p:nvPr/>
          </p:nvSpPr>
          <p:spPr>
            <a:xfrm>
              <a:off x="7100280" y="2703600"/>
              <a:ext cx="429480" cy="237600"/>
            </a:xfrm>
            <a:custGeom>
              <a:avLst/>
              <a:gdLst/>
              <a:ahLst/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Freeform: Shape 42"/>
            <p:cNvSpPr/>
            <p:nvPr/>
          </p:nvSpPr>
          <p:spPr>
            <a:xfrm>
              <a:off x="7160040" y="2639520"/>
              <a:ext cx="108720" cy="57240"/>
            </a:xfrm>
            <a:custGeom>
              <a:avLst/>
              <a:gdLst/>
              <a:ahLst/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Freeform: Shape 43"/>
            <p:cNvSpPr/>
            <p:nvPr/>
          </p:nvSpPr>
          <p:spPr>
            <a:xfrm>
              <a:off x="7360920" y="2640960"/>
              <a:ext cx="108000" cy="56520"/>
            </a:xfrm>
            <a:custGeom>
              <a:avLst/>
              <a:gdLst/>
              <a:ahLst/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rgbClr val="80808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TextBox 1"/>
          <p:cNvSpPr/>
          <p:nvPr/>
        </p:nvSpPr>
        <p:spPr>
          <a:xfrm>
            <a:off x="2580120" y="1730520"/>
            <a:ext cx="174024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Box 2"/>
          <p:cNvSpPr/>
          <p:nvPr/>
        </p:nvSpPr>
        <p:spPr>
          <a:xfrm>
            <a:off x="6489000" y="3812040"/>
            <a:ext cx="174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맑은 고딕"/>
              </a:rPr>
              <a:t>Hacker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TextBox 3"/>
          <p:cNvSpPr/>
          <p:nvPr/>
        </p:nvSpPr>
        <p:spPr>
          <a:xfrm>
            <a:off x="5281560" y="4252320"/>
            <a:ext cx="1739880" cy="2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 flipV="1">
            <a:off x="2031480" y="2533680"/>
            <a:ext cx="43722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5851800" y="1742760"/>
            <a:ext cx="9831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227880" y="578160"/>
            <a:ext cx="297216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685800" y="354024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System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3"/>
          <p:cNvSpPr/>
          <p:nvPr/>
        </p:nvSpPr>
        <p:spPr>
          <a:xfrm>
            <a:off x="171720" y="228600"/>
            <a:ext cx="1081440" cy="75564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67"/>
          <p:cNvSpPr/>
          <p:nvPr/>
        </p:nvSpPr>
        <p:spPr>
          <a:xfrm>
            <a:off x="108360" y="1422360"/>
            <a:ext cx="1201680" cy="566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Vulnerabilites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TextShape 9"/>
          <p:cNvSpPr/>
          <p:nvPr/>
        </p:nvSpPr>
        <p:spPr>
          <a:xfrm>
            <a:off x="1253520" y="228600"/>
            <a:ext cx="18025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Permission granted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Network Pentesting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TextShape 10"/>
          <p:cNvSpPr/>
          <p:nvPr/>
        </p:nvSpPr>
        <p:spPr>
          <a:xfrm>
            <a:off x="1789560" y="1454760"/>
            <a:ext cx="186768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8"/>
          <p:cNvSpPr/>
          <p:nvPr/>
        </p:nvSpPr>
        <p:spPr>
          <a:xfrm>
            <a:off x="61200" y="2404800"/>
            <a:ext cx="1310040" cy="566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Sending exploits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9" name="CustomShape 69"/>
          <p:cNvSpPr/>
          <p:nvPr/>
        </p:nvSpPr>
        <p:spPr>
          <a:xfrm>
            <a:off x="1734480" y="2397960"/>
            <a:ext cx="1201320" cy="5659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70"/>
          <p:cNvSpPr/>
          <p:nvPr/>
        </p:nvSpPr>
        <p:spPr>
          <a:xfrm>
            <a:off x="1348200" y="2569320"/>
            <a:ext cx="322560" cy="18828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71"/>
          <p:cNvSpPr/>
          <p:nvPr/>
        </p:nvSpPr>
        <p:spPr>
          <a:xfrm>
            <a:off x="652320" y="1044360"/>
            <a:ext cx="119880" cy="377640"/>
          </a:xfrm>
          <a:custGeom>
            <a:avLst/>
            <a:gdLst/>
            <a:ahLst/>
            <a:rect l="l" t="t" r="r" b="b"/>
            <a:pathLst>
              <a:path w="637" h="1272">
                <a:moveTo>
                  <a:pt x="159" y="0"/>
                </a:moveTo>
                <a:lnTo>
                  <a:pt x="159" y="953"/>
                </a:lnTo>
                <a:lnTo>
                  <a:pt x="0" y="953"/>
                </a:lnTo>
                <a:lnTo>
                  <a:pt x="318" y="1271"/>
                </a:lnTo>
                <a:lnTo>
                  <a:pt x="636" y="953"/>
                </a:lnTo>
                <a:lnTo>
                  <a:pt x="477" y="953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72"/>
          <p:cNvSpPr/>
          <p:nvPr/>
        </p:nvSpPr>
        <p:spPr>
          <a:xfrm>
            <a:off x="652320" y="2019240"/>
            <a:ext cx="119880" cy="35532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73"/>
          <p:cNvSpPr/>
          <p:nvPr/>
        </p:nvSpPr>
        <p:spPr>
          <a:xfrm>
            <a:off x="108360" y="3387240"/>
            <a:ext cx="1201680" cy="566640"/>
          </a:xfrm>
          <a:prstGeom prst="rect">
            <a:avLst/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Shell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74"/>
          <p:cNvSpPr/>
          <p:nvPr/>
        </p:nvSpPr>
        <p:spPr>
          <a:xfrm>
            <a:off x="1671120" y="3350160"/>
            <a:ext cx="1201680" cy="5666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75"/>
          <p:cNvSpPr/>
          <p:nvPr/>
        </p:nvSpPr>
        <p:spPr>
          <a:xfrm>
            <a:off x="652320" y="3002040"/>
            <a:ext cx="119880" cy="35532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6"/>
          <p:cNvSpPr/>
          <p:nvPr/>
        </p:nvSpPr>
        <p:spPr>
          <a:xfrm>
            <a:off x="652320" y="3984480"/>
            <a:ext cx="119880" cy="35496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7"/>
          <p:cNvSpPr/>
          <p:nvPr/>
        </p:nvSpPr>
        <p:spPr>
          <a:xfrm>
            <a:off x="1329120" y="3539160"/>
            <a:ext cx="322560" cy="18864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8"/>
          <p:cNvSpPr/>
          <p:nvPr/>
        </p:nvSpPr>
        <p:spPr>
          <a:xfrm>
            <a:off x="171360" y="4387680"/>
            <a:ext cx="1081440" cy="75564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 Access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79"/>
          <p:cNvSpPr/>
          <p:nvPr/>
        </p:nvSpPr>
        <p:spPr>
          <a:xfrm>
            <a:off x="1734480" y="1454760"/>
            <a:ext cx="1201320" cy="5659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80"/>
          <p:cNvSpPr/>
          <p:nvPr/>
        </p:nvSpPr>
        <p:spPr>
          <a:xfrm>
            <a:off x="1348200" y="1632960"/>
            <a:ext cx="322560" cy="18864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31"/>
          <p:cNvSpPr/>
          <p:nvPr/>
        </p:nvSpPr>
        <p:spPr>
          <a:xfrm>
            <a:off x="228960" y="228600"/>
            <a:ext cx="2056680" cy="73800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32"/>
          <p:cNvSpPr/>
          <p:nvPr/>
        </p:nvSpPr>
        <p:spPr>
          <a:xfrm>
            <a:off x="108360" y="1394640"/>
            <a:ext cx="2285280" cy="553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Vulnerabilites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TextShape 3"/>
          <p:cNvSpPr/>
          <p:nvPr/>
        </p:nvSpPr>
        <p:spPr>
          <a:xfrm>
            <a:off x="2286360" y="228600"/>
            <a:ext cx="34282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Permission granted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Network Pentesting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TextShape 4"/>
          <p:cNvSpPr/>
          <p:nvPr/>
        </p:nvSpPr>
        <p:spPr>
          <a:xfrm>
            <a:off x="3305160" y="1425960"/>
            <a:ext cx="3552480" cy="2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3"/>
          <p:cNvSpPr/>
          <p:nvPr/>
        </p:nvSpPr>
        <p:spPr>
          <a:xfrm>
            <a:off x="108360" y="2354040"/>
            <a:ext cx="2285280" cy="553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Sending exploits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34"/>
          <p:cNvSpPr/>
          <p:nvPr/>
        </p:nvSpPr>
        <p:spPr>
          <a:xfrm>
            <a:off x="3200400" y="2347200"/>
            <a:ext cx="2285280" cy="552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35"/>
          <p:cNvSpPr/>
          <p:nvPr/>
        </p:nvSpPr>
        <p:spPr>
          <a:xfrm>
            <a:off x="2466360" y="2514600"/>
            <a:ext cx="613440" cy="18432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6"/>
          <p:cNvSpPr/>
          <p:nvPr/>
        </p:nvSpPr>
        <p:spPr>
          <a:xfrm>
            <a:off x="1143360" y="1025280"/>
            <a:ext cx="227520" cy="369000"/>
          </a:xfrm>
          <a:custGeom>
            <a:avLst/>
            <a:gdLst/>
            <a:ahLst/>
            <a:rect l="l" t="t" r="r" b="b"/>
            <a:pathLst>
              <a:path w="637" h="1272">
                <a:moveTo>
                  <a:pt x="159" y="0"/>
                </a:moveTo>
                <a:lnTo>
                  <a:pt x="159" y="953"/>
                </a:lnTo>
                <a:lnTo>
                  <a:pt x="0" y="953"/>
                </a:lnTo>
                <a:lnTo>
                  <a:pt x="318" y="1271"/>
                </a:lnTo>
                <a:lnTo>
                  <a:pt x="636" y="953"/>
                </a:lnTo>
                <a:lnTo>
                  <a:pt x="477" y="953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7"/>
          <p:cNvSpPr/>
          <p:nvPr/>
        </p:nvSpPr>
        <p:spPr>
          <a:xfrm>
            <a:off x="1143360" y="1977480"/>
            <a:ext cx="227520" cy="34704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8"/>
          <p:cNvSpPr/>
          <p:nvPr/>
        </p:nvSpPr>
        <p:spPr>
          <a:xfrm>
            <a:off x="108360" y="3313800"/>
            <a:ext cx="2285280" cy="553320"/>
          </a:xfrm>
          <a:prstGeom prst="rect">
            <a:avLst/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Shell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39"/>
          <p:cNvSpPr/>
          <p:nvPr/>
        </p:nvSpPr>
        <p:spPr>
          <a:xfrm>
            <a:off x="3080160" y="3277440"/>
            <a:ext cx="2285280" cy="553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40"/>
          <p:cNvSpPr/>
          <p:nvPr/>
        </p:nvSpPr>
        <p:spPr>
          <a:xfrm>
            <a:off x="1143360" y="2937240"/>
            <a:ext cx="227520" cy="34704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1"/>
          <p:cNvSpPr/>
          <p:nvPr/>
        </p:nvSpPr>
        <p:spPr>
          <a:xfrm>
            <a:off x="1143360" y="3897000"/>
            <a:ext cx="227520" cy="346680"/>
          </a:xfrm>
          <a:custGeom>
            <a:avLst/>
            <a:gdLst/>
            <a:ahLst/>
            <a:rect l="l" t="t" r="r" b="b"/>
            <a:pathLst>
              <a:path w="637" h="1197">
                <a:moveTo>
                  <a:pt x="159" y="0"/>
                </a:moveTo>
                <a:lnTo>
                  <a:pt x="159" y="897"/>
                </a:lnTo>
                <a:lnTo>
                  <a:pt x="0" y="897"/>
                </a:lnTo>
                <a:lnTo>
                  <a:pt x="318" y="1196"/>
                </a:lnTo>
                <a:lnTo>
                  <a:pt x="636" y="897"/>
                </a:lnTo>
                <a:lnTo>
                  <a:pt x="477" y="897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2"/>
          <p:cNvSpPr/>
          <p:nvPr/>
        </p:nvSpPr>
        <p:spPr>
          <a:xfrm>
            <a:off x="2430360" y="3462120"/>
            <a:ext cx="613440" cy="18396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3"/>
          <p:cNvSpPr/>
          <p:nvPr/>
        </p:nvSpPr>
        <p:spPr>
          <a:xfrm>
            <a:off x="228600" y="4290840"/>
            <a:ext cx="2056320" cy="738000"/>
          </a:xfrm>
          <a:prstGeom prst="ellipse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44"/>
          <p:cNvSpPr/>
          <p:nvPr/>
        </p:nvSpPr>
        <p:spPr>
          <a:xfrm>
            <a:off x="3200400" y="1425960"/>
            <a:ext cx="2285280" cy="552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Personal Tool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45"/>
          <p:cNvSpPr/>
          <p:nvPr/>
        </p:nvSpPr>
        <p:spPr>
          <a:xfrm>
            <a:off x="2466360" y="1600200"/>
            <a:ext cx="613440" cy="184320"/>
          </a:xfrm>
          <a:custGeom>
            <a:avLst/>
            <a:gdLst/>
            <a:ahLst/>
            <a:rect l="l" t="t" r="r" b="b"/>
            <a:pathLst>
              <a:path w="1707" h="637">
                <a:moveTo>
                  <a:pt x="0" y="318"/>
                </a:moveTo>
                <a:lnTo>
                  <a:pt x="339" y="0"/>
                </a:lnTo>
                <a:lnTo>
                  <a:pt x="339" y="159"/>
                </a:lnTo>
                <a:lnTo>
                  <a:pt x="1366" y="159"/>
                </a:lnTo>
                <a:lnTo>
                  <a:pt x="1366" y="0"/>
                </a:lnTo>
                <a:lnTo>
                  <a:pt x="1706" y="318"/>
                </a:lnTo>
                <a:lnTo>
                  <a:pt x="1366" y="636"/>
                </a:lnTo>
                <a:lnTo>
                  <a:pt x="1366" y="477"/>
                </a:lnTo>
                <a:lnTo>
                  <a:pt x="339" y="477"/>
                </a:lnTo>
                <a:lnTo>
                  <a:pt x="339" y="636"/>
                </a:lnTo>
                <a:lnTo>
                  <a:pt x="0" y="318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Application>LibreOffice/7.2.2.2$Linux_X86_64 LibreOffice_project/20$Build-2</Application>
  <AppVersion>15.0000</AppVers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en-US</dc:language>
  <cp:lastModifiedBy/>
  <dcterms:modified xsi:type="dcterms:W3CDTF">2022-01-27T03:31:02Z</dcterms:modified>
  <cp:revision>186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r8>5</vt:r8>
  </property>
</Properties>
</file>