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FAE5C64-3574-4AC2-BFAB-A4D8E25518F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0721" y="419294"/>
            <a:ext cx="9700548" cy="531812"/>
          </a:xfrm>
        </p:spPr>
        <p:txBody>
          <a:bodyPr>
            <a:noAutofit/>
          </a:bodyPr>
          <a:lstStyle/>
          <a:p>
            <a:r>
              <a:rPr lang="he-IL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המסד נתונים של כל המנות, מסעדות, והתפריטים 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 SEARCH</a:t>
            </a:r>
            <a:r>
              <a:rPr lang="he-IL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L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8C564B9-1FD0-437E-A2D5-11500425E99A}"/>
              </a:ext>
            </a:extLst>
          </p:cNvPr>
          <p:cNvSpPr/>
          <p:nvPr/>
        </p:nvSpPr>
        <p:spPr>
          <a:xfrm>
            <a:off x="760430" y="1998625"/>
            <a:ext cx="2017336" cy="901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B2963C5E-EA12-4912-A4C3-8B152A0E3FD1}"/>
              </a:ext>
            </a:extLst>
          </p:cNvPr>
          <p:cNvCxnSpPr/>
          <p:nvPr/>
        </p:nvCxnSpPr>
        <p:spPr>
          <a:xfrm>
            <a:off x="9530499" y="90497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500A879D-1F37-4338-BAF7-F3F0D48163DD}"/>
              </a:ext>
            </a:extLst>
          </p:cNvPr>
          <p:cNvSpPr/>
          <p:nvPr/>
        </p:nvSpPr>
        <p:spPr>
          <a:xfrm>
            <a:off x="5154892" y="2060379"/>
            <a:ext cx="2523239" cy="24156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C1E5E-2DDF-44C5-9E9E-0DBB2EB75EAC}"/>
              </a:ext>
            </a:extLst>
          </p:cNvPr>
          <p:cNvSpPr txBox="1"/>
          <p:nvPr/>
        </p:nvSpPr>
        <p:spPr>
          <a:xfrm>
            <a:off x="981175" y="2426559"/>
            <a:ext cx="252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HM_restaurants</a:t>
            </a:r>
            <a:endParaRPr lang="en-IL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9E951EF-005D-445A-97AF-A59395A9D38A}"/>
              </a:ext>
            </a:extLst>
          </p:cNvPr>
          <p:cNvSpPr/>
          <p:nvPr/>
        </p:nvSpPr>
        <p:spPr>
          <a:xfrm>
            <a:off x="8605205" y="2848126"/>
            <a:ext cx="3483204" cy="20960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B8BF8-F1A7-4233-A54E-0CC243024E3F}"/>
              </a:ext>
            </a:extLst>
          </p:cNvPr>
          <p:cNvSpPr txBox="1"/>
          <p:nvPr/>
        </p:nvSpPr>
        <p:spPr>
          <a:xfrm>
            <a:off x="5667080" y="1636298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</a:t>
            </a:r>
            <a:r>
              <a:rPr lang="he-IL" dirty="0"/>
              <a:t>-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97BA45-4CFA-4C86-8852-CEEBB27E535B}"/>
              </a:ext>
            </a:extLst>
          </p:cNvPr>
          <p:cNvSpPr txBox="1"/>
          <p:nvPr/>
        </p:nvSpPr>
        <p:spPr>
          <a:xfrm>
            <a:off x="5511538" y="2161238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CD5729-9E0E-4C55-B939-79374B2DF447}"/>
              </a:ext>
            </a:extLst>
          </p:cNvPr>
          <p:cNvSpPr txBox="1"/>
          <p:nvPr/>
        </p:nvSpPr>
        <p:spPr>
          <a:xfrm>
            <a:off x="5480115" y="2509060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Rest_name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AB8CDC-B369-4999-B3A1-6F803F0E011D}"/>
              </a:ext>
            </a:extLst>
          </p:cNvPr>
          <p:cNvSpPr txBox="1"/>
          <p:nvPr/>
        </p:nvSpPr>
        <p:spPr>
          <a:xfrm>
            <a:off x="5511538" y="2878392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Rest_desc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AAB7A5-4946-4E2C-98B3-679001D47662}"/>
              </a:ext>
            </a:extLst>
          </p:cNvPr>
          <p:cNvSpPr txBox="1"/>
          <p:nvPr/>
        </p:nvSpPr>
        <p:spPr>
          <a:xfrm>
            <a:off x="5511538" y="3264113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Rest_address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44DA3-9AB5-4C3F-829A-08AA370FF48A}"/>
              </a:ext>
            </a:extLst>
          </p:cNvPr>
          <p:cNvSpPr txBox="1"/>
          <p:nvPr/>
        </p:nvSpPr>
        <p:spPr>
          <a:xfrm>
            <a:off x="5511537" y="3711487"/>
            <a:ext cx="28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  <a:r>
              <a:rPr lang="he-IL" dirty="0"/>
              <a:t>  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7AFC89-161A-40CC-808D-62E6AEE58DDB}"/>
              </a:ext>
            </a:extLst>
          </p:cNvPr>
          <p:cNvSpPr txBox="1"/>
          <p:nvPr/>
        </p:nvSpPr>
        <p:spPr>
          <a:xfrm>
            <a:off x="9104715" y="3389586"/>
            <a:ext cx="26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dish_name</a:t>
            </a:r>
            <a:r>
              <a:rPr lang="en-US" dirty="0"/>
              <a:t> –</a:t>
            </a:r>
            <a:r>
              <a:rPr lang="he-IL" dirty="0"/>
              <a:t>שם מנה 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D6E62C-12B3-4BDC-B244-2CE36745C559}"/>
              </a:ext>
            </a:extLst>
          </p:cNvPr>
          <p:cNvSpPr txBox="1"/>
          <p:nvPr/>
        </p:nvSpPr>
        <p:spPr>
          <a:xfrm>
            <a:off x="9096864" y="3020254"/>
            <a:ext cx="3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dish_id</a:t>
            </a:r>
            <a:r>
              <a:rPr lang="en-US" dirty="0"/>
              <a:t> - [</a:t>
            </a:r>
            <a:r>
              <a:rPr lang="en-US" dirty="0" err="1"/>
              <a:t>res_id.dish_number</a:t>
            </a:r>
            <a:r>
              <a:rPr lang="en-US" dirty="0"/>
              <a:t>]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D2172A-C188-42CF-A5DC-C0EB02F94D74}"/>
              </a:ext>
            </a:extLst>
          </p:cNvPr>
          <p:cNvSpPr txBox="1"/>
          <p:nvPr/>
        </p:nvSpPr>
        <p:spPr>
          <a:xfrm>
            <a:off x="9115718" y="3704335"/>
            <a:ext cx="262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dish_desc</a:t>
            </a:r>
            <a:r>
              <a:rPr lang="he-IL" dirty="0"/>
              <a:t> תיאור מנה – 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488B3-97A6-4610-9BD4-9294B356BDC0}"/>
              </a:ext>
            </a:extLst>
          </p:cNvPr>
          <p:cNvSpPr txBox="1"/>
          <p:nvPr/>
        </p:nvSpPr>
        <p:spPr>
          <a:xfrm>
            <a:off x="9150283" y="4101419"/>
            <a:ext cx="27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dish_price</a:t>
            </a:r>
            <a:r>
              <a:rPr lang="en-US" dirty="0"/>
              <a:t> </a:t>
            </a:r>
            <a:r>
              <a:rPr lang="he-IL" dirty="0"/>
              <a:t>   מחיר מנה -</a:t>
            </a:r>
            <a:endParaRPr lang="en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7E3690-9A2B-46BD-ACFA-41C50CD6E007}"/>
              </a:ext>
            </a:extLst>
          </p:cNvPr>
          <p:cNvSpPr txBox="1"/>
          <p:nvPr/>
        </p:nvSpPr>
        <p:spPr>
          <a:xfrm>
            <a:off x="9150283" y="4477508"/>
            <a:ext cx="259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Img_url</a:t>
            </a:r>
            <a:r>
              <a:rPr lang="en-US" dirty="0"/>
              <a:t> –</a:t>
            </a:r>
            <a:r>
              <a:rPr lang="he-IL" dirty="0"/>
              <a:t>תמונה של מנה </a:t>
            </a:r>
            <a:endParaRPr lang="en-IL" dirty="0"/>
          </a:p>
        </p:txBody>
      </p:sp>
      <p:sp>
        <p:nvSpPr>
          <p:cNvPr id="51" name="בועת דיבור: אליפסה 50">
            <a:extLst>
              <a:ext uri="{FF2B5EF4-FFF2-40B4-BE49-F238E27FC236}">
                <a16:creationId xmlns:a16="http://schemas.microsoft.com/office/drawing/2014/main" id="{622F926A-A750-4244-A60A-B03595E867E4}"/>
              </a:ext>
            </a:extLst>
          </p:cNvPr>
          <p:cNvSpPr/>
          <p:nvPr/>
        </p:nvSpPr>
        <p:spPr>
          <a:xfrm>
            <a:off x="9085867" y="788626"/>
            <a:ext cx="2650504" cy="1528379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</a:t>
            </a:r>
            <a:r>
              <a:rPr lang="he-IL" dirty="0"/>
              <a:t> של מנה</a:t>
            </a:r>
          </a:p>
          <a:p>
            <a:pPr algn="ctr"/>
            <a:r>
              <a:rPr lang="he-IL" dirty="0"/>
              <a:t>יהיה מורכב מה –</a:t>
            </a:r>
            <a:r>
              <a:rPr lang="en-US" dirty="0"/>
              <a:t>ID </a:t>
            </a:r>
            <a:r>
              <a:rPr lang="he-IL" dirty="0"/>
              <a:t> של מסעדה ומספר מנה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88F644-B9CE-4BEB-BFB9-FBE6C68EB56F}"/>
              </a:ext>
            </a:extLst>
          </p:cNvPr>
          <p:cNvSpPr txBox="1"/>
          <p:nvPr/>
        </p:nvSpPr>
        <p:spPr>
          <a:xfrm>
            <a:off x="9621624" y="2519990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dish _</a:t>
            </a:r>
            <a:r>
              <a:rPr lang="en-US" dirty="0" err="1"/>
              <a:t>in_menu</a:t>
            </a:r>
            <a:endParaRPr lang="en-IL" dirty="0"/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3BD56F20-9EE3-4342-863A-CF4BEA944B1F}"/>
              </a:ext>
            </a:extLst>
          </p:cNvPr>
          <p:cNvSpPr/>
          <p:nvPr/>
        </p:nvSpPr>
        <p:spPr>
          <a:xfrm>
            <a:off x="9013595" y="5373692"/>
            <a:ext cx="3026004" cy="411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F3480B-7524-436A-97C4-6F4BC1CFCAA1}"/>
              </a:ext>
            </a:extLst>
          </p:cNvPr>
          <p:cNvSpPr txBox="1"/>
          <p:nvPr/>
        </p:nvSpPr>
        <p:spPr>
          <a:xfrm>
            <a:off x="9612981" y="5004360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dish _</a:t>
            </a:r>
            <a:r>
              <a:rPr lang="en-US" dirty="0" err="1"/>
              <a:t>in_menu</a:t>
            </a:r>
            <a:endParaRPr lang="en-IL" dirty="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57489912-462B-4103-A326-DAA457D981A8}"/>
              </a:ext>
            </a:extLst>
          </p:cNvPr>
          <p:cNvSpPr/>
          <p:nvPr/>
        </p:nvSpPr>
        <p:spPr>
          <a:xfrm>
            <a:off x="9013595" y="6078195"/>
            <a:ext cx="3026004" cy="411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  <a:endParaRPr lang="en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60C78A-A526-4B34-9E5C-21CD11EB1301}"/>
              </a:ext>
            </a:extLst>
          </p:cNvPr>
          <p:cNvSpPr txBox="1"/>
          <p:nvPr/>
        </p:nvSpPr>
        <p:spPr>
          <a:xfrm>
            <a:off x="9612981" y="5700042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dish _</a:t>
            </a:r>
            <a:r>
              <a:rPr lang="en-US" dirty="0" err="1"/>
              <a:t>in_menu</a:t>
            </a:r>
            <a:endParaRPr lang="en-IL" dirty="0"/>
          </a:p>
        </p:txBody>
      </p: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144F3199-2C0D-4228-B86C-9563FF17AB9D}"/>
              </a:ext>
            </a:extLst>
          </p:cNvPr>
          <p:cNvCxnSpPr>
            <a:cxnSpLocks/>
          </p:cNvCxnSpPr>
          <p:nvPr/>
        </p:nvCxnSpPr>
        <p:spPr>
          <a:xfrm>
            <a:off x="2846895" y="2611225"/>
            <a:ext cx="215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4E0CF70-3F0E-4E66-87F4-4BF89A6C68B7}"/>
              </a:ext>
            </a:extLst>
          </p:cNvPr>
          <p:cNvSpPr txBox="1"/>
          <p:nvPr/>
        </p:nvSpPr>
        <p:spPr>
          <a:xfrm>
            <a:off x="3377156" y="2161238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מסעדות </a:t>
            </a:r>
            <a:endParaRPr lang="en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250BDA-4669-4FFA-A86B-AF943B0F7F42}"/>
              </a:ext>
            </a:extLst>
          </p:cNvPr>
          <p:cNvSpPr txBox="1"/>
          <p:nvPr/>
        </p:nvSpPr>
        <p:spPr>
          <a:xfrm>
            <a:off x="1331145" y="1615687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  <a:endParaRPr lang="en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7E1D11-DBEE-45D3-9C59-8BEF981BCC54}"/>
              </a:ext>
            </a:extLst>
          </p:cNvPr>
          <p:cNvSpPr txBox="1"/>
          <p:nvPr/>
        </p:nvSpPr>
        <p:spPr>
          <a:xfrm>
            <a:off x="7924801" y="3510049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מנות </a:t>
            </a:r>
            <a:endParaRPr lang="en-IL" dirty="0"/>
          </a:p>
        </p:txBody>
      </p:sp>
      <p:cxnSp>
        <p:nvCxnSpPr>
          <p:cNvPr id="72" name="מחבר חץ ישר 71">
            <a:extLst>
              <a:ext uri="{FF2B5EF4-FFF2-40B4-BE49-F238E27FC236}">
                <a16:creationId xmlns:a16="http://schemas.microsoft.com/office/drawing/2014/main" id="{87C71BAF-E301-458F-ABE3-B59D1E00ABAF}"/>
              </a:ext>
            </a:extLst>
          </p:cNvPr>
          <p:cNvCxnSpPr>
            <a:cxnSpLocks/>
          </p:cNvCxnSpPr>
          <p:nvPr/>
        </p:nvCxnSpPr>
        <p:spPr>
          <a:xfrm>
            <a:off x="7894945" y="3896153"/>
            <a:ext cx="64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85625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102</Words>
  <Application>Microsoft Office PowerPoint</Application>
  <PresentationFormat>מסך רחב</PresentationFormat>
  <Paragraphs>26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Times New Roman</vt:lpstr>
      <vt:lpstr>גלריה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Shani Goffe</dc:creator>
  <cp:lastModifiedBy>Shani Goffe</cp:lastModifiedBy>
  <cp:revision>6</cp:revision>
  <dcterms:created xsi:type="dcterms:W3CDTF">2018-06-09T14:15:12Z</dcterms:created>
  <dcterms:modified xsi:type="dcterms:W3CDTF">2018-06-09T15:02:58Z</dcterms:modified>
</cp:coreProperties>
</file>