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8"/>
  </p:notesMasterIdLst>
  <p:sldIdLst>
    <p:sldId id="258" r:id="rId2"/>
    <p:sldId id="292" r:id="rId3"/>
    <p:sldId id="291" r:id="rId4"/>
    <p:sldId id="285" r:id="rId5"/>
    <p:sldId id="289" r:id="rId6"/>
    <p:sldId id="290" r:id="rId7"/>
  </p:sldIdLst>
  <p:sldSz cx="9144000" cy="5143500" type="screen16x9"/>
  <p:notesSz cx="6858000" cy="9144000"/>
  <p:embeddedFontLst>
    <p:embeddedFont>
      <p:font typeface="Bellota Text" panose="020B0604020202020204" charset="0"/>
      <p:regular r:id="rId9"/>
      <p:bold r:id="rId10"/>
      <p:italic r:id="rId11"/>
      <p:boldItalic r:id="rId12"/>
    </p:embeddedFont>
    <p:embeddedFont>
      <p:font typeface="Blackadder ITC" panose="04020505051007020D02" pitchFamily="82" charset="0"/>
      <p:regular r:id="rId13"/>
    </p:embeddedFont>
    <p:embeddedFont>
      <p:font typeface="Josefin Sans"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198654-B959-4E61-852B-4495E8273C29}">
  <a:tblStyle styleId="{8A198654-B959-4E61-852B-4495E8273C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94660"/>
  </p:normalViewPr>
  <p:slideViewPr>
    <p:cSldViewPr snapToGrid="0">
      <p:cViewPr varScale="1">
        <p:scale>
          <a:sx n="88" d="100"/>
          <a:sy n="88" d="100"/>
        </p:scale>
        <p:origin x="1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270416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8bd36fada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8bd36fad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1289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8c1a8e6f7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8c1a8e6f7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367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8d5f6847d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8d5f6847d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340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789a960384_1_19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789a960384_1_19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310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8c1a8e6f7d_2_108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8c1a8e6f7d_2_10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2845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8c1a8e6f7d_1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8c1a8e6f7d_1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0575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grpSp>
        <p:nvGrpSpPr>
          <p:cNvPr id="28" name="Google Shape;28;p4"/>
          <p:cNvGrpSpPr/>
          <p:nvPr/>
        </p:nvGrpSpPr>
        <p:grpSpPr>
          <a:xfrm>
            <a:off x="220751" y="-2541896"/>
            <a:ext cx="11833486" cy="11071278"/>
            <a:chOff x="220751" y="-2541896"/>
            <a:chExt cx="11833486" cy="11071278"/>
          </a:xfrm>
        </p:grpSpPr>
        <p:sp>
          <p:nvSpPr>
            <p:cNvPr id="29" name="Google Shape;29;p4"/>
            <p:cNvSpPr/>
            <p:nvPr/>
          </p:nvSpPr>
          <p:spPr>
            <a:xfrm rot="425452">
              <a:off x="6010748" y="-2225794"/>
              <a:ext cx="5360355" cy="3856698"/>
            </a:xfrm>
            <a:custGeom>
              <a:avLst/>
              <a:gdLst/>
              <a:ahLst/>
              <a:cxnLst/>
              <a:rect l="l" t="t" r="r" b="b"/>
              <a:pathLst>
                <a:path w="53655" h="38604" extrusionOk="0">
                  <a:moveTo>
                    <a:pt x="45915" y="1"/>
                  </a:moveTo>
                  <a:lnTo>
                    <a:pt x="44724" y="215"/>
                  </a:lnTo>
                  <a:lnTo>
                    <a:pt x="43533" y="668"/>
                  </a:lnTo>
                  <a:lnTo>
                    <a:pt x="41795" y="1596"/>
                  </a:lnTo>
                  <a:lnTo>
                    <a:pt x="39580" y="3144"/>
                  </a:lnTo>
                  <a:lnTo>
                    <a:pt x="37437" y="4716"/>
                  </a:lnTo>
                  <a:lnTo>
                    <a:pt x="35889" y="5645"/>
                  </a:lnTo>
                  <a:lnTo>
                    <a:pt x="34865" y="6074"/>
                  </a:lnTo>
                  <a:lnTo>
                    <a:pt x="33864" y="6288"/>
                  </a:lnTo>
                  <a:lnTo>
                    <a:pt x="32888" y="6264"/>
                  </a:lnTo>
                  <a:lnTo>
                    <a:pt x="31912" y="5931"/>
                  </a:lnTo>
                  <a:lnTo>
                    <a:pt x="30959" y="5240"/>
                  </a:lnTo>
                  <a:lnTo>
                    <a:pt x="30483" y="4740"/>
                  </a:lnTo>
                  <a:lnTo>
                    <a:pt x="29840" y="4049"/>
                  </a:lnTo>
                  <a:lnTo>
                    <a:pt x="28244" y="2859"/>
                  </a:lnTo>
                  <a:lnTo>
                    <a:pt x="26387" y="1882"/>
                  </a:lnTo>
                  <a:lnTo>
                    <a:pt x="24386" y="1215"/>
                  </a:lnTo>
                  <a:lnTo>
                    <a:pt x="22338" y="882"/>
                  </a:lnTo>
                  <a:lnTo>
                    <a:pt x="20862" y="906"/>
                  </a:lnTo>
                  <a:lnTo>
                    <a:pt x="19909" y="1049"/>
                  </a:lnTo>
                  <a:lnTo>
                    <a:pt x="19004" y="1311"/>
                  </a:lnTo>
                  <a:lnTo>
                    <a:pt x="18171" y="1716"/>
                  </a:lnTo>
                  <a:lnTo>
                    <a:pt x="17409" y="2216"/>
                  </a:lnTo>
                  <a:lnTo>
                    <a:pt x="16766" y="2882"/>
                  </a:lnTo>
                  <a:lnTo>
                    <a:pt x="16480" y="3263"/>
                  </a:lnTo>
                  <a:lnTo>
                    <a:pt x="16265" y="3597"/>
                  </a:lnTo>
                  <a:lnTo>
                    <a:pt x="15956" y="4287"/>
                  </a:lnTo>
                  <a:lnTo>
                    <a:pt x="15670" y="5407"/>
                  </a:lnTo>
                  <a:lnTo>
                    <a:pt x="15527" y="7764"/>
                  </a:lnTo>
                  <a:lnTo>
                    <a:pt x="15408" y="10003"/>
                  </a:lnTo>
                  <a:lnTo>
                    <a:pt x="15146" y="10979"/>
                  </a:lnTo>
                  <a:lnTo>
                    <a:pt x="14860" y="11551"/>
                  </a:lnTo>
                  <a:lnTo>
                    <a:pt x="14432" y="12051"/>
                  </a:lnTo>
                  <a:lnTo>
                    <a:pt x="13860" y="12456"/>
                  </a:lnTo>
                  <a:lnTo>
                    <a:pt x="13122" y="12765"/>
                  </a:lnTo>
                  <a:lnTo>
                    <a:pt x="12193" y="12980"/>
                  </a:lnTo>
                  <a:lnTo>
                    <a:pt x="11645" y="13027"/>
                  </a:lnTo>
                  <a:lnTo>
                    <a:pt x="10741" y="13051"/>
                  </a:lnTo>
                  <a:lnTo>
                    <a:pt x="8907" y="12956"/>
                  </a:lnTo>
                  <a:lnTo>
                    <a:pt x="7097" y="12813"/>
                  </a:lnTo>
                  <a:lnTo>
                    <a:pt x="5287" y="12765"/>
                  </a:lnTo>
                  <a:lnTo>
                    <a:pt x="4430" y="12861"/>
                  </a:lnTo>
                  <a:lnTo>
                    <a:pt x="3977" y="12932"/>
                  </a:lnTo>
                  <a:lnTo>
                    <a:pt x="3168" y="13242"/>
                  </a:lnTo>
                  <a:lnTo>
                    <a:pt x="2405" y="13718"/>
                  </a:lnTo>
                  <a:lnTo>
                    <a:pt x="1739" y="14313"/>
                  </a:lnTo>
                  <a:lnTo>
                    <a:pt x="1167" y="15028"/>
                  </a:lnTo>
                  <a:lnTo>
                    <a:pt x="715" y="15814"/>
                  </a:lnTo>
                  <a:lnTo>
                    <a:pt x="357" y="16647"/>
                  </a:lnTo>
                  <a:lnTo>
                    <a:pt x="143" y="17504"/>
                  </a:lnTo>
                  <a:lnTo>
                    <a:pt x="72" y="17933"/>
                  </a:lnTo>
                  <a:lnTo>
                    <a:pt x="0" y="18695"/>
                  </a:lnTo>
                  <a:lnTo>
                    <a:pt x="72" y="20172"/>
                  </a:lnTo>
                  <a:lnTo>
                    <a:pt x="357" y="21600"/>
                  </a:lnTo>
                  <a:lnTo>
                    <a:pt x="881" y="22934"/>
                  </a:lnTo>
                  <a:lnTo>
                    <a:pt x="1620" y="24149"/>
                  </a:lnTo>
                  <a:lnTo>
                    <a:pt x="2572" y="25173"/>
                  </a:lnTo>
                  <a:lnTo>
                    <a:pt x="3715" y="25982"/>
                  </a:lnTo>
                  <a:lnTo>
                    <a:pt x="5073" y="26554"/>
                  </a:lnTo>
                  <a:lnTo>
                    <a:pt x="5811" y="26721"/>
                  </a:lnTo>
                  <a:lnTo>
                    <a:pt x="6787" y="26935"/>
                  </a:lnTo>
                  <a:lnTo>
                    <a:pt x="8026" y="27316"/>
                  </a:lnTo>
                  <a:lnTo>
                    <a:pt x="8740" y="27649"/>
                  </a:lnTo>
                  <a:lnTo>
                    <a:pt x="9359" y="28078"/>
                  </a:lnTo>
                  <a:lnTo>
                    <a:pt x="9883" y="28626"/>
                  </a:lnTo>
                  <a:lnTo>
                    <a:pt x="10312" y="29340"/>
                  </a:lnTo>
                  <a:lnTo>
                    <a:pt x="10669" y="30197"/>
                  </a:lnTo>
                  <a:lnTo>
                    <a:pt x="10812" y="30721"/>
                  </a:lnTo>
                  <a:lnTo>
                    <a:pt x="11026" y="31507"/>
                  </a:lnTo>
                  <a:lnTo>
                    <a:pt x="11622" y="32936"/>
                  </a:lnTo>
                  <a:lnTo>
                    <a:pt x="12503" y="34151"/>
                  </a:lnTo>
                  <a:lnTo>
                    <a:pt x="13694" y="35127"/>
                  </a:lnTo>
                  <a:lnTo>
                    <a:pt x="14432" y="35484"/>
                  </a:lnTo>
                  <a:lnTo>
                    <a:pt x="14837" y="35651"/>
                  </a:lnTo>
                  <a:lnTo>
                    <a:pt x="15742" y="35913"/>
                  </a:lnTo>
                  <a:lnTo>
                    <a:pt x="17147" y="36127"/>
                  </a:lnTo>
                  <a:lnTo>
                    <a:pt x="19052" y="36008"/>
                  </a:lnTo>
                  <a:lnTo>
                    <a:pt x="20457" y="35651"/>
                  </a:lnTo>
                  <a:lnTo>
                    <a:pt x="21314" y="35294"/>
                  </a:lnTo>
                  <a:lnTo>
                    <a:pt x="21719" y="35079"/>
                  </a:lnTo>
                  <a:lnTo>
                    <a:pt x="22576" y="34532"/>
                  </a:lnTo>
                  <a:lnTo>
                    <a:pt x="24458" y="33389"/>
                  </a:lnTo>
                  <a:lnTo>
                    <a:pt x="25934" y="32746"/>
                  </a:lnTo>
                  <a:lnTo>
                    <a:pt x="26934" y="32555"/>
                  </a:lnTo>
                  <a:lnTo>
                    <a:pt x="27911" y="32627"/>
                  </a:lnTo>
                  <a:lnTo>
                    <a:pt x="28887" y="33055"/>
                  </a:lnTo>
                  <a:lnTo>
                    <a:pt x="29340" y="33436"/>
                  </a:lnTo>
                  <a:lnTo>
                    <a:pt x="30888" y="34889"/>
                  </a:lnTo>
                  <a:lnTo>
                    <a:pt x="33055" y="36723"/>
                  </a:lnTo>
                  <a:lnTo>
                    <a:pt x="34364" y="37413"/>
                  </a:lnTo>
                  <a:lnTo>
                    <a:pt x="35341" y="37794"/>
                  </a:lnTo>
                  <a:lnTo>
                    <a:pt x="35889" y="37937"/>
                  </a:lnTo>
                  <a:lnTo>
                    <a:pt x="37270" y="38271"/>
                  </a:lnTo>
                  <a:lnTo>
                    <a:pt x="39627" y="38556"/>
                  </a:lnTo>
                  <a:lnTo>
                    <a:pt x="41294" y="38604"/>
                  </a:lnTo>
                  <a:lnTo>
                    <a:pt x="42962" y="38509"/>
                  </a:lnTo>
                  <a:lnTo>
                    <a:pt x="44557" y="38199"/>
                  </a:lnTo>
                  <a:lnTo>
                    <a:pt x="46034" y="37675"/>
                  </a:lnTo>
                  <a:lnTo>
                    <a:pt x="47320" y="36889"/>
                  </a:lnTo>
                  <a:lnTo>
                    <a:pt x="47867" y="36389"/>
                  </a:lnTo>
                  <a:lnTo>
                    <a:pt x="48177" y="36056"/>
                  </a:lnTo>
                  <a:lnTo>
                    <a:pt x="48653" y="35365"/>
                  </a:lnTo>
                  <a:lnTo>
                    <a:pt x="48963" y="34603"/>
                  </a:lnTo>
                  <a:lnTo>
                    <a:pt x="49177" y="33817"/>
                  </a:lnTo>
                  <a:lnTo>
                    <a:pt x="49272" y="32603"/>
                  </a:lnTo>
                  <a:lnTo>
                    <a:pt x="49034" y="30888"/>
                  </a:lnTo>
                  <a:lnTo>
                    <a:pt x="48510" y="29150"/>
                  </a:lnTo>
                  <a:lnTo>
                    <a:pt x="47796" y="27435"/>
                  </a:lnTo>
                  <a:lnTo>
                    <a:pt x="46605" y="25077"/>
                  </a:lnTo>
                  <a:lnTo>
                    <a:pt x="45891" y="23768"/>
                  </a:lnTo>
                  <a:lnTo>
                    <a:pt x="45510" y="23029"/>
                  </a:lnTo>
                  <a:lnTo>
                    <a:pt x="44795" y="21386"/>
                  </a:lnTo>
                  <a:lnTo>
                    <a:pt x="44533" y="20148"/>
                  </a:lnTo>
                  <a:lnTo>
                    <a:pt x="44557" y="19362"/>
                  </a:lnTo>
                  <a:lnTo>
                    <a:pt x="44795" y="18648"/>
                  </a:lnTo>
                  <a:lnTo>
                    <a:pt x="45343" y="18028"/>
                  </a:lnTo>
                  <a:lnTo>
                    <a:pt x="45748" y="17766"/>
                  </a:lnTo>
                  <a:lnTo>
                    <a:pt x="46534" y="17362"/>
                  </a:lnTo>
                  <a:lnTo>
                    <a:pt x="48153" y="16766"/>
                  </a:lnTo>
                  <a:lnTo>
                    <a:pt x="49725" y="16171"/>
                  </a:lnTo>
                  <a:lnTo>
                    <a:pt x="50820" y="15528"/>
                  </a:lnTo>
                  <a:lnTo>
                    <a:pt x="51487" y="14956"/>
                  </a:lnTo>
                  <a:lnTo>
                    <a:pt x="51797" y="14575"/>
                  </a:lnTo>
                  <a:lnTo>
                    <a:pt x="52130" y="14147"/>
                  </a:lnTo>
                  <a:lnTo>
                    <a:pt x="52654" y="13194"/>
                  </a:lnTo>
                  <a:lnTo>
                    <a:pt x="53083" y="12194"/>
                  </a:lnTo>
                  <a:lnTo>
                    <a:pt x="53392" y="11146"/>
                  </a:lnTo>
                  <a:lnTo>
                    <a:pt x="53583" y="10074"/>
                  </a:lnTo>
                  <a:lnTo>
                    <a:pt x="53654" y="8955"/>
                  </a:lnTo>
                  <a:lnTo>
                    <a:pt x="53607" y="7860"/>
                  </a:lnTo>
                  <a:lnTo>
                    <a:pt x="53464" y="6764"/>
                  </a:lnTo>
                  <a:lnTo>
                    <a:pt x="53178" y="5692"/>
                  </a:lnTo>
                  <a:lnTo>
                    <a:pt x="52821" y="4668"/>
                  </a:lnTo>
                  <a:lnTo>
                    <a:pt x="52321" y="3716"/>
                  </a:lnTo>
                  <a:lnTo>
                    <a:pt x="51749" y="2835"/>
                  </a:lnTo>
                  <a:lnTo>
                    <a:pt x="51035" y="2025"/>
                  </a:lnTo>
                  <a:lnTo>
                    <a:pt x="50249" y="1334"/>
                  </a:lnTo>
                  <a:lnTo>
                    <a:pt x="49344" y="763"/>
                  </a:lnTo>
                  <a:lnTo>
                    <a:pt x="48320" y="310"/>
                  </a:lnTo>
                  <a:lnTo>
                    <a:pt x="47796" y="144"/>
                  </a:lnTo>
                  <a:lnTo>
                    <a:pt x="47153" y="25"/>
                  </a:lnTo>
                  <a:lnTo>
                    <a:pt x="45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rot="899221">
              <a:off x="6286426" y="4045221"/>
              <a:ext cx="5360310" cy="3856666"/>
            </a:xfrm>
            <a:custGeom>
              <a:avLst/>
              <a:gdLst/>
              <a:ahLst/>
              <a:cxnLst/>
              <a:rect l="l" t="t" r="r" b="b"/>
              <a:pathLst>
                <a:path w="53655" h="38604" extrusionOk="0">
                  <a:moveTo>
                    <a:pt x="45915" y="1"/>
                  </a:moveTo>
                  <a:lnTo>
                    <a:pt x="44724" y="215"/>
                  </a:lnTo>
                  <a:lnTo>
                    <a:pt x="43533" y="668"/>
                  </a:lnTo>
                  <a:lnTo>
                    <a:pt x="41795" y="1596"/>
                  </a:lnTo>
                  <a:lnTo>
                    <a:pt x="39580" y="3144"/>
                  </a:lnTo>
                  <a:lnTo>
                    <a:pt x="37437" y="4716"/>
                  </a:lnTo>
                  <a:lnTo>
                    <a:pt x="35889" y="5645"/>
                  </a:lnTo>
                  <a:lnTo>
                    <a:pt x="34865" y="6074"/>
                  </a:lnTo>
                  <a:lnTo>
                    <a:pt x="33864" y="6288"/>
                  </a:lnTo>
                  <a:lnTo>
                    <a:pt x="32888" y="6264"/>
                  </a:lnTo>
                  <a:lnTo>
                    <a:pt x="31912" y="5931"/>
                  </a:lnTo>
                  <a:lnTo>
                    <a:pt x="30959" y="5240"/>
                  </a:lnTo>
                  <a:lnTo>
                    <a:pt x="30483" y="4740"/>
                  </a:lnTo>
                  <a:lnTo>
                    <a:pt x="29840" y="4049"/>
                  </a:lnTo>
                  <a:lnTo>
                    <a:pt x="28244" y="2859"/>
                  </a:lnTo>
                  <a:lnTo>
                    <a:pt x="26387" y="1882"/>
                  </a:lnTo>
                  <a:lnTo>
                    <a:pt x="24386" y="1215"/>
                  </a:lnTo>
                  <a:lnTo>
                    <a:pt x="22338" y="882"/>
                  </a:lnTo>
                  <a:lnTo>
                    <a:pt x="20862" y="906"/>
                  </a:lnTo>
                  <a:lnTo>
                    <a:pt x="19909" y="1049"/>
                  </a:lnTo>
                  <a:lnTo>
                    <a:pt x="19004" y="1311"/>
                  </a:lnTo>
                  <a:lnTo>
                    <a:pt x="18171" y="1716"/>
                  </a:lnTo>
                  <a:lnTo>
                    <a:pt x="17409" y="2216"/>
                  </a:lnTo>
                  <a:lnTo>
                    <a:pt x="16766" y="2882"/>
                  </a:lnTo>
                  <a:lnTo>
                    <a:pt x="16480" y="3263"/>
                  </a:lnTo>
                  <a:lnTo>
                    <a:pt x="16265" y="3597"/>
                  </a:lnTo>
                  <a:lnTo>
                    <a:pt x="15956" y="4287"/>
                  </a:lnTo>
                  <a:lnTo>
                    <a:pt x="15670" y="5407"/>
                  </a:lnTo>
                  <a:lnTo>
                    <a:pt x="15527" y="7764"/>
                  </a:lnTo>
                  <a:lnTo>
                    <a:pt x="15408" y="10003"/>
                  </a:lnTo>
                  <a:lnTo>
                    <a:pt x="15146" y="10979"/>
                  </a:lnTo>
                  <a:lnTo>
                    <a:pt x="14860" y="11551"/>
                  </a:lnTo>
                  <a:lnTo>
                    <a:pt x="14432" y="12051"/>
                  </a:lnTo>
                  <a:lnTo>
                    <a:pt x="13860" y="12456"/>
                  </a:lnTo>
                  <a:lnTo>
                    <a:pt x="13122" y="12765"/>
                  </a:lnTo>
                  <a:lnTo>
                    <a:pt x="12193" y="12980"/>
                  </a:lnTo>
                  <a:lnTo>
                    <a:pt x="11645" y="13027"/>
                  </a:lnTo>
                  <a:lnTo>
                    <a:pt x="10741" y="13051"/>
                  </a:lnTo>
                  <a:lnTo>
                    <a:pt x="8907" y="12956"/>
                  </a:lnTo>
                  <a:lnTo>
                    <a:pt x="7097" y="12813"/>
                  </a:lnTo>
                  <a:lnTo>
                    <a:pt x="5287" y="12765"/>
                  </a:lnTo>
                  <a:lnTo>
                    <a:pt x="4430" y="12861"/>
                  </a:lnTo>
                  <a:lnTo>
                    <a:pt x="3977" y="12932"/>
                  </a:lnTo>
                  <a:lnTo>
                    <a:pt x="3168" y="13242"/>
                  </a:lnTo>
                  <a:lnTo>
                    <a:pt x="2405" y="13718"/>
                  </a:lnTo>
                  <a:lnTo>
                    <a:pt x="1739" y="14313"/>
                  </a:lnTo>
                  <a:lnTo>
                    <a:pt x="1167" y="15028"/>
                  </a:lnTo>
                  <a:lnTo>
                    <a:pt x="715" y="15814"/>
                  </a:lnTo>
                  <a:lnTo>
                    <a:pt x="357" y="16647"/>
                  </a:lnTo>
                  <a:lnTo>
                    <a:pt x="143" y="17504"/>
                  </a:lnTo>
                  <a:lnTo>
                    <a:pt x="72" y="17933"/>
                  </a:lnTo>
                  <a:lnTo>
                    <a:pt x="0" y="18695"/>
                  </a:lnTo>
                  <a:lnTo>
                    <a:pt x="72" y="20172"/>
                  </a:lnTo>
                  <a:lnTo>
                    <a:pt x="357" y="21600"/>
                  </a:lnTo>
                  <a:lnTo>
                    <a:pt x="881" y="22934"/>
                  </a:lnTo>
                  <a:lnTo>
                    <a:pt x="1620" y="24149"/>
                  </a:lnTo>
                  <a:lnTo>
                    <a:pt x="2572" y="25173"/>
                  </a:lnTo>
                  <a:lnTo>
                    <a:pt x="3715" y="25982"/>
                  </a:lnTo>
                  <a:lnTo>
                    <a:pt x="5073" y="26554"/>
                  </a:lnTo>
                  <a:lnTo>
                    <a:pt x="5811" y="26721"/>
                  </a:lnTo>
                  <a:lnTo>
                    <a:pt x="6787" y="26935"/>
                  </a:lnTo>
                  <a:lnTo>
                    <a:pt x="8026" y="27316"/>
                  </a:lnTo>
                  <a:lnTo>
                    <a:pt x="8740" y="27649"/>
                  </a:lnTo>
                  <a:lnTo>
                    <a:pt x="9359" y="28078"/>
                  </a:lnTo>
                  <a:lnTo>
                    <a:pt x="9883" y="28626"/>
                  </a:lnTo>
                  <a:lnTo>
                    <a:pt x="10312" y="29340"/>
                  </a:lnTo>
                  <a:lnTo>
                    <a:pt x="10669" y="30197"/>
                  </a:lnTo>
                  <a:lnTo>
                    <a:pt x="10812" y="30721"/>
                  </a:lnTo>
                  <a:lnTo>
                    <a:pt x="11026" y="31507"/>
                  </a:lnTo>
                  <a:lnTo>
                    <a:pt x="11622" y="32936"/>
                  </a:lnTo>
                  <a:lnTo>
                    <a:pt x="12503" y="34151"/>
                  </a:lnTo>
                  <a:lnTo>
                    <a:pt x="13694" y="35127"/>
                  </a:lnTo>
                  <a:lnTo>
                    <a:pt x="14432" y="35484"/>
                  </a:lnTo>
                  <a:lnTo>
                    <a:pt x="14837" y="35651"/>
                  </a:lnTo>
                  <a:lnTo>
                    <a:pt x="15742" y="35913"/>
                  </a:lnTo>
                  <a:lnTo>
                    <a:pt x="17147" y="36127"/>
                  </a:lnTo>
                  <a:lnTo>
                    <a:pt x="19052" y="36008"/>
                  </a:lnTo>
                  <a:lnTo>
                    <a:pt x="20457" y="35651"/>
                  </a:lnTo>
                  <a:lnTo>
                    <a:pt x="21314" y="35294"/>
                  </a:lnTo>
                  <a:lnTo>
                    <a:pt x="21719" y="35079"/>
                  </a:lnTo>
                  <a:lnTo>
                    <a:pt x="22576" y="34532"/>
                  </a:lnTo>
                  <a:lnTo>
                    <a:pt x="24458" y="33389"/>
                  </a:lnTo>
                  <a:lnTo>
                    <a:pt x="25934" y="32746"/>
                  </a:lnTo>
                  <a:lnTo>
                    <a:pt x="26934" y="32555"/>
                  </a:lnTo>
                  <a:lnTo>
                    <a:pt x="27911" y="32627"/>
                  </a:lnTo>
                  <a:lnTo>
                    <a:pt x="28887" y="33055"/>
                  </a:lnTo>
                  <a:lnTo>
                    <a:pt x="29340" y="33436"/>
                  </a:lnTo>
                  <a:lnTo>
                    <a:pt x="30888" y="34889"/>
                  </a:lnTo>
                  <a:lnTo>
                    <a:pt x="33055" y="36723"/>
                  </a:lnTo>
                  <a:lnTo>
                    <a:pt x="34364" y="37413"/>
                  </a:lnTo>
                  <a:lnTo>
                    <a:pt x="35341" y="37794"/>
                  </a:lnTo>
                  <a:lnTo>
                    <a:pt x="35889" y="37937"/>
                  </a:lnTo>
                  <a:lnTo>
                    <a:pt x="37270" y="38271"/>
                  </a:lnTo>
                  <a:lnTo>
                    <a:pt x="39627" y="38556"/>
                  </a:lnTo>
                  <a:lnTo>
                    <a:pt x="41294" y="38604"/>
                  </a:lnTo>
                  <a:lnTo>
                    <a:pt x="42962" y="38509"/>
                  </a:lnTo>
                  <a:lnTo>
                    <a:pt x="44557" y="38199"/>
                  </a:lnTo>
                  <a:lnTo>
                    <a:pt x="46034" y="37675"/>
                  </a:lnTo>
                  <a:lnTo>
                    <a:pt x="47320" y="36889"/>
                  </a:lnTo>
                  <a:lnTo>
                    <a:pt x="47867" y="36389"/>
                  </a:lnTo>
                  <a:lnTo>
                    <a:pt x="48177" y="36056"/>
                  </a:lnTo>
                  <a:lnTo>
                    <a:pt x="48653" y="35365"/>
                  </a:lnTo>
                  <a:lnTo>
                    <a:pt x="48963" y="34603"/>
                  </a:lnTo>
                  <a:lnTo>
                    <a:pt x="49177" y="33817"/>
                  </a:lnTo>
                  <a:lnTo>
                    <a:pt x="49272" y="32603"/>
                  </a:lnTo>
                  <a:lnTo>
                    <a:pt x="49034" y="30888"/>
                  </a:lnTo>
                  <a:lnTo>
                    <a:pt x="48510" y="29150"/>
                  </a:lnTo>
                  <a:lnTo>
                    <a:pt x="47796" y="27435"/>
                  </a:lnTo>
                  <a:lnTo>
                    <a:pt x="46605" y="25077"/>
                  </a:lnTo>
                  <a:lnTo>
                    <a:pt x="45891" y="23768"/>
                  </a:lnTo>
                  <a:lnTo>
                    <a:pt x="45510" y="23029"/>
                  </a:lnTo>
                  <a:lnTo>
                    <a:pt x="44795" y="21386"/>
                  </a:lnTo>
                  <a:lnTo>
                    <a:pt x="44533" y="20148"/>
                  </a:lnTo>
                  <a:lnTo>
                    <a:pt x="44557" y="19362"/>
                  </a:lnTo>
                  <a:lnTo>
                    <a:pt x="44795" y="18648"/>
                  </a:lnTo>
                  <a:lnTo>
                    <a:pt x="45343" y="18028"/>
                  </a:lnTo>
                  <a:lnTo>
                    <a:pt x="45748" y="17766"/>
                  </a:lnTo>
                  <a:lnTo>
                    <a:pt x="46534" y="17362"/>
                  </a:lnTo>
                  <a:lnTo>
                    <a:pt x="48153" y="16766"/>
                  </a:lnTo>
                  <a:lnTo>
                    <a:pt x="49725" y="16171"/>
                  </a:lnTo>
                  <a:lnTo>
                    <a:pt x="50820" y="15528"/>
                  </a:lnTo>
                  <a:lnTo>
                    <a:pt x="51487" y="14956"/>
                  </a:lnTo>
                  <a:lnTo>
                    <a:pt x="51797" y="14575"/>
                  </a:lnTo>
                  <a:lnTo>
                    <a:pt x="52130" y="14147"/>
                  </a:lnTo>
                  <a:lnTo>
                    <a:pt x="52654" y="13194"/>
                  </a:lnTo>
                  <a:lnTo>
                    <a:pt x="53083" y="12194"/>
                  </a:lnTo>
                  <a:lnTo>
                    <a:pt x="53392" y="11146"/>
                  </a:lnTo>
                  <a:lnTo>
                    <a:pt x="53583" y="10074"/>
                  </a:lnTo>
                  <a:lnTo>
                    <a:pt x="53654" y="8955"/>
                  </a:lnTo>
                  <a:lnTo>
                    <a:pt x="53607" y="7860"/>
                  </a:lnTo>
                  <a:lnTo>
                    <a:pt x="53464" y="6764"/>
                  </a:lnTo>
                  <a:lnTo>
                    <a:pt x="53178" y="5692"/>
                  </a:lnTo>
                  <a:lnTo>
                    <a:pt x="52821" y="4668"/>
                  </a:lnTo>
                  <a:lnTo>
                    <a:pt x="52321" y="3716"/>
                  </a:lnTo>
                  <a:lnTo>
                    <a:pt x="51749" y="2835"/>
                  </a:lnTo>
                  <a:lnTo>
                    <a:pt x="51035" y="2025"/>
                  </a:lnTo>
                  <a:lnTo>
                    <a:pt x="50249" y="1334"/>
                  </a:lnTo>
                  <a:lnTo>
                    <a:pt x="49344" y="763"/>
                  </a:lnTo>
                  <a:lnTo>
                    <a:pt x="48320" y="310"/>
                  </a:lnTo>
                  <a:lnTo>
                    <a:pt x="47796" y="144"/>
                  </a:lnTo>
                  <a:lnTo>
                    <a:pt x="47153" y="25"/>
                  </a:lnTo>
                  <a:lnTo>
                    <a:pt x="45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10800000">
              <a:off x="8339902" y="2569086"/>
              <a:ext cx="458551" cy="456197"/>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rot="10800000">
              <a:off x="537580" y="3661738"/>
              <a:ext cx="269749" cy="268370"/>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4826005" y="270762"/>
              <a:ext cx="269749" cy="268370"/>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rot="10800000">
              <a:off x="4651313" y="4684499"/>
              <a:ext cx="174678" cy="173774"/>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rot="10800000">
              <a:off x="220751" y="197024"/>
              <a:ext cx="174678" cy="173774"/>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
          <p:cNvSpPr txBox="1">
            <a:spLocks noGrp="1"/>
          </p:cNvSpPr>
          <p:nvPr>
            <p:ph type="title"/>
          </p:nvPr>
        </p:nvSpPr>
        <p:spPr>
          <a:xfrm>
            <a:off x="720000" y="54000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4"/>
          <p:cNvSpPr txBox="1">
            <a:spLocks noGrp="1"/>
          </p:cNvSpPr>
          <p:nvPr>
            <p:ph type="body" idx="1"/>
          </p:nvPr>
        </p:nvSpPr>
        <p:spPr>
          <a:xfrm>
            <a:off x="720000" y="1247450"/>
            <a:ext cx="77811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Font typeface="Livvic"/>
              <a:buAutoNum type="arabicPeriod"/>
              <a:defRPr sz="1200" b="1"/>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grpSp>
        <p:nvGrpSpPr>
          <p:cNvPr id="56" name="Google Shape;56;p6"/>
          <p:cNvGrpSpPr/>
          <p:nvPr/>
        </p:nvGrpSpPr>
        <p:grpSpPr>
          <a:xfrm>
            <a:off x="-3840615" y="-4176529"/>
            <a:ext cx="15573317" cy="12170779"/>
            <a:chOff x="-3840615" y="-4176529"/>
            <a:chExt cx="15573317" cy="12170779"/>
          </a:xfrm>
        </p:grpSpPr>
        <p:sp>
          <p:nvSpPr>
            <p:cNvPr id="57" name="Google Shape;57;p6"/>
            <p:cNvSpPr/>
            <p:nvPr/>
          </p:nvSpPr>
          <p:spPr>
            <a:xfrm>
              <a:off x="6158752" y="-2448300"/>
              <a:ext cx="5573950" cy="4010473"/>
            </a:xfrm>
            <a:custGeom>
              <a:avLst/>
              <a:gdLst/>
              <a:ahLst/>
              <a:cxnLst/>
              <a:rect l="l" t="t" r="r" b="b"/>
              <a:pathLst>
                <a:path w="53655" h="38604" extrusionOk="0">
                  <a:moveTo>
                    <a:pt x="45915" y="1"/>
                  </a:moveTo>
                  <a:lnTo>
                    <a:pt x="44724" y="215"/>
                  </a:lnTo>
                  <a:lnTo>
                    <a:pt x="43533" y="668"/>
                  </a:lnTo>
                  <a:lnTo>
                    <a:pt x="41795" y="1596"/>
                  </a:lnTo>
                  <a:lnTo>
                    <a:pt x="39580" y="3144"/>
                  </a:lnTo>
                  <a:lnTo>
                    <a:pt x="37437" y="4716"/>
                  </a:lnTo>
                  <a:lnTo>
                    <a:pt x="35889" y="5645"/>
                  </a:lnTo>
                  <a:lnTo>
                    <a:pt x="34865" y="6074"/>
                  </a:lnTo>
                  <a:lnTo>
                    <a:pt x="33864" y="6288"/>
                  </a:lnTo>
                  <a:lnTo>
                    <a:pt x="32888" y="6264"/>
                  </a:lnTo>
                  <a:lnTo>
                    <a:pt x="31912" y="5931"/>
                  </a:lnTo>
                  <a:lnTo>
                    <a:pt x="30959" y="5240"/>
                  </a:lnTo>
                  <a:lnTo>
                    <a:pt x="30483" y="4740"/>
                  </a:lnTo>
                  <a:lnTo>
                    <a:pt x="29840" y="4049"/>
                  </a:lnTo>
                  <a:lnTo>
                    <a:pt x="28244" y="2859"/>
                  </a:lnTo>
                  <a:lnTo>
                    <a:pt x="26387" y="1882"/>
                  </a:lnTo>
                  <a:lnTo>
                    <a:pt x="24386" y="1215"/>
                  </a:lnTo>
                  <a:lnTo>
                    <a:pt x="22338" y="882"/>
                  </a:lnTo>
                  <a:lnTo>
                    <a:pt x="20862" y="906"/>
                  </a:lnTo>
                  <a:lnTo>
                    <a:pt x="19909" y="1049"/>
                  </a:lnTo>
                  <a:lnTo>
                    <a:pt x="19004" y="1311"/>
                  </a:lnTo>
                  <a:lnTo>
                    <a:pt x="18171" y="1716"/>
                  </a:lnTo>
                  <a:lnTo>
                    <a:pt x="17409" y="2216"/>
                  </a:lnTo>
                  <a:lnTo>
                    <a:pt x="16766" y="2882"/>
                  </a:lnTo>
                  <a:lnTo>
                    <a:pt x="16480" y="3263"/>
                  </a:lnTo>
                  <a:lnTo>
                    <a:pt x="16265" y="3597"/>
                  </a:lnTo>
                  <a:lnTo>
                    <a:pt x="15956" y="4287"/>
                  </a:lnTo>
                  <a:lnTo>
                    <a:pt x="15670" y="5407"/>
                  </a:lnTo>
                  <a:lnTo>
                    <a:pt x="15527" y="7764"/>
                  </a:lnTo>
                  <a:lnTo>
                    <a:pt x="15408" y="10003"/>
                  </a:lnTo>
                  <a:lnTo>
                    <a:pt x="15146" y="10979"/>
                  </a:lnTo>
                  <a:lnTo>
                    <a:pt x="14860" y="11551"/>
                  </a:lnTo>
                  <a:lnTo>
                    <a:pt x="14432" y="12051"/>
                  </a:lnTo>
                  <a:lnTo>
                    <a:pt x="13860" y="12456"/>
                  </a:lnTo>
                  <a:lnTo>
                    <a:pt x="13122" y="12765"/>
                  </a:lnTo>
                  <a:lnTo>
                    <a:pt x="12193" y="12980"/>
                  </a:lnTo>
                  <a:lnTo>
                    <a:pt x="11645" y="13027"/>
                  </a:lnTo>
                  <a:lnTo>
                    <a:pt x="10741" y="13051"/>
                  </a:lnTo>
                  <a:lnTo>
                    <a:pt x="8907" y="12956"/>
                  </a:lnTo>
                  <a:lnTo>
                    <a:pt x="7097" y="12813"/>
                  </a:lnTo>
                  <a:lnTo>
                    <a:pt x="5287" y="12765"/>
                  </a:lnTo>
                  <a:lnTo>
                    <a:pt x="4430" y="12861"/>
                  </a:lnTo>
                  <a:lnTo>
                    <a:pt x="3977" y="12932"/>
                  </a:lnTo>
                  <a:lnTo>
                    <a:pt x="3168" y="13242"/>
                  </a:lnTo>
                  <a:lnTo>
                    <a:pt x="2405" y="13718"/>
                  </a:lnTo>
                  <a:lnTo>
                    <a:pt x="1739" y="14313"/>
                  </a:lnTo>
                  <a:lnTo>
                    <a:pt x="1167" y="15028"/>
                  </a:lnTo>
                  <a:lnTo>
                    <a:pt x="715" y="15814"/>
                  </a:lnTo>
                  <a:lnTo>
                    <a:pt x="357" y="16647"/>
                  </a:lnTo>
                  <a:lnTo>
                    <a:pt x="143" y="17504"/>
                  </a:lnTo>
                  <a:lnTo>
                    <a:pt x="72" y="17933"/>
                  </a:lnTo>
                  <a:lnTo>
                    <a:pt x="0" y="18695"/>
                  </a:lnTo>
                  <a:lnTo>
                    <a:pt x="72" y="20172"/>
                  </a:lnTo>
                  <a:lnTo>
                    <a:pt x="357" y="21600"/>
                  </a:lnTo>
                  <a:lnTo>
                    <a:pt x="881" y="22934"/>
                  </a:lnTo>
                  <a:lnTo>
                    <a:pt x="1620" y="24149"/>
                  </a:lnTo>
                  <a:lnTo>
                    <a:pt x="2572" y="25173"/>
                  </a:lnTo>
                  <a:lnTo>
                    <a:pt x="3715" y="25982"/>
                  </a:lnTo>
                  <a:lnTo>
                    <a:pt x="5073" y="26554"/>
                  </a:lnTo>
                  <a:lnTo>
                    <a:pt x="5811" y="26721"/>
                  </a:lnTo>
                  <a:lnTo>
                    <a:pt x="6787" y="26935"/>
                  </a:lnTo>
                  <a:lnTo>
                    <a:pt x="8026" y="27316"/>
                  </a:lnTo>
                  <a:lnTo>
                    <a:pt x="8740" y="27649"/>
                  </a:lnTo>
                  <a:lnTo>
                    <a:pt x="9359" y="28078"/>
                  </a:lnTo>
                  <a:lnTo>
                    <a:pt x="9883" y="28626"/>
                  </a:lnTo>
                  <a:lnTo>
                    <a:pt x="10312" y="29340"/>
                  </a:lnTo>
                  <a:lnTo>
                    <a:pt x="10669" y="30197"/>
                  </a:lnTo>
                  <a:lnTo>
                    <a:pt x="10812" y="30721"/>
                  </a:lnTo>
                  <a:lnTo>
                    <a:pt x="11026" y="31507"/>
                  </a:lnTo>
                  <a:lnTo>
                    <a:pt x="11622" y="32936"/>
                  </a:lnTo>
                  <a:lnTo>
                    <a:pt x="12503" y="34151"/>
                  </a:lnTo>
                  <a:lnTo>
                    <a:pt x="13694" y="35127"/>
                  </a:lnTo>
                  <a:lnTo>
                    <a:pt x="14432" y="35484"/>
                  </a:lnTo>
                  <a:lnTo>
                    <a:pt x="14837" y="35651"/>
                  </a:lnTo>
                  <a:lnTo>
                    <a:pt x="15742" y="35913"/>
                  </a:lnTo>
                  <a:lnTo>
                    <a:pt x="17147" y="36127"/>
                  </a:lnTo>
                  <a:lnTo>
                    <a:pt x="19052" y="36008"/>
                  </a:lnTo>
                  <a:lnTo>
                    <a:pt x="20457" y="35651"/>
                  </a:lnTo>
                  <a:lnTo>
                    <a:pt x="21314" y="35294"/>
                  </a:lnTo>
                  <a:lnTo>
                    <a:pt x="21719" y="35079"/>
                  </a:lnTo>
                  <a:lnTo>
                    <a:pt x="22576" y="34532"/>
                  </a:lnTo>
                  <a:lnTo>
                    <a:pt x="24458" y="33389"/>
                  </a:lnTo>
                  <a:lnTo>
                    <a:pt x="25934" y="32746"/>
                  </a:lnTo>
                  <a:lnTo>
                    <a:pt x="26934" y="32555"/>
                  </a:lnTo>
                  <a:lnTo>
                    <a:pt x="27911" y="32627"/>
                  </a:lnTo>
                  <a:lnTo>
                    <a:pt x="28887" y="33055"/>
                  </a:lnTo>
                  <a:lnTo>
                    <a:pt x="29340" y="33436"/>
                  </a:lnTo>
                  <a:lnTo>
                    <a:pt x="30888" y="34889"/>
                  </a:lnTo>
                  <a:lnTo>
                    <a:pt x="33055" y="36723"/>
                  </a:lnTo>
                  <a:lnTo>
                    <a:pt x="34364" y="37413"/>
                  </a:lnTo>
                  <a:lnTo>
                    <a:pt x="35341" y="37794"/>
                  </a:lnTo>
                  <a:lnTo>
                    <a:pt x="35889" y="37937"/>
                  </a:lnTo>
                  <a:lnTo>
                    <a:pt x="37270" y="38271"/>
                  </a:lnTo>
                  <a:lnTo>
                    <a:pt x="39627" y="38556"/>
                  </a:lnTo>
                  <a:lnTo>
                    <a:pt x="41294" y="38604"/>
                  </a:lnTo>
                  <a:lnTo>
                    <a:pt x="42962" y="38509"/>
                  </a:lnTo>
                  <a:lnTo>
                    <a:pt x="44557" y="38199"/>
                  </a:lnTo>
                  <a:lnTo>
                    <a:pt x="46034" y="37675"/>
                  </a:lnTo>
                  <a:lnTo>
                    <a:pt x="47320" y="36889"/>
                  </a:lnTo>
                  <a:lnTo>
                    <a:pt x="47867" y="36389"/>
                  </a:lnTo>
                  <a:lnTo>
                    <a:pt x="48177" y="36056"/>
                  </a:lnTo>
                  <a:lnTo>
                    <a:pt x="48653" y="35365"/>
                  </a:lnTo>
                  <a:lnTo>
                    <a:pt x="48963" y="34603"/>
                  </a:lnTo>
                  <a:lnTo>
                    <a:pt x="49177" y="33817"/>
                  </a:lnTo>
                  <a:lnTo>
                    <a:pt x="49272" y="32603"/>
                  </a:lnTo>
                  <a:lnTo>
                    <a:pt x="49034" y="30888"/>
                  </a:lnTo>
                  <a:lnTo>
                    <a:pt x="48510" y="29150"/>
                  </a:lnTo>
                  <a:lnTo>
                    <a:pt x="47796" y="27435"/>
                  </a:lnTo>
                  <a:lnTo>
                    <a:pt x="46605" y="25077"/>
                  </a:lnTo>
                  <a:lnTo>
                    <a:pt x="45891" y="23768"/>
                  </a:lnTo>
                  <a:lnTo>
                    <a:pt x="45510" y="23029"/>
                  </a:lnTo>
                  <a:lnTo>
                    <a:pt x="44795" y="21386"/>
                  </a:lnTo>
                  <a:lnTo>
                    <a:pt x="44533" y="20148"/>
                  </a:lnTo>
                  <a:lnTo>
                    <a:pt x="44557" y="19362"/>
                  </a:lnTo>
                  <a:lnTo>
                    <a:pt x="44795" y="18648"/>
                  </a:lnTo>
                  <a:lnTo>
                    <a:pt x="45343" y="18028"/>
                  </a:lnTo>
                  <a:lnTo>
                    <a:pt x="45748" y="17766"/>
                  </a:lnTo>
                  <a:lnTo>
                    <a:pt x="46534" y="17362"/>
                  </a:lnTo>
                  <a:lnTo>
                    <a:pt x="48153" y="16766"/>
                  </a:lnTo>
                  <a:lnTo>
                    <a:pt x="49725" y="16171"/>
                  </a:lnTo>
                  <a:lnTo>
                    <a:pt x="50820" y="15528"/>
                  </a:lnTo>
                  <a:lnTo>
                    <a:pt x="51487" y="14956"/>
                  </a:lnTo>
                  <a:lnTo>
                    <a:pt x="51797" y="14575"/>
                  </a:lnTo>
                  <a:lnTo>
                    <a:pt x="52130" y="14147"/>
                  </a:lnTo>
                  <a:lnTo>
                    <a:pt x="52654" y="13194"/>
                  </a:lnTo>
                  <a:lnTo>
                    <a:pt x="53083" y="12194"/>
                  </a:lnTo>
                  <a:lnTo>
                    <a:pt x="53392" y="11146"/>
                  </a:lnTo>
                  <a:lnTo>
                    <a:pt x="53583" y="10074"/>
                  </a:lnTo>
                  <a:lnTo>
                    <a:pt x="53654" y="8955"/>
                  </a:lnTo>
                  <a:lnTo>
                    <a:pt x="53607" y="7860"/>
                  </a:lnTo>
                  <a:lnTo>
                    <a:pt x="53464" y="6764"/>
                  </a:lnTo>
                  <a:lnTo>
                    <a:pt x="53178" y="5692"/>
                  </a:lnTo>
                  <a:lnTo>
                    <a:pt x="52821" y="4668"/>
                  </a:lnTo>
                  <a:lnTo>
                    <a:pt x="52321" y="3716"/>
                  </a:lnTo>
                  <a:lnTo>
                    <a:pt x="51749" y="2835"/>
                  </a:lnTo>
                  <a:lnTo>
                    <a:pt x="51035" y="2025"/>
                  </a:lnTo>
                  <a:lnTo>
                    <a:pt x="50249" y="1334"/>
                  </a:lnTo>
                  <a:lnTo>
                    <a:pt x="49344" y="763"/>
                  </a:lnTo>
                  <a:lnTo>
                    <a:pt x="48320" y="310"/>
                  </a:lnTo>
                  <a:lnTo>
                    <a:pt x="47796" y="144"/>
                  </a:lnTo>
                  <a:lnTo>
                    <a:pt x="47153" y="25"/>
                  </a:lnTo>
                  <a:lnTo>
                    <a:pt x="45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rot="3074546">
              <a:off x="-3319170" y="-2753161"/>
              <a:ext cx="5573970" cy="4010466"/>
            </a:xfrm>
            <a:custGeom>
              <a:avLst/>
              <a:gdLst/>
              <a:ahLst/>
              <a:cxnLst/>
              <a:rect l="l" t="t" r="r" b="b"/>
              <a:pathLst>
                <a:path w="53655" h="38604" extrusionOk="0">
                  <a:moveTo>
                    <a:pt x="45915" y="1"/>
                  </a:moveTo>
                  <a:lnTo>
                    <a:pt x="44724" y="215"/>
                  </a:lnTo>
                  <a:lnTo>
                    <a:pt x="43533" y="668"/>
                  </a:lnTo>
                  <a:lnTo>
                    <a:pt x="41795" y="1596"/>
                  </a:lnTo>
                  <a:lnTo>
                    <a:pt x="39580" y="3144"/>
                  </a:lnTo>
                  <a:lnTo>
                    <a:pt x="37437" y="4716"/>
                  </a:lnTo>
                  <a:lnTo>
                    <a:pt x="35889" y="5645"/>
                  </a:lnTo>
                  <a:lnTo>
                    <a:pt x="34865" y="6074"/>
                  </a:lnTo>
                  <a:lnTo>
                    <a:pt x="33864" y="6288"/>
                  </a:lnTo>
                  <a:lnTo>
                    <a:pt x="32888" y="6264"/>
                  </a:lnTo>
                  <a:lnTo>
                    <a:pt x="31912" y="5931"/>
                  </a:lnTo>
                  <a:lnTo>
                    <a:pt x="30959" y="5240"/>
                  </a:lnTo>
                  <a:lnTo>
                    <a:pt x="30483" y="4740"/>
                  </a:lnTo>
                  <a:lnTo>
                    <a:pt x="29840" y="4049"/>
                  </a:lnTo>
                  <a:lnTo>
                    <a:pt x="28244" y="2859"/>
                  </a:lnTo>
                  <a:lnTo>
                    <a:pt x="26387" y="1882"/>
                  </a:lnTo>
                  <a:lnTo>
                    <a:pt x="24386" y="1215"/>
                  </a:lnTo>
                  <a:lnTo>
                    <a:pt x="22338" y="882"/>
                  </a:lnTo>
                  <a:lnTo>
                    <a:pt x="20862" y="906"/>
                  </a:lnTo>
                  <a:lnTo>
                    <a:pt x="19909" y="1049"/>
                  </a:lnTo>
                  <a:lnTo>
                    <a:pt x="19004" y="1311"/>
                  </a:lnTo>
                  <a:lnTo>
                    <a:pt x="18171" y="1716"/>
                  </a:lnTo>
                  <a:lnTo>
                    <a:pt x="17409" y="2216"/>
                  </a:lnTo>
                  <a:lnTo>
                    <a:pt x="16766" y="2882"/>
                  </a:lnTo>
                  <a:lnTo>
                    <a:pt x="16480" y="3263"/>
                  </a:lnTo>
                  <a:lnTo>
                    <a:pt x="16265" y="3597"/>
                  </a:lnTo>
                  <a:lnTo>
                    <a:pt x="15956" y="4287"/>
                  </a:lnTo>
                  <a:lnTo>
                    <a:pt x="15670" y="5407"/>
                  </a:lnTo>
                  <a:lnTo>
                    <a:pt x="15527" y="7764"/>
                  </a:lnTo>
                  <a:lnTo>
                    <a:pt x="15408" y="10003"/>
                  </a:lnTo>
                  <a:lnTo>
                    <a:pt x="15146" y="10979"/>
                  </a:lnTo>
                  <a:lnTo>
                    <a:pt x="14860" y="11551"/>
                  </a:lnTo>
                  <a:lnTo>
                    <a:pt x="14432" y="12051"/>
                  </a:lnTo>
                  <a:lnTo>
                    <a:pt x="13860" y="12456"/>
                  </a:lnTo>
                  <a:lnTo>
                    <a:pt x="13122" y="12765"/>
                  </a:lnTo>
                  <a:lnTo>
                    <a:pt x="12193" y="12980"/>
                  </a:lnTo>
                  <a:lnTo>
                    <a:pt x="11645" y="13027"/>
                  </a:lnTo>
                  <a:lnTo>
                    <a:pt x="10741" y="13051"/>
                  </a:lnTo>
                  <a:lnTo>
                    <a:pt x="8907" y="12956"/>
                  </a:lnTo>
                  <a:lnTo>
                    <a:pt x="7097" y="12813"/>
                  </a:lnTo>
                  <a:lnTo>
                    <a:pt x="5287" y="12765"/>
                  </a:lnTo>
                  <a:lnTo>
                    <a:pt x="4430" y="12861"/>
                  </a:lnTo>
                  <a:lnTo>
                    <a:pt x="3977" y="12932"/>
                  </a:lnTo>
                  <a:lnTo>
                    <a:pt x="3168" y="13242"/>
                  </a:lnTo>
                  <a:lnTo>
                    <a:pt x="2405" y="13718"/>
                  </a:lnTo>
                  <a:lnTo>
                    <a:pt x="1739" y="14313"/>
                  </a:lnTo>
                  <a:lnTo>
                    <a:pt x="1167" y="15028"/>
                  </a:lnTo>
                  <a:lnTo>
                    <a:pt x="715" y="15814"/>
                  </a:lnTo>
                  <a:lnTo>
                    <a:pt x="357" y="16647"/>
                  </a:lnTo>
                  <a:lnTo>
                    <a:pt x="143" y="17504"/>
                  </a:lnTo>
                  <a:lnTo>
                    <a:pt x="72" y="17933"/>
                  </a:lnTo>
                  <a:lnTo>
                    <a:pt x="0" y="18695"/>
                  </a:lnTo>
                  <a:lnTo>
                    <a:pt x="72" y="20172"/>
                  </a:lnTo>
                  <a:lnTo>
                    <a:pt x="357" y="21600"/>
                  </a:lnTo>
                  <a:lnTo>
                    <a:pt x="881" y="22934"/>
                  </a:lnTo>
                  <a:lnTo>
                    <a:pt x="1620" y="24149"/>
                  </a:lnTo>
                  <a:lnTo>
                    <a:pt x="2572" y="25173"/>
                  </a:lnTo>
                  <a:lnTo>
                    <a:pt x="3715" y="25982"/>
                  </a:lnTo>
                  <a:lnTo>
                    <a:pt x="5073" y="26554"/>
                  </a:lnTo>
                  <a:lnTo>
                    <a:pt x="5811" y="26721"/>
                  </a:lnTo>
                  <a:lnTo>
                    <a:pt x="6787" y="26935"/>
                  </a:lnTo>
                  <a:lnTo>
                    <a:pt x="8026" y="27316"/>
                  </a:lnTo>
                  <a:lnTo>
                    <a:pt x="8740" y="27649"/>
                  </a:lnTo>
                  <a:lnTo>
                    <a:pt x="9359" y="28078"/>
                  </a:lnTo>
                  <a:lnTo>
                    <a:pt x="9883" y="28626"/>
                  </a:lnTo>
                  <a:lnTo>
                    <a:pt x="10312" y="29340"/>
                  </a:lnTo>
                  <a:lnTo>
                    <a:pt x="10669" y="30197"/>
                  </a:lnTo>
                  <a:lnTo>
                    <a:pt x="10812" y="30721"/>
                  </a:lnTo>
                  <a:lnTo>
                    <a:pt x="11026" y="31507"/>
                  </a:lnTo>
                  <a:lnTo>
                    <a:pt x="11622" y="32936"/>
                  </a:lnTo>
                  <a:lnTo>
                    <a:pt x="12503" y="34151"/>
                  </a:lnTo>
                  <a:lnTo>
                    <a:pt x="13694" y="35127"/>
                  </a:lnTo>
                  <a:lnTo>
                    <a:pt x="14432" y="35484"/>
                  </a:lnTo>
                  <a:lnTo>
                    <a:pt x="14837" y="35651"/>
                  </a:lnTo>
                  <a:lnTo>
                    <a:pt x="15742" y="35913"/>
                  </a:lnTo>
                  <a:lnTo>
                    <a:pt x="17147" y="36127"/>
                  </a:lnTo>
                  <a:lnTo>
                    <a:pt x="19052" y="36008"/>
                  </a:lnTo>
                  <a:lnTo>
                    <a:pt x="20457" y="35651"/>
                  </a:lnTo>
                  <a:lnTo>
                    <a:pt x="21314" y="35294"/>
                  </a:lnTo>
                  <a:lnTo>
                    <a:pt x="21719" y="35079"/>
                  </a:lnTo>
                  <a:lnTo>
                    <a:pt x="22576" y="34532"/>
                  </a:lnTo>
                  <a:lnTo>
                    <a:pt x="24458" y="33389"/>
                  </a:lnTo>
                  <a:lnTo>
                    <a:pt x="25934" y="32746"/>
                  </a:lnTo>
                  <a:lnTo>
                    <a:pt x="26934" y="32555"/>
                  </a:lnTo>
                  <a:lnTo>
                    <a:pt x="27911" y="32627"/>
                  </a:lnTo>
                  <a:lnTo>
                    <a:pt x="28887" y="33055"/>
                  </a:lnTo>
                  <a:lnTo>
                    <a:pt x="29340" y="33436"/>
                  </a:lnTo>
                  <a:lnTo>
                    <a:pt x="30888" y="34889"/>
                  </a:lnTo>
                  <a:lnTo>
                    <a:pt x="33055" y="36723"/>
                  </a:lnTo>
                  <a:lnTo>
                    <a:pt x="34364" y="37413"/>
                  </a:lnTo>
                  <a:lnTo>
                    <a:pt x="35341" y="37794"/>
                  </a:lnTo>
                  <a:lnTo>
                    <a:pt x="35889" y="37937"/>
                  </a:lnTo>
                  <a:lnTo>
                    <a:pt x="37270" y="38271"/>
                  </a:lnTo>
                  <a:lnTo>
                    <a:pt x="39627" y="38556"/>
                  </a:lnTo>
                  <a:lnTo>
                    <a:pt x="41294" y="38604"/>
                  </a:lnTo>
                  <a:lnTo>
                    <a:pt x="42962" y="38509"/>
                  </a:lnTo>
                  <a:lnTo>
                    <a:pt x="44557" y="38199"/>
                  </a:lnTo>
                  <a:lnTo>
                    <a:pt x="46034" y="37675"/>
                  </a:lnTo>
                  <a:lnTo>
                    <a:pt x="47320" y="36889"/>
                  </a:lnTo>
                  <a:lnTo>
                    <a:pt x="47867" y="36389"/>
                  </a:lnTo>
                  <a:lnTo>
                    <a:pt x="48177" y="36056"/>
                  </a:lnTo>
                  <a:lnTo>
                    <a:pt x="48653" y="35365"/>
                  </a:lnTo>
                  <a:lnTo>
                    <a:pt x="48963" y="34603"/>
                  </a:lnTo>
                  <a:lnTo>
                    <a:pt x="49177" y="33817"/>
                  </a:lnTo>
                  <a:lnTo>
                    <a:pt x="49272" y="32603"/>
                  </a:lnTo>
                  <a:lnTo>
                    <a:pt x="49034" y="30888"/>
                  </a:lnTo>
                  <a:lnTo>
                    <a:pt x="48510" y="29150"/>
                  </a:lnTo>
                  <a:lnTo>
                    <a:pt x="47796" y="27435"/>
                  </a:lnTo>
                  <a:lnTo>
                    <a:pt x="46605" y="25077"/>
                  </a:lnTo>
                  <a:lnTo>
                    <a:pt x="45891" y="23768"/>
                  </a:lnTo>
                  <a:lnTo>
                    <a:pt x="45510" y="23029"/>
                  </a:lnTo>
                  <a:lnTo>
                    <a:pt x="44795" y="21386"/>
                  </a:lnTo>
                  <a:lnTo>
                    <a:pt x="44533" y="20148"/>
                  </a:lnTo>
                  <a:lnTo>
                    <a:pt x="44557" y="19362"/>
                  </a:lnTo>
                  <a:lnTo>
                    <a:pt x="44795" y="18648"/>
                  </a:lnTo>
                  <a:lnTo>
                    <a:pt x="45343" y="18028"/>
                  </a:lnTo>
                  <a:lnTo>
                    <a:pt x="45748" y="17766"/>
                  </a:lnTo>
                  <a:lnTo>
                    <a:pt x="46534" y="17362"/>
                  </a:lnTo>
                  <a:lnTo>
                    <a:pt x="48153" y="16766"/>
                  </a:lnTo>
                  <a:lnTo>
                    <a:pt x="49725" y="16171"/>
                  </a:lnTo>
                  <a:lnTo>
                    <a:pt x="50820" y="15528"/>
                  </a:lnTo>
                  <a:lnTo>
                    <a:pt x="51487" y="14956"/>
                  </a:lnTo>
                  <a:lnTo>
                    <a:pt x="51797" y="14575"/>
                  </a:lnTo>
                  <a:lnTo>
                    <a:pt x="52130" y="14147"/>
                  </a:lnTo>
                  <a:lnTo>
                    <a:pt x="52654" y="13194"/>
                  </a:lnTo>
                  <a:lnTo>
                    <a:pt x="53083" y="12194"/>
                  </a:lnTo>
                  <a:lnTo>
                    <a:pt x="53392" y="11146"/>
                  </a:lnTo>
                  <a:lnTo>
                    <a:pt x="53583" y="10074"/>
                  </a:lnTo>
                  <a:lnTo>
                    <a:pt x="53654" y="8955"/>
                  </a:lnTo>
                  <a:lnTo>
                    <a:pt x="53607" y="7860"/>
                  </a:lnTo>
                  <a:lnTo>
                    <a:pt x="53464" y="6764"/>
                  </a:lnTo>
                  <a:lnTo>
                    <a:pt x="53178" y="5692"/>
                  </a:lnTo>
                  <a:lnTo>
                    <a:pt x="52821" y="4668"/>
                  </a:lnTo>
                  <a:lnTo>
                    <a:pt x="52321" y="3716"/>
                  </a:lnTo>
                  <a:lnTo>
                    <a:pt x="51749" y="2835"/>
                  </a:lnTo>
                  <a:lnTo>
                    <a:pt x="51035" y="2025"/>
                  </a:lnTo>
                  <a:lnTo>
                    <a:pt x="50249" y="1334"/>
                  </a:lnTo>
                  <a:lnTo>
                    <a:pt x="49344" y="763"/>
                  </a:lnTo>
                  <a:lnTo>
                    <a:pt x="48320" y="310"/>
                  </a:lnTo>
                  <a:lnTo>
                    <a:pt x="47796" y="144"/>
                  </a:lnTo>
                  <a:lnTo>
                    <a:pt x="47153" y="25"/>
                  </a:lnTo>
                  <a:lnTo>
                    <a:pt x="45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rot="10800000">
              <a:off x="2897986" y="4514022"/>
              <a:ext cx="5871264" cy="3480228"/>
            </a:xfrm>
            <a:custGeom>
              <a:avLst/>
              <a:gdLst/>
              <a:ahLst/>
              <a:cxnLst/>
              <a:rect l="l" t="t" r="r" b="b"/>
              <a:pathLst>
                <a:path w="129323" h="76657" extrusionOk="0">
                  <a:moveTo>
                    <a:pt x="48247" y="1"/>
                  </a:moveTo>
                  <a:lnTo>
                    <a:pt x="47351" y="21"/>
                  </a:lnTo>
                  <a:lnTo>
                    <a:pt x="45620" y="204"/>
                  </a:lnTo>
                  <a:lnTo>
                    <a:pt x="44011" y="612"/>
                  </a:lnTo>
                  <a:lnTo>
                    <a:pt x="42484" y="1182"/>
                  </a:lnTo>
                  <a:lnTo>
                    <a:pt x="41038" y="1956"/>
                  </a:lnTo>
                  <a:lnTo>
                    <a:pt x="39673" y="2892"/>
                  </a:lnTo>
                  <a:lnTo>
                    <a:pt x="38390" y="3972"/>
                  </a:lnTo>
                  <a:lnTo>
                    <a:pt x="37189" y="5194"/>
                  </a:lnTo>
                  <a:lnTo>
                    <a:pt x="36028" y="6538"/>
                  </a:lnTo>
                  <a:lnTo>
                    <a:pt x="34928" y="8004"/>
                  </a:lnTo>
                  <a:lnTo>
                    <a:pt x="33380" y="10387"/>
                  </a:lnTo>
                  <a:lnTo>
                    <a:pt x="31445" y="13870"/>
                  </a:lnTo>
                  <a:lnTo>
                    <a:pt x="29653" y="17596"/>
                  </a:lnTo>
                  <a:lnTo>
                    <a:pt x="27087" y="23401"/>
                  </a:lnTo>
                  <a:lnTo>
                    <a:pt x="24541" y="29205"/>
                  </a:lnTo>
                  <a:lnTo>
                    <a:pt x="22770" y="32891"/>
                  </a:lnTo>
                  <a:lnTo>
                    <a:pt x="20876" y="36312"/>
                  </a:lnTo>
                  <a:lnTo>
                    <a:pt x="19369" y="38654"/>
                  </a:lnTo>
                  <a:lnTo>
                    <a:pt x="18310" y="40080"/>
                  </a:lnTo>
                  <a:lnTo>
                    <a:pt x="17189" y="41383"/>
                  </a:lnTo>
                  <a:lnTo>
                    <a:pt x="16008" y="42565"/>
                  </a:lnTo>
                  <a:lnTo>
                    <a:pt x="14766" y="43603"/>
                  </a:lnTo>
                  <a:lnTo>
                    <a:pt x="13442" y="44459"/>
                  </a:lnTo>
                  <a:lnTo>
                    <a:pt x="12750" y="44825"/>
                  </a:lnTo>
                  <a:lnTo>
                    <a:pt x="11691" y="45395"/>
                  </a:lnTo>
                  <a:lnTo>
                    <a:pt x="9715" y="46556"/>
                  </a:lnTo>
                  <a:lnTo>
                    <a:pt x="7923" y="47778"/>
                  </a:lnTo>
                  <a:lnTo>
                    <a:pt x="6335" y="49020"/>
                  </a:lnTo>
                  <a:lnTo>
                    <a:pt x="4950" y="50324"/>
                  </a:lnTo>
                  <a:lnTo>
                    <a:pt x="3728" y="51668"/>
                  </a:lnTo>
                  <a:lnTo>
                    <a:pt x="2689" y="53012"/>
                  </a:lnTo>
                  <a:lnTo>
                    <a:pt x="1813" y="54377"/>
                  </a:lnTo>
                  <a:lnTo>
                    <a:pt x="1141" y="55741"/>
                  </a:lnTo>
                  <a:lnTo>
                    <a:pt x="612" y="57106"/>
                  </a:lnTo>
                  <a:lnTo>
                    <a:pt x="245" y="58450"/>
                  </a:lnTo>
                  <a:lnTo>
                    <a:pt x="42" y="59794"/>
                  </a:lnTo>
                  <a:lnTo>
                    <a:pt x="1" y="61097"/>
                  </a:lnTo>
                  <a:lnTo>
                    <a:pt x="103" y="62360"/>
                  </a:lnTo>
                  <a:lnTo>
                    <a:pt x="367" y="63582"/>
                  </a:lnTo>
                  <a:lnTo>
                    <a:pt x="754" y="64743"/>
                  </a:lnTo>
                  <a:lnTo>
                    <a:pt x="1284" y="65863"/>
                  </a:lnTo>
                  <a:lnTo>
                    <a:pt x="1956" y="66901"/>
                  </a:lnTo>
                  <a:lnTo>
                    <a:pt x="2771" y="67859"/>
                  </a:lnTo>
                  <a:lnTo>
                    <a:pt x="3687" y="68734"/>
                  </a:lnTo>
                  <a:lnTo>
                    <a:pt x="4746" y="69528"/>
                  </a:lnTo>
                  <a:lnTo>
                    <a:pt x="5927" y="70201"/>
                  </a:lnTo>
                  <a:lnTo>
                    <a:pt x="7210" y="70771"/>
                  </a:lnTo>
                  <a:lnTo>
                    <a:pt x="8595" y="71219"/>
                  </a:lnTo>
                  <a:lnTo>
                    <a:pt x="10102" y="71545"/>
                  </a:lnTo>
                  <a:lnTo>
                    <a:pt x="11711" y="71728"/>
                  </a:lnTo>
                  <a:lnTo>
                    <a:pt x="13422" y="71769"/>
                  </a:lnTo>
                  <a:lnTo>
                    <a:pt x="15214" y="71667"/>
                  </a:lnTo>
                  <a:lnTo>
                    <a:pt x="17108" y="71382"/>
                  </a:lnTo>
                  <a:lnTo>
                    <a:pt x="19104" y="70954"/>
                  </a:lnTo>
                  <a:lnTo>
                    <a:pt x="21161" y="70343"/>
                  </a:lnTo>
                  <a:lnTo>
                    <a:pt x="23299" y="69549"/>
                  </a:lnTo>
                  <a:lnTo>
                    <a:pt x="24399" y="69060"/>
                  </a:lnTo>
                  <a:lnTo>
                    <a:pt x="25295" y="68673"/>
                  </a:lnTo>
                  <a:lnTo>
                    <a:pt x="27230" y="67940"/>
                  </a:lnTo>
                  <a:lnTo>
                    <a:pt x="29368" y="67268"/>
                  </a:lnTo>
                  <a:lnTo>
                    <a:pt x="31731" y="66677"/>
                  </a:lnTo>
                  <a:lnTo>
                    <a:pt x="34337" y="66189"/>
                  </a:lnTo>
                  <a:lnTo>
                    <a:pt x="37209" y="65842"/>
                  </a:lnTo>
                  <a:lnTo>
                    <a:pt x="40366" y="65618"/>
                  </a:lnTo>
                  <a:lnTo>
                    <a:pt x="43828" y="65557"/>
                  </a:lnTo>
                  <a:lnTo>
                    <a:pt x="47616" y="65659"/>
                  </a:lnTo>
                  <a:lnTo>
                    <a:pt x="51730" y="65985"/>
                  </a:lnTo>
                  <a:lnTo>
                    <a:pt x="56210" y="66494"/>
                  </a:lnTo>
                  <a:lnTo>
                    <a:pt x="61077" y="67268"/>
                  </a:lnTo>
                  <a:lnTo>
                    <a:pt x="66352" y="68266"/>
                  </a:lnTo>
                  <a:lnTo>
                    <a:pt x="72034" y="69549"/>
                  </a:lnTo>
                  <a:lnTo>
                    <a:pt x="78164" y="71117"/>
                  </a:lnTo>
                  <a:lnTo>
                    <a:pt x="84742" y="72991"/>
                  </a:lnTo>
                  <a:lnTo>
                    <a:pt x="88245" y="74070"/>
                  </a:lnTo>
                  <a:lnTo>
                    <a:pt x="89997" y="74600"/>
                  </a:lnTo>
                  <a:lnTo>
                    <a:pt x="93377" y="75455"/>
                  </a:lnTo>
                  <a:lnTo>
                    <a:pt x="96595" y="76066"/>
                  </a:lnTo>
                  <a:lnTo>
                    <a:pt x="99650" y="76473"/>
                  </a:lnTo>
                  <a:lnTo>
                    <a:pt x="102562" y="76656"/>
                  </a:lnTo>
                  <a:lnTo>
                    <a:pt x="105332" y="76656"/>
                  </a:lnTo>
                  <a:lnTo>
                    <a:pt x="107939" y="76453"/>
                  </a:lnTo>
                  <a:lnTo>
                    <a:pt x="110383" y="76086"/>
                  </a:lnTo>
                  <a:lnTo>
                    <a:pt x="112684" y="75557"/>
                  </a:lnTo>
                  <a:lnTo>
                    <a:pt x="114822" y="74844"/>
                  </a:lnTo>
                  <a:lnTo>
                    <a:pt x="116818" y="74009"/>
                  </a:lnTo>
                  <a:lnTo>
                    <a:pt x="118671" y="73052"/>
                  </a:lnTo>
                  <a:lnTo>
                    <a:pt x="120362" y="71952"/>
                  </a:lnTo>
                  <a:lnTo>
                    <a:pt x="121910" y="70750"/>
                  </a:lnTo>
                  <a:lnTo>
                    <a:pt x="123315" y="69447"/>
                  </a:lnTo>
                  <a:lnTo>
                    <a:pt x="124577" y="68042"/>
                  </a:lnTo>
                  <a:lnTo>
                    <a:pt x="125677" y="66575"/>
                  </a:lnTo>
                  <a:lnTo>
                    <a:pt x="126634" y="65028"/>
                  </a:lnTo>
                  <a:lnTo>
                    <a:pt x="127449" y="63439"/>
                  </a:lnTo>
                  <a:lnTo>
                    <a:pt x="128101" y="61790"/>
                  </a:lnTo>
                  <a:lnTo>
                    <a:pt x="128630" y="60120"/>
                  </a:lnTo>
                  <a:lnTo>
                    <a:pt x="128997" y="58429"/>
                  </a:lnTo>
                  <a:lnTo>
                    <a:pt x="129241" y="56719"/>
                  </a:lnTo>
                  <a:lnTo>
                    <a:pt x="129323" y="55008"/>
                  </a:lnTo>
                  <a:lnTo>
                    <a:pt x="129282" y="53318"/>
                  </a:lnTo>
                  <a:lnTo>
                    <a:pt x="129078" y="51627"/>
                  </a:lnTo>
                  <a:lnTo>
                    <a:pt x="128732" y="49978"/>
                  </a:lnTo>
                  <a:lnTo>
                    <a:pt x="128264" y="48389"/>
                  </a:lnTo>
                  <a:lnTo>
                    <a:pt x="127653" y="46841"/>
                  </a:lnTo>
                  <a:lnTo>
                    <a:pt x="126899" y="45355"/>
                  </a:lnTo>
                  <a:lnTo>
                    <a:pt x="126003" y="43949"/>
                  </a:lnTo>
                  <a:lnTo>
                    <a:pt x="124964" y="42626"/>
                  </a:lnTo>
                  <a:lnTo>
                    <a:pt x="124394" y="42015"/>
                  </a:lnTo>
                  <a:lnTo>
                    <a:pt x="123804" y="41404"/>
                  </a:lnTo>
                  <a:lnTo>
                    <a:pt x="122663" y="40365"/>
                  </a:lnTo>
                  <a:lnTo>
                    <a:pt x="121523" y="39469"/>
                  </a:lnTo>
                  <a:lnTo>
                    <a:pt x="120402" y="38736"/>
                  </a:lnTo>
                  <a:lnTo>
                    <a:pt x="119303" y="38145"/>
                  </a:lnTo>
                  <a:lnTo>
                    <a:pt x="118223" y="37697"/>
                  </a:lnTo>
                  <a:lnTo>
                    <a:pt x="117124" y="37351"/>
                  </a:lnTo>
                  <a:lnTo>
                    <a:pt x="116044" y="37147"/>
                  </a:lnTo>
                  <a:lnTo>
                    <a:pt x="114435" y="37005"/>
                  </a:lnTo>
                  <a:lnTo>
                    <a:pt x="112256" y="37147"/>
                  </a:lnTo>
                  <a:lnTo>
                    <a:pt x="110036" y="37575"/>
                  </a:lnTo>
                  <a:lnTo>
                    <a:pt x="107755" y="38227"/>
                  </a:lnTo>
                  <a:lnTo>
                    <a:pt x="104171" y="39449"/>
                  </a:lnTo>
                  <a:lnTo>
                    <a:pt x="100281" y="40752"/>
                  </a:lnTo>
                  <a:lnTo>
                    <a:pt x="97491" y="41526"/>
                  </a:lnTo>
                  <a:lnTo>
                    <a:pt x="94518" y="42157"/>
                  </a:lnTo>
                  <a:lnTo>
                    <a:pt x="91341" y="42544"/>
                  </a:lnTo>
                  <a:lnTo>
                    <a:pt x="87919" y="42626"/>
                  </a:lnTo>
                  <a:lnTo>
                    <a:pt x="85170" y="42442"/>
                  </a:lnTo>
                  <a:lnTo>
                    <a:pt x="83256" y="42178"/>
                  </a:lnTo>
                  <a:lnTo>
                    <a:pt x="82278" y="42015"/>
                  </a:lnTo>
                  <a:lnTo>
                    <a:pt x="81300" y="41811"/>
                  </a:lnTo>
                  <a:lnTo>
                    <a:pt x="79468" y="41241"/>
                  </a:lnTo>
                  <a:lnTo>
                    <a:pt x="77798" y="40487"/>
                  </a:lnTo>
                  <a:lnTo>
                    <a:pt x="76250" y="39591"/>
                  </a:lnTo>
                  <a:lnTo>
                    <a:pt x="74845" y="38532"/>
                  </a:lnTo>
                  <a:lnTo>
                    <a:pt x="73541" y="37331"/>
                  </a:lnTo>
                  <a:lnTo>
                    <a:pt x="72360" y="35986"/>
                  </a:lnTo>
                  <a:lnTo>
                    <a:pt x="71281" y="34561"/>
                  </a:lnTo>
                  <a:lnTo>
                    <a:pt x="70283" y="33013"/>
                  </a:lnTo>
                  <a:lnTo>
                    <a:pt x="69366" y="31384"/>
                  </a:lnTo>
                  <a:lnTo>
                    <a:pt x="68104" y="28818"/>
                  </a:lnTo>
                  <a:lnTo>
                    <a:pt x="66617" y="25193"/>
                  </a:lnTo>
                  <a:lnTo>
                    <a:pt x="65252" y="21466"/>
                  </a:lnTo>
                  <a:lnTo>
                    <a:pt x="63969" y="17739"/>
                  </a:lnTo>
                  <a:lnTo>
                    <a:pt x="62666" y="14094"/>
                  </a:lnTo>
                  <a:lnTo>
                    <a:pt x="61261" y="10652"/>
                  </a:lnTo>
                  <a:lnTo>
                    <a:pt x="60079" y="8269"/>
                  </a:lnTo>
                  <a:lnTo>
                    <a:pt x="59244" y="6803"/>
                  </a:lnTo>
                  <a:lnTo>
                    <a:pt x="58308" y="5438"/>
                  </a:lnTo>
                  <a:lnTo>
                    <a:pt x="57330" y="4196"/>
                  </a:lnTo>
                  <a:lnTo>
                    <a:pt x="56230" y="3076"/>
                  </a:lnTo>
                  <a:lnTo>
                    <a:pt x="55049" y="2119"/>
                  </a:lnTo>
                  <a:lnTo>
                    <a:pt x="53766" y="1324"/>
                  </a:lnTo>
                  <a:lnTo>
                    <a:pt x="52361" y="713"/>
                  </a:lnTo>
                  <a:lnTo>
                    <a:pt x="50813" y="265"/>
                  </a:lnTo>
                  <a:lnTo>
                    <a:pt x="49143" y="41"/>
                  </a:lnTo>
                  <a:lnTo>
                    <a:pt x="482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482764" y="4006661"/>
              <a:ext cx="657821" cy="654471"/>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8424004" y="3853174"/>
              <a:ext cx="443109" cy="440846"/>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6033172" y="1562178"/>
              <a:ext cx="443098" cy="440846"/>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2776255" y="457568"/>
              <a:ext cx="269749" cy="268370"/>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720001" y="1293798"/>
              <a:ext cx="191977" cy="190973"/>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8378851" y="2003023"/>
              <a:ext cx="191977" cy="190973"/>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6158739" y="4470148"/>
              <a:ext cx="191977" cy="190973"/>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6"/>
          <p:cNvSpPr txBox="1">
            <a:spLocks noGrp="1"/>
          </p:cNvSpPr>
          <p:nvPr>
            <p:ph type="title"/>
          </p:nvPr>
        </p:nvSpPr>
        <p:spPr>
          <a:xfrm>
            <a:off x="2060225" y="900000"/>
            <a:ext cx="5023500" cy="90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ctr" rtl="0">
              <a:spcBef>
                <a:spcPts val="0"/>
              </a:spcBef>
              <a:spcAft>
                <a:spcPts val="0"/>
              </a:spcAft>
              <a:buSzPts val="2800"/>
              <a:buNone/>
              <a:defRPr>
                <a:latin typeface="Bellota Text"/>
                <a:ea typeface="Bellota Text"/>
                <a:cs typeface="Bellota Text"/>
                <a:sym typeface="Bellota Text"/>
              </a:defRPr>
            </a:lvl2pPr>
            <a:lvl3pPr lvl="2" algn="ctr" rtl="0">
              <a:spcBef>
                <a:spcPts val="0"/>
              </a:spcBef>
              <a:spcAft>
                <a:spcPts val="0"/>
              </a:spcAft>
              <a:buSzPts val="2800"/>
              <a:buNone/>
              <a:defRPr>
                <a:latin typeface="Bellota Text"/>
                <a:ea typeface="Bellota Text"/>
                <a:cs typeface="Bellota Text"/>
                <a:sym typeface="Bellota Text"/>
              </a:defRPr>
            </a:lvl3pPr>
            <a:lvl4pPr lvl="3" algn="ctr" rtl="0">
              <a:spcBef>
                <a:spcPts val="0"/>
              </a:spcBef>
              <a:spcAft>
                <a:spcPts val="0"/>
              </a:spcAft>
              <a:buSzPts val="2800"/>
              <a:buNone/>
              <a:defRPr>
                <a:latin typeface="Bellota Text"/>
                <a:ea typeface="Bellota Text"/>
                <a:cs typeface="Bellota Text"/>
                <a:sym typeface="Bellota Text"/>
              </a:defRPr>
            </a:lvl4pPr>
            <a:lvl5pPr lvl="4" algn="ctr" rtl="0">
              <a:spcBef>
                <a:spcPts val="0"/>
              </a:spcBef>
              <a:spcAft>
                <a:spcPts val="0"/>
              </a:spcAft>
              <a:buSzPts val="2800"/>
              <a:buNone/>
              <a:defRPr>
                <a:latin typeface="Bellota Text"/>
                <a:ea typeface="Bellota Text"/>
                <a:cs typeface="Bellota Text"/>
                <a:sym typeface="Bellota Text"/>
              </a:defRPr>
            </a:lvl5pPr>
            <a:lvl6pPr lvl="5" algn="ctr" rtl="0">
              <a:spcBef>
                <a:spcPts val="0"/>
              </a:spcBef>
              <a:spcAft>
                <a:spcPts val="0"/>
              </a:spcAft>
              <a:buSzPts val="2800"/>
              <a:buNone/>
              <a:defRPr>
                <a:latin typeface="Bellota Text"/>
                <a:ea typeface="Bellota Text"/>
                <a:cs typeface="Bellota Text"/>
                <a:sym typeface="Bellota Text"/>
              </a:defRPr>
            </a:lvl6pPr>
            <a:lvl7pPr lvl="6" algn="ctr" rtl="0">
              <a:spcBef>
                <a:spcPts val="0"/>
              </a:spcBef>
              <a:spcAft>
                <a:spcPts val="0"/>
              </a:spcAft>
              <a:buSzPts val="2800"/>
              <a:buNone/>
              <a:defRPr>
                <a:latin typeface="Bellota Text"/>
                <a:ea typeface="Bellota Text"/>
                <a:cs typeface="Bellota Text"/>
                <a:sym typeface="Bellota Text"/>
              </a:defRPr>
            </a:lvl7pPr>
            <a:lvl8pPr lvl="7" algn="ctr" rtl="0">
              <a:spcBef>
                <a:spcPts val="0"/>
              </a:spcBef>
              <a:spcAft>
                <a:spcPts val="0"/>
              </a:spcAft>
              <a:buSzPts val="2800"/>
              <a:buNone/>
              <a:defRPr>
                <a:latin typeface="Bellota Text"/>
                <a:ea typeface="Bellota Text"/>
                <a:cs typeface="Bellota Text"/>
                <a:sym typeface="Bellota Text"/>
              </a:defRPr>
            </a:lvl8pPr>
            <a:lvl9pPr lvl="8" algn="ctr" rtl="0">
              <a:spcBef>
                <a:spcPts val="0"/>
              </a:spcBef>
              <a:spcAft>
                <a:spcPts val="0"/>
              </a:spcAft>
              <a:buSzPts val="2800"/>
              <a:buNone/>
              <a:defRPr>
                <a:latin typeface="Bellota Text"/>
                <a:ea typeface="Bellota Text"/>
                <a:cs typeface="Bellota Text"/>
                <a:sym typeface="Bellota Text"/>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sp>
        <p:nvSpPr>
          <p:cNvPr id="92" name="Google Shape;92;p9"/>
          <p:cNvSpPr txBox="1">
            <a:spLocks noGrp="1"/>
          </p:cNvSpPr>
          <p:nvPr>
            <p:ph type="title"/>
          </p:nvPr>
        </p:nvSpPr>
        <p:spPr>
          <a:xfrm>
            <a:off x="720000" y="1376763"/>
            <a:ext cx="3852000" cy="7992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b="1">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9"/>
          <p:cNvSpPr txBox="1">
            <a:spLocks noGrp="1"/>
          </p:cNvSpPr>
          <p:nvPr>
            <p:ph type="subTitle" idx="1"/>
          </p:nvPr>
        </p:nvSpPr>
        <p:spPr>
          <a:xfrm>
            <a:off x="720000" y="2175937"/>
            <a:ext cx="3852000" cy="1598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800" b="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94" name="Google Shape;94;p9"/>
          <p:cNvGrpSpPr/>
          <p:nvPr/>
        </p:nvGrpSpPr>
        <p:grpSpPr>
          <a:xfrm>
            <a:off x="-936093" y="-1166935"/>
            <a:ext cx="9569752" cy="6004168"/>
            <a:chOff x="-936093" y="-1166935"/>
            <a:chExt cx="9569752" cy="6004168"/>
          </a:xfrm>
        </p:grpSpPr>
        <p:sp>
          <p:nvSpPr>
            <p:cNvPr id="95" name="Google Shape;95;p9"/>
            <p:cNvSpPr/>
            <p:nvPr/>
          </p:nvSpPr>
          <p:spPr>
            <a:xfrm rot="6299860">
              <a:off x="-1227717" y="-256433"/>
              <a:ext cx="3458212" cy="2049877"/>
            </a:xfrm>
            <a:custGeom>
              <a:avLst/>
              <a:gdLst/>
              <a:ahLst/>
              <a:cxnLst/>
              <a:rect l="l" t="t" r="r" b="b"/>
              <a:pathLst>
                <a:path w="129323" h="76657" extrusionOk="0">
                  <a:moveTo>
                    <a:pt x="48247" y="1"/>
                  </a:moveTo>
                  <a:lnTo>
                    <a:pt x="47351" y="21"/>
                  </a:lnTo>
                  <a:lnTo>
                    <a:pt x="45620" y="204"/>
                  </a:lnTo>
                  <a:lnTo>
                    <a:pt x="44011" y="612"/>
                  </a:lnTo>
                  <a:lnTo>
                    <a:pt x="42484" y="1182"/>
                  </a:lnTo>
                  <a:lnTo>
                    <a:pt x="41038" y="1956"/>
                  </a:lnTo>
                  <a:lnTo>
                    <a:pt x="39673" y="2892"/>
                  </a:lnTo>
                  <a:lnTo>
                    <a:pt x="38390" y="3972"/>
                  </a:lnTo>
                  <a:lnTo>
                    <a:pt x="37189" y="5194"/>
                  </a:lnTo>
                  <a:lnTo>
                    <a:pt x="36028" y="6538"/>
                  </a:lnTo>
                  <a:lnTo>
                    <a:pt x="34928" y="8004"/>
                  </a:lnTo>
                  <a:lnTo>
                    <a:pt x="33380" y="10387"/>
                  </a:lnTo>
                  <a:lnTo>
                    <a:pt x="31445" y="13870"/>
                  </a:lnTo>
                  <a:lnTo>
                    <a:pt x="29653" y="17596"/>
                  </a:lnTo>
                  <a:lnTo>
                    <a:pt x="27087" y="23401"/>
                  </a:lnTo>
                  <a:lnTo>
                    <a:pt x="24541" y="29205"/>
                  </a:lnTo>
                  <a:lnTo>
                    <a:pt x="22770" y="32891"/>
                  </a:lnTo>
                  <a:lnTo>
                    <a:pt x="20876" y="36312"/>
                  </a:lnTo>
                  <a:lnTo>
                    <a:pt x="19369" y="38654"/>
                  </a:lnTo>
                  <a:lnTo>
                    <a:pt x="18310" y="40080"/>
                  </a:lnTo>
                  <a:lnTo>
                    <a:pt x="17189" y="41383"/>
                  </a:lnTo>
                  <a:lnTo>
                    <a:pt x="16008" y="42565"/>
                  </a:lnTo>
                  <a:lnTo>
                    <a:pt x="14766" y="43603"/>
                  </a:lnTo>
                  <a:lnTo>
                    <a:pt x="13442" y="44459"/>
                  </a:lnTo>
                  <a:lnTo>
                    <a:pt x="12750" y="44825"/>
                  </a:lnTo>
                  <a:lnTo>
                    <a:pt x="11691" y="45395"/>
                  </a:lnTo>
                  <a:lnTo>
                    <a:pt x="9715" y="46556"/>
                  </a:lnTo>
                  <a:lnTo>
                    <a:pt x="7923" y="47778"/>
                  </a:lnTo>
                  <a:lnTo>
                    <a:pt x="6335" y="49020"/>
                  </a:lnTo>
                  <a:lnTo>
                    <a:pt x="4950" y="50324"/>
                  </a:lnTo>
                  <a:lnTo>
                    <a:pt x="3728" y="51668"/>
                  </a:lnTo>
                  <a:lnTo>
                    <a:pt x="2689" y="53012"/>
                  </a:lnTo>
                  <a:lnTo>
                    <a:pt x="1813" y="54377"/>
                  </a:lnTo>
                  <a:lnTo>
                    <a:pt x="1141" y="55741"/>
                  </a:lnTo>
                  <a:lnTo>
                    <a:pt x="612" y="57106"/>
                  </a:lnTo>
                  <a:lnTo>
                    <a:pt x="245" y="58450"/>
                  </a:lnTo>
                  <a:lnTo>
                    <a:pt x="42" y="59794"/>
                  </a:lnTo>
                  <a:lnTo>
                    <a:pt x="1" y="61097"/>
                  </a:lnTo>
                  <a:lnTo>
                    <a:pt x="103" y="62360"/>
                  </a:lnTo>
                  <a:lnTo>
                    <a:pt x="367" y="63582"/>
                  </a:lnTo>
                  <a:lnTo>
                    <a:pt x="754" y="64743"/>
                  </a:lnTo>
                  <a:lnTo>
                    <a:pt x="1284" y="65863"/>
                  </a:lnTo>
                  <a:lnTo>
                    <a:pt x="1956" y="66901"/>
                  </a:lnTo>
                  <a:lnTo>
                    <a:pt x="2771" y="67859"/>
                  </a:lnTo>
                  <a:lnTo>
                    <a:pt x="3687" y="68734"/>
                  </a:lnTo>
                  <a:lnTo>
                    <a:pt x="4746" y="69528"/>
                  </a:lnTo>
                  <a:lnTo>
                    <a:pt x="5927" y="70201"/>
                  </a:lnTo>
                  <a:lnTo>
                    <a:pt x="7210" y="70771"/>
                  </a:lnTo>
                  <a:lnTo>
                    <a:pt x="8595" y="71219"/>
                  </a:lnTo>
                  <a:lnTo>
                    <a:pt x="10102" y="71545"/>
                  </a:lnTo>
                  <a:lnTo>
                    <a:pt x="11711" y="71728"/>
                  </a:lnTo>
                  <a:lnTo>
                    <a:pt x="13422" y="71769"/>
                  </a:lnTo>
                  <a:lnTo>
                    <a:pt x="15214" y="71667"/>
                  </a:lnTo>
                  <a:lnTo>
                    <a:pt x="17108" y="71382"/>
                  </a:lnTo>
                  <a:lnTo>
                    <a:pt x="19104" y="70954"/>
                  </a:lnTo>
                  <a:lnTo>
                    <a:pt x="21161" y="70343"/>
                  </a:lnTo>
                  <a:lnTo>
                    <a:pt x="23299" y="69549"/>
                  </a:lnTo>
                  <a:lnTo>
                    <a:pt x="24399" y="69060"/>
                  </a:lnTo>
                  <a:lnTo>
                    <a:pt x="25295" y="68673"/>
                  </a:lnTo>
                  <a:lnTo>
                    <a:pt x="27230" y="67940"/>
                  </a:lnTo>
                  <a:lnTo>
                    <a:pt x="29368" y="67268"/>
                  </a:lnTo>
                  <a:lnTo>
                    <a:pt x="31731" y="66677"/>
                  </a:lnTo>
                  <a:lnTo>
                    <a:pt x="34337" y="66189"/>
                  </a:lnTo>
                  <a:lnTo>
                    <a:pt x="37209" y="65842"/>
                  </a:lnTo>
                  <a:lnTo>
                    <a:pt x="40366" y="65618"/>
                  </a:lnTo>
                  <a:lnTo>
                    <a:pt x="43828" y="65557"/>
                  </a:lnTo>
                  <a:lnTo>
                    <a:pt x="47616" y="65659"/>
                  </a:lnTo>
                  <a:lnTo>
                    <a:pt x="51730" y="65985"/>
                  </a:lnTo>
                  <a:lnTo>
                    <a:pt x="56210" y="66494"/>
                  </a:lnTo>
                  <a:lnTo>
                    <a:pt x="61077" y="67268"/>
                  </a:lnTo>
                  <a:lnTo>
                    <a:pt x="66352" y="68266"/>
                  </a:lnTo>
                  <a:lnTo>
                    <a:pt x="72034" y="69549"/>
                  </a:lnTo>
                  <a:lnTo>
                    <a:pt x="78164" y="71117"/>
                  </a:lnTo>
                  <a:lnTo>
                    <a:pt x="84742" y="72991"/>
                  </a:lnTo>
                  <a:lnTo>
                    <a:pt x="88245" y="74070"/>
                  </a:lnTo>
                  <a:lnTo>
                    <a:pt x="89997" y="74600"/>
                  </a:lnTo>
                  <a:lnTo>
                    <a:pt x="93377" y="75455"/>
                  </a:lnTo>
                  <a:lnTo>
                    <a:pt x="96595" y="76066"/>
                  </a:lnTo>
                  <a:lnTo>
                    <a:pt x="99650" y="76473"/>
                  </a:lnTo>
                  <a:lnTo>
                    <a:pt x="102562" y="76656"/>
                  </a:lnTo>
                  <a:lnTo>
                    <a:pt x="105332" y="76656"/>
                  </a:lnTo>
                  <a:lnTo>
                    <a:pt x="107939" y="76453"/>
                  </a:lnTo>
                  <a:lnTo>
                    <a:pt x="110383" y="76086"/>
                  </a:lnTo>
                  <a:lnTo>
                    <a:pt x="112684" y="75557"/>
                  </a:lnTo>
                  <a:lnTo>
                    <a:pt x="114822" y="74844"/>
                  </a:lnTo>
                  <a:lnTo>
                    <a:pt x="116818" y="74009"/>
                  </a:lnTo>
                  <a:lnTo>
                    <a:pt x="118671" y="73052"/>
                  </a:lnTo>
                  <a:lnTo>
                    <a:pt x="120362" y="71952"/>
                  </a:lnTo>
                  <a:lnTo>
                    <a:pt x="121910" y="70750"/>
                  </a:lnTo>
                  <a:lnTo>
                    <a:pt x="123315" y="69447"/>
                  </a:lnTo>
                  <a:lnTo>
                    <a:pt x="124577" y="68042"/>
                  </a:lnTo>
                  <a:lnTo>
                    <a:pt x="125677" y="66575"/>
                  </a:lnTo>
                  <a:lnTo>
                    <a:pt x="126634" y="65028"/>
                  </a:lnTo>
                  <a:lnTo>
                    <a:pt x="127449" y="63439"/>
                  </a:lnTo>
                  <a:lnTo>
                    <a:pt x="128101" y="61790"/>
                  </a:lnTo>
                  <a:lnTo>
                    <a:pt x="128630" y="60120"/>
                  </a:lnTo>
                  <a:lnTo>
                    <a:pt x="128997" y="58429"/>
                  </a:lnTo>
                  <a:lnTo>
                    <a:pt x="129241" y="56719"/>
                  </a:lnTo>
                  <a:lnTo>
                    <a:pt x="129323" y="55008"/>
                  </a:lnTo>
                  <a:lnTo>
                    <a:pt x="129282" y="53318"/>
                  </a:lnTo>
                  <a:lnTo>
                    <a:pt x="129078" y="51627"/>
                  </a:lnTo>
                  <a:lnTo>
                    <a:pt x="128732" y="49978"/>
                  </a:lnTo>
                  <a:lnTo>
                    <a:pt x="128264" y="48389"/>
                  </a:lnTo>
                  <a:lnTo>
                    <a:pt x="127653" y="46841"/>
                  </a:lnTo>
                  <a:lnTo>
                    <a:pt x="126899" y="45355"/>
                  </a:lnTo>
                  <a:lnTo>
                    <a:pt x="126003" y="43949"/>
                  </a:lnTo>
                  <a:lnTo>
                    <a:pt x="124964" y="42626"/>
                  </a:lnTo>
                  <a:lnTo>
                    <a:pt x="124394" y="42015"/>
                  </a:lnTo>
                  <a:lnTo>
                    <a:pt x="123804" y="41404"/>
                  </a:lnTo>
                  <a:lnTo>
                    <a:pt x="122663" y="40365"/>
                  </a:lnTo>
                  <a:lnTo>
                    <a:pt x="121523" y="39469"/>
                  </a:lnTo>
                  <a:lnTo>
                    <a:pt x="120402" y="38736"/>
                  </a:lnTo>
                  <a:lnTo>
                    <a:pt x="119303" y="38145"/>
                  </a:lnTo>
                  <a:lnTo>
                    <a:pt x="118223" y="37697"/>
                  </a:lnTo>
                  <a:lnTo>
                    <a:pt x="117124" y="37351"/>
                  </a:lnTo>
                  <a:lnTo>
                    <a:pt x="116044" y="37147"/>
                  </a:lnTo>
                  <a:lnTo>
                    <a:pt x="114435" y="37005"/>
                  </a:lnTo>
                  <a:lnTo>
                    <a:pt x="112256" y="37147"/>
                  </a:lnTo>
                  <a:lnTo>
                    <a:pt x="110036" y="37575"/>
                  </a:lnTo>
                  <a:lnTo>
                    <a:pt x="107755" y="38227"/>
                  </a:lnTo>
                  <a:lnTo>
                    <a:pt x="104171" y="39449"/>
                  </a:lnTo>
                  <a:lnTo>
                    <a:pt x="100281" y="40752"/>
                  </a:lnTo>
                  <a:lnTo>
                    <a:pt x="97491" y="41526"/>
                  </a:lnTo>
                  <a:lnTo>
                    <a:pt x="94518" y="42157"/>
                  </a:lnTo>
                  <a:lnTo>
                    <a:pt x="91341" y="42544"/>
                  </a:lnTo>
                  <a:lnTo>
                    <a:pt x="87919" y="42626"/>
                  </a:lnTo>
                  <a:lnTo>
                    <a:pt x="85170" y="42442"/>
                  </a:lnTo>
                  <a:lnTo>
                    <a:pt x="83256" y="42178"/>
                  </a:lnTo>
                  <a:lnTo>
                    <a:pt x="82278" y="42015"/>
                  </a:lnTo>
                  <a:lnTo>
                    <a:pt x="81300" y="41811"/>
                  </a:lnTo>
                  <a:lnTo>
                    <a:pt x="79468" y="41241"/>
                  </a:lnTo>
                  <a:lnTo>
                    <a:pt x="77798" y="40487"/>
                  </a:lnTo>
                  <a:lnTo>
                    <a:pt x="76250" y="39591"/>
                  </a:lnTo>
                  <a:lnTo>
                    <a:pt x="74845" y="38532"/>
                  </a:lnTo>
                  <a:lnTo>
                    <a:pt x="73541" y="37331"/>
                  </a:lnTo>
                  <a:lnTo>
                    <a:pt x="72360" y="35986"/>
                  </a:lnTo>
                  <a:lnTo>
                    <a:pt x="71281" y="34561"/>
                  </a:lnTo>
                  <a:lnTo>
                    <a:pt x="70283" y="33013"/>
                  </a:lnTo>
                  <a:lnTo>
                    <a:pt x="69366" y="31384"/>
                  </a:lnTo>
                  <a:lnTo>
                    <a:pt x="68104" y="28818"/>
                  </a:lnTo>
                  <a:lnTo>
                    <a:pt x="66617" y="25193"/>
                  </a:lnTo>
                  <a:lnTo>
                    <a:pt x="65252" y="21466"/>
                  </a:lnTo>
                  <a:lnTo>
                    <a:pt x="63969" y="17739"/>
                  </a:lnTo>
                  <a:lnTo>
                    <a:pt x="62666" y="14094"/>
                  </a:lnTo>
                  <a:lnTo>
                    <a:pt x="61261" y="10652"/>
                  </a:lnTo>
                  <a:lnTo>
                    <a:pt x="60079" y="8269"/>
                  </a:lnTo>
                  <a:lnTo>
                    <a:pt x="59244" y="6803"/>
                  </a:lnTo>
                  <a:lnTo>
                    <a:pt x="58308" y="5438"/>
                  </a:lnTo>
                  <a:lnTo>
                    <a:pt x="57330" y="4196"/>
                  </a:lnTo>
                  <a:lnTo>
                    <a:pt x="56230" y="3076"/>
                  </a:lnTo>
                  <a:lnTo>
                    <a:pt x="55049" y="2119"/>
                  </a:lnTo>
                  <a:lnTo>
                    <a:pt x="53766" y="1324"/>
                  </a:lnTo>
                  <a:lnTo>
                    <a:pt x="52361" y="713"/>
                  </a:lnTo>
                  <a:lnTo>
                    <a:pt x="50813" y="265"/>
                  </a:lnTo>
                  <a:lnTo>
                    <a:pt x="49143" y="41"/>
                  </a:lnTo>
                  <a:lnTo>
                    <a:pt x="482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9"/>
            <p:cNvSpPr/>
            <p:nvPr/>
          </p:nvSpPr>
          <p:spPr>
            <a:xfrm>
              <a:off x="8093588" y="3389538"/>
              <a:ext cx="540071" cy="537323"/>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402675" y="4147300"/>
              <a:ext cx="458551" cy="456197"/>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46225" y="271638"/>
              <a:ext cx="269749" cy="268370"/>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2702900" y="4568863"/>
              <a:ext cx="269749" cy="268370"/>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5651563" y="475275"/>
              <a:ext cx="540071" cy="537323"/>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2472500" y="657047"/>
              <a:ext cx="174678" cy="173774"/>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Title 1">
  <p:cSld name="CUSTOM_19">
    <p:spTree>
      <p:nvGrpSpPr>
        <p:cNvPr id="1" name="Shape 142"/>
        <p:cNvGrpSpPr/>
        <p:nvPr/>
      </p:nvGrpSpPr>
      <p:grpSpPr>
        <a:xfrm>
          <a:off x="0" y="0"/>
          <a:ext cx="0" cy="0"/>
          <a:chOff x="0" y="0"/>
          <a:chExt cx="0" cy="0"/>
        </a:xfrm>
      </p:grpSpPr>
      <p:sp>
        <p:nvSpPr>
          <p:cNvPr id="143" name="Google Shape;143;p14"/>
          <p:cNvSpPr txBox="1">
            <a:spLocks noGrp="1"/>
          </p:cNvSpPr>
          <p:nvPr>
            <p:ph type="title"/>
          </p:nvPr>
        </p:nvSpPr>
        <p:spPr>
          <a:xfrm>
            <a:off x="1080000" y="1604863"/>
            <a:ext cx="4072800" cy="7992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b="1">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4" name="Google Shape;144;p14"/>
          <p:cNvSpPr txBox="1">
            <a:spLocks noGrp="1"/>
          </p:cNvSpPr>
          <p:nvPr>
            <p:ph type="subTitle" idx="1"/>
          </p:nvPr>
        </p:nvSpPr>
        <p:spPr>
          <a:xfrm>
            <a:off x="1080000" y="2404050"/>
            <a:ext cx="4072800" cy="1671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b="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45" name="Google Shape;145;p14"/>
          <p:cNvGrpSpPr/>
          <p:nvPr/>
        </p:nvGrpSpPr>
        <p:grpSpPr>
          <a:xfrm>
            <a:off x="329750" y="100800"/>
            <a:ext cx="11022934" cy="5804098"/>
            <a:chOff x="329750" y="100800"/>
            <a:chExt cx="11022934" cy="5804098"/>
          </a:xfrm>
        </p:grpSpPr>
        <p:sp>
          <p:nvSpPr>
            <p:cNvPr id="146" name="Google Shape;146;p14"/>
            <p:cNvSpPr/>
            <p:nvPr/>
          </p:nvSpPr>
          <p:spPr>
            <a:xfrm>
              <a:off x="5495313" y="1400664"/>
              <a:ext cx="5857372" cy="4504234"/>
            </a:xfrm>
            <a:custGeom>
              <a:avLst/>
              <a:gdLst/>
              <a:ahLst/>
              <a:cxnLst/>
              <a:rect l="l" t="t" r="r" b="b"/>
              <a:pathLst>
                <a:path w="50512" h="38843" extrusionOk="0">
                  <a:moveTo>
                    <a:pt x="19338" y="1"/>
                  </a:moveTo>
                  <a:lnTo>
                    <a:pt x="17528" y="144"/>
                  </a:lnTo>
                  <a:lnTo>
                    <a:pt x="15766" y="525"/>
                  </a:lnTo>
                  <a:lnTo>
                    <a:pt x="14075" y="1144"/>
                  </a:lnTo>
                  <a:lnTo>
                    <a:pt x="12432" y="2001"/>
                  </a:lnTo>
                  <a:lnTo>
                    <a:pt x="11646" y="2549"/>
                  </a:lnTo>
                  <a:lnTo>
                    <a:pt x="11098" y="2978"/>
                  </a:lnTo>
                  <a:lnTo>
                    <a:pt x="10288" y="3883"/>
                  </a:lnTo>
                  <a:lnTo>
                    <a:pt x="9788" y="4835"/>
                  </a:lnTo>
                  <a:lnTo>
                    <a:pt x="9526" y="5812"/>
                  </a:lnTo>
                  <a:lnTo>
                    <a:pt x="9503" y="6836"/>
                  </a:lnTo>
                  <a:lnTo>
                    <a:pt x="9645" y="7907"/>
                  </a:lnTo>
                  <a:lnTo>
                    <a:pt x="10098" y="9527"/>
                  </a:lnTo>
                  <a:lnTo>
                    <a:pt x="10527" y="10598"/>
                  </a:lnTo>
                  <a:lnTo>
                    <a:pt x="10765" y="11241"/>
                  </a:lnTo>
                  <a:lnTo>
                    <a:pt x="11146" y="12503"/>
                  </a:lnTo>
                  <a:lnTo>
                    <a:pt x="11384" y="13742"/>
                  </a:lnTo>
                  <a:lnTo>
                    <a:pt x="11503" y="14980"/>
                  </a:lnTo>
                  <a:lnTo>
                    <a:pt x="11432" y="16195"/>
                  </a:lnTo>
                  <a:lnTo>
                    <a:pt x="11217" y="17385"/>
                  </a:lnTo>
                  <a:lnTo>
                    <a:pt x="10789" y="18528"/>
                  </a:lnTo>
                  <a:lnTo>
                    <a:pt x="10169" y="19624"/>
                  </a:lnTo>
                  <a:lnTo>
                    <a:pt x="9765" y="20172"/>
                  </a:lnTo>
                  <a:lnTo>
                    <a:pt x="9312" y="20743"/>
                  </a:lnTo>
                  <a:lnTo>
                    <a:pt x="8240" y="21767"/>
                  </a:lnTo>
                  <a:lnTo>
                    <a:pt x="6454" y="23125"/>
                  </a:lnTo>
                  <a:lnTo>
                    <a:pt x="3978" y="24839"/>
                  </a:lnTo>
                  <a:lnTo>
                    <a:pt x="2287" y="26268"/>
                  </a:lnTo>
                  <a:lnTo>
                    <a:pt x="1287" y="27340"/>
                  </a:lnTo>
                  <a:lnTo>
                    <a:pt x="858" y="27935"/>
                  </a:lnTo>
                  <a:lnTo>
                    <a:pt x="644" y="28316"/>
                  </a:lnTo>
                  <a:lnTo>
                    <a:pt x="310" y="29150"/>
                  </a:lnTo>
                  <a:lnTo>
                    <a:pt x="96" y="30102"/>
                  </a:lnTo>
                  <a:lnTo>
                    <a:pt x="1" y="31126"/>
                  </a:lnTo>
                  <a:lnTo>
                    <a:pt x="24" y="32150"/>
                  </a:lnTo>
                  <a:lnTo>
                    <a:pt x="191" y="33150"/>
                  </a:lnTo>
                  <a:lnTo>
                    <a:pt x="453" y="34079"/>
                  </a:lnTo>
                  <a:lnTo>
                    <a:pt x="810" y="34913"/>
                  </a:lnTo>
                  <a:lnTo>
                    <a:pt x="1048" y="35246"/>
                  </a:lnTo>
                  <a:lnTo>
                    <a:pt x="1168" y="35413"/>
                  </a:lnTo>
                  <a:lnTo>
                    <a:pt x="2049" y="36342"/>
                  </a:lnTo>
                  <a:lnTo>
                    <a:pt x="2977" y="37104"/>
                  </a:lnTo>
                  <a:lnTo>
                    <a:pt x="4192" y="37866"/>
                  </a:lnTo>
                  <a:lnTo>
                    <a:pt x="5668" y="38485"/>
                  </a:lnTo>
                  <a:lnTo>
                    <a:pt x="7407" y="38842"/>
                  </a:lnTo>
                  <a:lnTo>
                    <a:pt x="8860" y="38818"/>
                  </a:lnTo>
                  <a:lnTo>
                    <a:pt x="9884" y="38675"/>
                  </a:lnTo>
                  <a:lnTo>
                    <a:pt x="10431" y="38532"/>
                  </a:lnTo>
                  <a:lnTo>
                    <a:pt x="11527" y="38199"/>
                  </a:lnTo>
                  <a:lnTo>
                    <a:pt x="13837" y="37151"/>
                  </a:lnTo>
                  <a:lnTo>
                    <a:pt x="17409" y="35222"/>
                  </a:lnTo>
                  <a:lnTo>
                    <a:pt x="20934" y="33531"/>
                  </a:lnTo>
                  <a:lnTo>
                    <a:pt x="22624" y="33008"/>
                  </a:lnTo>
                  <a:lnTo>
                    <a:pt x="23720" y="32841"/>
                  </a:lnTo>
                  <a:lnTo>
                    <a:pt x="24768" y="32841"/>
                  </a:lnTo>
                  <a:lnTo>
                    <a:pt x="25792" y="33031"/>
                  </a:lnTo>
                  <a:lnTo>
                    <a:pt x="26744" y="33460"/>
                  </a:lnTo>
                  <a:lnTo>
                    <a:pt x="27625" y="34151"/>
                  </a:lnTo>
                  <a:lnTo>
                    <a:pt x="28054" y="34603"/>
                  </a:lnTo>
                  <a:lnTo>
                    <a:pt x="28483" y="35079"/>
                  </a:lnTo>
                  <a:lnTo>
                    <a:pt x="29483" y="35937"/>
                  </a:lnTo>
                  <a:lnTo>
                    <a:pt x="30626" y="36699"/>
                  </a:lnTo>
                  <a:lnTo>
                    <a:pt x="31912" y="37366"/>
                  </a:lnTo>
                  <a:lnTo>
                    <a:pt x="33293" y="37890"/>
                  </a:lnTo>
                  <a:lnTo>
                    <a:pt x="34746" y="38318"/>
                  </a:lnTo>
                  <a:lnTo>
                    <a:pt x="36270" y="38604"/>
                  </a:lnTo>
                  <a:lnTo>
                    <a:pt x="37794" y="38771"/>
                  </a:lnTo>
                  <a:lnTo>
                    <a:pt x="39342" y="38794"/>
                  </a:lnTo>
                  <a:lnTo>
                    <a:pt x="40842" y="38675"/>
                  </a:lnTo>
                  <a:lnTo>
                    <a:pt x="42319" y="38413"/>
                  </a:lnTo>
                  <a:lnTo>
                    <a:pt x="43700" y="38009"/>
                  </a:lnTo>
                  <a:lnTo>
                    <a:pt x="45010" y="37437"/>
                  </a:lnTo>
                  <a:lnTo>
                    <a:pt x="46177" y="36699"/>
                  </a:lnTo>
                  <a:lnTo>
                    <a:pt x="47201" y="35818"/>
                  </a:lnTo>
                  <a:lnTo>
                    <a:pt x="48034" y="34746"/>
                  </a:lnTo>
                  <a:lnTo>
                    <a:pt x="48392" y="34127"/>
                  </a:lnTo>
                  <a:lnTo>
                    <a:pt x="48701" y="33484"/>
                  </a:lnTo>
                  <a:lnTo>
                    <a:pt x="49297" y="32055"/>
                  </a:lnTo>
                  <a:lnTo>
                    <a:pt x="49797" y="30483"/>
                  </a:lnTo>
                  <a:lnTo>
                    <a:pt x="50178" y="28816"/>
                  </a:lnTo>
                  <a:lnTo>
                    <a:pt x="50416" y="27030"/>
                  </a:lnTo>
                  <a:lnTo>
                    <a:pt x="50511" y="25220"/>
                  </a:lnTo>
                  <a:lnTo>
                    <a:pt x="50416" y="23387"/>
                  </a:lnTo>
                  <a:lnTo>
                    <a:pt x="50106" y="21577"/>
                  </a:lnTo>
                  <a:lnTo>
                    <a:pt x="49582" y="19814"/>
                  </a:lnTo>
                  <a:lnTo>
                    <a:pt x="48796" y="18147"/>
                  </a:lnTo>
                  <a:lnTo>
                    <a:pt x="47749" y="16576"/>
                  </a:lnTo>
                  <a:lnTo>
                    <a:pt x="46391" y="15171"/>
                  </a:lnTo>
                  <a:lnTo>
                    <a:pt x="44724" y="13932"/>
                  </a:lnTo>
                  <a:lnTo>
                    <a:pt x="42724" y="12908"/>
                  </a:lnTo>
                  <a:lnTo>
                    <a:pt x="40342" y="12146"/>
                  </a:lnTo>
                  <a:lnTo>
                    <a:pt x="37580" y="11670"/>
                  </a:lnTo>
                  <a:lnTo>
                    <a:pt x="36008" y="11551"/>
                  </a:lnTo>
                  <a:lnTo>
                    <a:pt x="35675" y="11479"/>
                  </a:lnTo>
                  <a:lnTo>
                    <a:pt x="34746" y="10932"/>
                  </a:lnTo>
                  <a:lnTo>
                    <a:pt x="33746" y="10003"/>
                  </a:lnTo>
                  <a:lnTo>
                    <a:pt x="32912" y="8860"/>
                  </a:lnTo>
                  <a:lnTo>
                    <a:pt x="32650" y="8264"/>
                  </a:lnTo>
                  <a:lnTo>
                    <a:pt x="32317" y="7526"/>
                  </a:lnTo>
                  <a:lnTo>
                    <a:pt x="31364" y="6145"/>
                  </a:lnTo>
                  <a:lnTo>
                    <a:pt x="30864" y="5454"/>
                  </a:lnTo>
                  <a:lnTo>
                    <a:pt x="30388" y="4716"/>
                  </a:lnTo>
                  <a:lnTo>
                    <a:pt x="29316" y="3406"/>
                  </a:lnTo>
                  <a:lnTo>
                    <a:pt x="28078" y="2311"/>
                  </a:lnTo>
                  <a:lnTo>
                    <a:pt x="26625" y="1454"/>
                  </a:lnTo>
                  <a:lnTo>
                    <a:pt x="25792" y="1144"/>
                  </a:lnTo>
                  <a:lnTo>
                    <a:pt x="24887" y="811"/>
                  </a:lnTo>
                  <a:lnTo>
                    <a:pt x="23029" y="334"/>
                  </a:lnTo>
                  <a:lnTo>
                    <a:pt x="21196" y="72"/>
                  </a:lnTo>
                  <a:lnTo>
                    <a:pt x="193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a:off x="1904350" y="471400"/>
              <a:ext cx="983721" cy="978695"/>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449963" y="3587575"/>
              <a:ext cx="540071" cy="537323"/>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4"/>
            <p:cNvSpPr/>
            <p:nvPr/>
          </p:nvSpPr>
          <p:spPr>
            <a:xfrm>
              <a:off x="3545900" y="3261350"/>
              <a:ext cx="458551" cy="456197"/>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4"/>
            <p:cNvSpPr/>
            <p:nvPr/>
          </p:nvSpPr>
          <p:spPr>
            <a:xfrm>
              <a:off x="4220850" y="1715513"/>
              <a:ext cx="269749" cy="268370"/>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a:off x="5712075" y="100800"/>
              <a:ext cx="803303" cy="799199"/>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4"/>
            <p:cNvSpPr/>
            <p:nvPr/>
          </p:nvSpPr>
          <p:spPr>
            <a:xfrm>
              <a:off x="2702900" y="4568863"/>
              <a:ext cx="269749" cy="268370"/>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4"/>
            <p:cNvSpPr/>
            <p:nvPr/>
          </p:nvSpPr>
          <p:spPr>
            <a:xfrm>
              <a:off x="5495313" y="2571750"/>
              <a:ext cx="540071" cy="537323"/>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4"/>
            <p:cNvSpPr/>
            <p:nvPr/>
          </p:nvSpPr>
          <p:spPr>
            <a:xfrm>
              <a:off x="329750" y="366222"/>
              <a:ext cx="174678" cy="173774"/>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3">
  <p:cSld name="CUSTOM_10_1">
    <p:spTree>
      <p:nvGrpSpPr>
        <p:cNvPr id="1" name="Shape 192"/>
        <p:cNvGrpSpPr/>
        <p:nvPr/>
      </p:nvGrpSpPr>
      <p:grpSpPr>
        <a:xfrm>
          <a:off x="0" y="0"/>
          <a:ext cx="0" cy="0"/>
          <a:chOff x="0" y="0"/>
          <a:chExt cx="0" cy="0"/>
        </a:xfrm>
      </p:grpSpPr>
      <p:sp>
        <p:nvSpPr>
          <p:cNvPr id="193" name="Google Shape;193;p18"/>
          <p:cNvSpPr txBox="1">
            <a:spLocks noGrp="1"/>
          </p:cNvSpPr>
          <p:nvPr>
            <p:ph type="title"/>
          </p:nvPr>
        </p:nvSpPr>
        <p:spPr>
          <a:xfrm>
            <a:off x="1583700" y="899759"/>
            <a:ext cx="5976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2800"/>
              <a:buNone/>
              <a:defRPr>
                <a:latin typeface="Bellota Text"/>
                <a:ea typeface="Bellota Text"/>
                <a:cs typeface="Bellota Text"/>
                <a:sym typeface="Bellota Text"/>
              </a:defRPr>
            </a:lvl2pPr>
            <a:lvl3pPr lvl="2" rtl="0">
              <a:spcBef>
                <a:spcPts val="0"/>
              </a:spcBef>
              <a:spcAft>
                <a:spcPts val="0"/>
              </a:spcAft>
              <a:buSzPts val="2800"/>
              <a:buNone/>
              <a:defRPr>
                <a:latin typeface="Bellota Text"/>
                <a:ea typeface="Bellota Text"/>
                <a:cs typeface="Bellota Text"/>
                <a:sym typeface="Bellota Text"/>
              </a:defRPr>
            </a:lvl3pPr>
            <a:lvl4pPr lvl="3" rtl="0">
              <a:spcBef>
                <a:spcPts val="0"/>
              </a:spcBef>
              <a:spcAft>
                <a:spcPts val="0"/>
              </a:spcAft>
              <a:buSzPts val="2800"/>
              <a:buNone/>
              <a:defRPr>
                <a:latin typeface="Bellota Text"/>
                <a:ea typeface="Bellota Text"/>
                <a:cs typeface="Bellota Text"/>
                <a:sym typeface="Bellota Text"/>
              </a:defRPr>
            </a:lvl4pPr>
            <a:lvl5pPr lvl="4" rtl="0">
              <a:spcBef>
                <a:spcPts val="0"/>
              </a:spcBef>
              <a:spcAft>
                <a:spcPts val="0"/>
              </a:spcAft>
              <a:buSzPts val="2800"/>
              <a:buNone/>
              <a:defRPr>
                <a:latin typeface="Bellota Text"/>
                <a:ea typeface="Bellota Text"/>
                <a:cs typeface="Bellota Text"/>
                <a:sym typeface="Bellota Text"/>
              </a:defRPr>
            </a:lvl5pPr>
            <a:lvl6pPr lvl="5" rtl="0">
              <a:spcBef>
                <a:spcPts val="0"/>
              </a:spcBef>
              <a:spcAft>
                <a:spcPts val="0"/>
              </a:spcAft>
              <a:buSzPts val="2800"/>
              <a:buNone/>
              <a:defRPr>
                <a:latin typeface="Bellota Text"/>
                <a:ea typeface="Bellota Text"/>
                <a:cs typeface="Bellota Text"/>
                <a:sym typeface="Bellota Text"/>
              </a:defRPr>
            </a:lvl6pPr>
            <a:lvl7pPr lvl="6" rtl="0">
              <a:spcBef>
                <a:spcPts val="0"/>
              </a:spcBef>
              <a:spcAft>
                <a:spcPts val="0"/>
              </a:spcAft>
              <a:buSzPts val="2800"/>
              <a:buNone/>
              <a:defRPr>
                <a:latin typeface="Bellota Text"/>
                <a:ea typeface="Bellota Text"/>
                <a:cs typeface="Bellota Text"/>
                <a:sym typeface="Bellota Text"/>
              </a:defRPr>
            </a:lvl7pPr>
            <a:lvl8pPr lvl="7" rtl="0">
              <a:spcBef>
                <a:spcPts val="0"/>
              </a:spcBef>
              <a:spcAft>
                <a:spcPts val="0"/>
              </a:spcAft>
              <a:buSzPts val="2800"/>
              <a:buNone/>
              <a:defRPr>
                <a:latin typeface="Bellota Text"/>
                <a:ea typeface="Bellota Text"/>
                <a:cs typeface="Bellota Text"/>
                <a:sym typeface="Bellota Text"/>
              </a:defRPr>
            </a:lvl8pPr>
            <a:lvl9pPr lvl="8" rtl="0">
              <a:spcBef>
                <a:spcPts val="0"/>
              </a:spcBef>
              <a:spcAft>
                <a:spcPts val="0"/>
              </a:spcAft>
              <a:buSzPts val="2800"/>
              <a:buNone/>
              <a:defRPr>
                <a:latin typeface="Bellota Text"/>
                <a:ea typeface="Bellota Text"/>
                <a:cs typeface="Bellota Text"/>
                <a:sym typeface="Bellota Text"/>
              </a:defRPr>
            </a:lvl9pPr>
          </a:lstStyle>
          <a:p>
            <a:endParaRPr/>
          </a:p>
        </p:txBody>
      </p:sp>
      <p:sp>
        <p:nvSpPr>
          <p:cNvPr id="194" name="Google Shape;194;p18"/>
          <p:cNvSpPr txBox="1">
            <a:spLocks noGrp="1"/>
          </p:cNvSpPr>
          <p:nvPr>
            <p:ph type="subTitle" idx="1"/>
          </p:nvPr>
        </p:nvSpPr>
        <p:spPr>
          <a:xfrm flipH="1">
            <a:off x="1583700" y="2394000"/>
            <a:ext cx="2988300" cy="1190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b="0">
                <a:solidFill>
                  <a:schemeClr val="dk1"/>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grpSp>
        <p:nvGrpSpPr>
          <p:cNvPr id="195" name="Google Shape;195;p18"/>
          <p:cNvGrpSpPr/>
          <p:nvPr/>
        </p:nvGrpSpPr>
        <p:grpSpPr>
          <a:xfrm>
            <a:off x="-3975631" y="-1816134"/>
            <a:ext cx="14748279" cy="9179900"/>
            <a:chOff x="-3975631" y="-1816134"/>
            <a:chExt cx="14748279" cy="9179900"/>
          </a:xfrm>
        </p:grpSpPr>
        <p:sp>
          <p:nvSpPr>
            <p:cNvPr id="196" name="Google Shape;196;p18"/>
            <p:cNvSpPr/>
            <p:nvPr/>
          </p:nvSpPr>
          <p:spPr>
            <a:xfrm rot="-6332216" flipH="1">
              <a:off x="6779759" y="-920397"/>
              <a:ext cx="4079058" cy="2920814"/>
            </a:xfrm>
            <a:custGeom>
              <a:avLst/>
              <a:gdLst/>
              <a:ahLst/>
              <a:cxnLst/>
              <a:rect l="l" t="t" r="r" b="b"/>
              <a:pathLst>
                <a:path w="56870" h="37628" extrusionOk="0">
                  <a:moveTo>
                    <a:pt x="21029" y="1"/>
                  </a:moveTo>
                  <a:lnTo>
                    <a:pt x="19529" y="263"/>
                  </a:lnTo>
                  <a:lnTo>
                    <a:pt x="18766" y="525"/>
                  </a:lnTo>
                  <a:lnTo>
                    <a:pt x="18338" y="691"/>
                  </a:lnTo>
                  <a:lnTo>
                    <a:pt x="17600" y="1144"/>
                  </a:lnTo>
                  <a:lnTo>
                    <a:pt x="16599" y="1953"/>
                  </a:lnTo>
                  <a:lnTo>
                    <a:pt x="15504" y="3359"/>
                  </a:lnTo>
                  <a:lnTo>
                    <a:pt x="14551" y="5002"/>
                  </a:lnTo>
                  <a:lnTo>
                    <a:pt x="13623" y="6716"/>
                  </a:lnTo>
                  <a:lnTo>
                    <a:pt x="12646" y="8431"/>
                  </a:lnTo>
                  <a:lnTo>
                    <a:pt x="11503" y="10027"/>
                  </a:lnTo>
                  <a:lnTo>
                    <a:pt x="10479" y="11051"/>
                  </a:lnTo>
                  <a:lnTo>
                    <a:pt x="9693" y="11646"/>
                  </a:lnTo>
                  <a:lnTo>
                    <a:pt x="9241" y="11884"/>
                  </a:lnTo>
                  <a:lnTo>
                    <a:pt x="8883" y="12075"/>
                  </a:lnTo>
                  <a:lnTo>
                    <a:pt x="7859" y="12313"/>
                  </a:lnTo>
                  <a:lnTo>
                    <a:pt x="5883" y="12646"/>
                  </a:lnTo>
                  <a:lnTo>
                    <a:pt x="3716" y="13194"/>
                  </a:lnTo>
                  <a:lnTo>
                    <a:pt x="2382" y="13813"/>
                  </a:lnTo>
                  <a:lnTo>
                    <a:pt x="1501" y="14480"/>
                  </a:lnTo>
                  <a:lnTo>
                    <a:pt x="1001" y="15028"/>
                  </a:lnTo>
                  <a:lnTo>
                    <a:pt x="596" y="15694"/>
                  </a:lnTo>
                  <a:lnTo>
                    <a:pt x="310" y="16456"/>
                  </a:lnTo>
                  <a:lnTo>
                    <a:pt x="191" y="16885"/>
                  </a:lnTo>
                  <a:lnTo>
                    <a:pt x="72" y="17552"/>
                  </a:lnTo>
                  <a:lnTo>
                    <a:pt x="1" y="18981"/>
                  </a:lnTo>
                  <a:lnTo>
                    <a:pt x="120" y="20481"/>
                  </a:lnTo>
                  <a:lnTo>
                    <a:pt x="453" y="21934"/>
                  </a:lnTo>
                  <a:lnTo>
                    <a:pt x="1048" y="23315"/>
                  </a:lnTo>
                  <a:lnTo>
                    <a:pt x="1906" y="24506"/>
                  </a:lnTo>
                  <a:lnTo>
                    <a:pt x="3049" y="25434"/>
                  </a:lnTo>
                  <a:lnTo>
                    <a:pt x="4121" y="25911"/>
                  </a:lnTo>
                  <a:lnTo>
                    <a:pt x="4930" y="26125"/>
                  </a:lnTo>
                  <a:lnTo>
                    <a:pt x="5359" y="26173"/>
                  </a:lnTo>
                  <a:lnTo>
                    <a:pt x="6264" y="26244"/>
                  </a:lnTo>
                  <a:lnTo>
                    <a:pt x="8169" y="26268"/>
                  </a:lnTo>
                  <a:lnTo>
                    <a:pt x="11074" y="26196"/>
                  </a:lnTo>
                  <a:lnTo>
                    <a:pt x="13694" y="26339"/>
                  </a:lnTo>
                  <a:lnTo>
                    <a:pt x="14789" y="26601"/>
                  </a:lnTo>
                  <a:lnTo>
                    <a:pt x="15432" y="26863"/>
                  </a:lnTo>
                  <a:lnTo>
                    <a:pt x="15956" y="27220"/>
                  </a:lnTo>
                  <a:lnTo>
                    <a:pt x="16385" y="27673"/>
                  </a:lnTo>
                  <a:lnTo>
                    <a:pt x="16671" y="28245"/>
                  </a:lnTo>
                  <a:lnTo>
                    <a:pt x="16837" y="28959"/>
                  </a:lnTo>
                  <a:lnTo>
                    <a:pt x="16861" y="29364"/>
                  </a:lnTo>
                  <a:lnTo>
                    <a:pt x="16861" y="30221"/>
                  </a:lnTo>
                  <a:lnTo>
                    <a:pt x="16980" y="31936"/>
                  </a:lnTo>
                  <a:lnTo>
                    <a:pt x="17219" y="33555"/>
                  </a:lnTo>
                  <a:lnTo>
                    <a:pt x="17671" y="35008"/>
                  </a:lnTo>
                  <a:lnTo>
                    <a:pt x="18362" y="36222"/>
                  </a:lnTo>
                  <a:lnTo>
                    <a:pt x="19076" y="36913"/>
                  </a:lnTo>
                  <a:lnTo>
                    <a:pt x="19671" y="37270"/>
                  </a:lnTo>
                  <a:lnTo>
                    <a:pt x="20362" y="37508"/>
                  </a:lnTo>
                  <a:lnTo>
                    <a:pt x="21148" y="37627"/>
                  </a:lnTo>
                  <a:lnTo>
                    <a:pt x="22029" y="37627"/>
                  </a:lnTo>
                  <a:lnTo>
                    <a:pt x="23053" y="37484"/>
                  </a:lnTo>
                  <a:lnTo>
                    <a:pt x="23601" y="37365"/>
                  </a:lnTo>
                  <a:lnTo>
                    <a:pt x="24172" y="37199"/>
                  </a:lnTo>
                  <a:lnTo>
                    <a:pt x="25315" y="36675"/>
                  </a:lnTo>
                  <a:lnTo>
                    <a:pt x="27030" y="35579"/>
                  </a:lnTo>
                  <a:lnTo>
                    <a:pt x="30436" y="32650"/>
                  </a:lnTo>
                  <a:lnTo>
                    <a:pt x="33651" y="29626"/>
                  </a:lnTo>
                  <a:lnTo>
                    <a:pt x="35175" y="28459"/>
                  </a:lnTo>
                  <a:lnTo>
                    <a:pt x="36151" y="27887"/>
                  </a:lnTo>
                  <a:lnTo>
                    <a:pt x="37056" y="27506"/>
                  </a:lnTo>
                  <a:lnTo>
                    <a:pt x="37937" y="27387"/>
                  </a:lnTo>
                  <a:lnTo>
                    <a:pt x="38771" y="27578"/>
                  </a:lnTo>
                  <a:lnTo>
                    <a:pt x="39533" y="28078"/>
                  </a:lnTo>
                  <a:lnTo>
                    <a:pt x="39890" y="28483"/>
                  </a:lnTo>
                  <a:lnTo>
                    <a:pt x="40604" y="29340"/>
                  </a:lnTo>
                  <a:lnTo>
                    <a:pt x="42057" y="30864"/>
                  </a:lnTo>
                  <a:lnTo>
                    <a:pt x="43534" y="32079"/>
                  </a:lnTo>
                  <a:lnTo>
                    <a:pt x="45105" y="32960"/>
                  </a:lnTo>
                  <a:lnTo>
                    <a:pt x="46725" y="33484"/>
                  </a:lnTo>
                  <a:lnTo>
                    <a:pt x="48415" y="33627"/>
                  </a:lnTo>
                  <a:lnTo>
                    <a:pt x="50202" y="33341"/>
                  </a:lnTo>
                  <a:lnTo>
                    <a:pt x="52107" y="32579"/>
                  </a:lnTo>
                  <a:lnTo>
                    <a:pt x="53083" y="32007"/>
                  </a:lnTo>
                  <a:lnTo>
                    <a:pt x="53583" y="31650"/>
                  </a:lnTo>
                  <a:lnTo>
                    <a:pt x="54464" y="30816"/>
                  </a:lnTo>
                  <a:lnTo>
                    <a:pt x="55203" y="29769"/>
                  </a:lnTo>
                  <a:lnTo>
                    <a:pt x="55846" y="28554"/>
                  </a:lnTo>
                  <a:lnTo>
                    <a:pt x="56322" y="27220"/>
                  </a:lnTo>
                  <a:lnTo>
                    <a:pt x="56655" y="25815"/>
                  </a:lnTo>
                  <a:lnTo>
                    <a:pt x="56846" y="24339"/>
                  </a:lnTo>
                  <a:lnTo>
                    <a:pt x="56870" y="22839"/>
                  </a:lnTo>
                  <a:lnTo>
                    <a:pt x="56727" y="21362"/>
                  </a:lnTo>
                  <a:lnTo>
                    <a:pt x="56393" y="19933"/>
                  </a:lnTo>
                  <a:lnTo>
                    <a:pt x="55893" y="18576"/>
                  </a:lnTo>
                  <a:lnTo>
                    <a:pt x="55203" y="17361"/>
                  </a:lnTo>
                  <a:lnTo>
                    <a:pt x="54298" y="16290"/>
                  </a:lnTo>
                  <a:lnTo>
                    <a:pt x="53202" y="15385"/>
                  </a:lnTo>
                  <a:lnTo>
                    <a:pt x="51916" y="14718"/>
                  </a:lnTo>
                  <a:lnTo>
                    <a:pt x="50392" y="14313"/>
                  </a:lnTo>
                  <a:lnTo>
                    <a:pt x="49535" y="14218"/>
                  </a:lnTo>
                  <a:lnTo>
                    <a:pt x="46177" y="14027"/>
                  </a:lnTo>
                  <a:lnTo>
                    <a:pt x="40842" y="13908"/>
                  </a:lnTo>
                  <a:lnTo>
                    <a:pt x="37889" y="13718"/>
                  </a:lnTo>
                  <a:lnTo>
                    <a:pt x="36342" y="13432"/>
                  </a:lnTo>
                  <a:lnTo>
                    <a:pt x="35127" y="12908"/>
                  </a:lnTo>
                  <a:lnTo>
                    <a:pt x="34436" y="12313"/>
                  </a:lnTo>
                  <a:lnTo>
                    <a:pt x="34055" y="11813"/>
                  </a:lnTo>
                  <a:lnTo>
                    <a:pt x="33912" y="11527"/>
                  </a:lnTo>
                  <a:lnTo>
                    <a:pt x="33198" y="10098"/>
                  </a:lnTo>
                  <a:lnTo>
                    <a:pt x="31388" y="6954"/>
                  </a:lnTo>
                  <a:lnTo>
                    <a:pt x="29816" y="4740"/>
                  </a:lnTo>
                  <a:lnTo>
                    <a:pt x="28411" y="3168"/>
                  </a:lnTo>
                  <a:lnTo>
                    <a:pt x="27363" y="2239"/>
                  </a:lnTo>
                  <a:lnTo>
                    <a:pt x="26268" y="1406"/>
                  </a:lnTo>
                  <a:lnTo>
                    <a:pt x="25077" y="739"/>
                  </a:lnTo>
                  <a:lnTo>
                    <a:pt x="23815" y="263"/>
                  </a:lnTo>
                  <a:lnTo>
                    <a:pt x="224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p:nvPr/>
          </p:nvSpPr>
          <p:spPr>
            <a:xfrm rot="78" flipH="1">
              <a:off x="-3975631" y="-59270"/>
              <a:ext cx="6245179" cy="3654055"/>
            </a:xfrm>
            <a:custGeom>
              <a:avLst/>
              <a:gdLst/>
              <a:ahLst/>
              <a:cxnLst/>
              <a:rect l="l" t="t" r="r" b="b"/>
              <a:pathLst>
                <a:path w="56870" h="37628" extrusionOk="0">
                  <a:moveTo>
                    <a:pt x="21029" y="1"/>
                  </a:moveTo>
                  <a:lnTo>
                    <a:pt x="19529" y="263"/>
                  </a:lnTo>
                  <a:lnTo>
                    <a:pt x="18766" y="525"/>
                  </a:lnTo>
                  <a:lnTo>
                    <a:pt x="18338" y="691"/>
                  </a:lnTo>
                  <a:lnTo>
                    <a:pt x="17600" y="1144"/>
                  </a:lnTo>
                  <a:lnTo>
                    <a:pt x="16599" y="1953"/>
                  </a:lnTo>
                  <a:lnTo>
                    <a:pt x="15504" y="3359"/>
                  </a:lnTo>
                  <a:lnTo>
                    <a:pt x="14551" y="5002"/>
                  </a:lnTo>
                  <a:lnTo>
                    <a:pt x="13623" y="6716"/>
                  </a:lnTo>
                  <a:lnTo>
                    <a:pt x="12646" y="8431"/>
                  </a:lnTo>
                  <a:lnTo>
                    <a:pt x="11503" y="10027"/>
                  </a:lnTo>
                  <a:lnTo>
                    <a:pt x="10479" y="11051"/>
                  </a:lnTo>
                  <a:lnTo>
                    <a:pt x="9693" y="11646"/>
                  </a:lnTo>
                  <a:lnTo>
                    <a:pt x="9241" y="11884"/>
                  </a:lnTo>
                  <a:lnTo>
                    <a:pt x="8883" y="12075"/>
                  </a:lnTo>
                  <a:lnTo>
                    <a:pt x="7859" y="12313"/>
                  </a:lnTo>
                  <a:lnTo>
                    <a:pt x="5883" y="12646"/>
                  </a:lnTo>
                  <a:lnTo>
                    <a:pt x="3716" y="13194"/>
                  </a:lnTo>
                  <a:lnTo>
                    <a:pt x="2382" y="13813"/>
                  </a:lnTo>
                  <a:lnTo>
                    <a:pt x="1501" y="14480"/>
                  </a:lnTo>
                  <a:lnTo>
                    <a:pt x="1001" y="15028"/>
                  </a:lnTo>
                  <a:lnTo>
                    <a:pt x="596" y="15694"/>
                  </a:lnTo>
                  <a:lnTo>
                    <a:pt x="310" y="16456"/>
                  </a:lnTo>
                  <a:lnTo>
                    <a:pt x="191" y="16885"/>
                  </a:lnTo>
                  <a:lnTo>
                    <a:pt x="72" y="17552"/>
                  </a:lnTo>
                  <a:lnTo>
                    <a:pt x="1" y="18981"/>
                  </a:lnTo>
                  <a:lnTo>
                    <a:pt x="120" y="20481"/>
                  </a:lnTo>
                  <a:lnTo>
                    <a:pt x="453" y="21934"/>
                  </a:lnTo>
                  <a:lnTo>
                    <a:pt x="1048" y="23315"/>
                  </a:lnTo>
                  <a:lnTo>
                    <a:pt x="1906" y="24506"/>
                  </a:lnTo>
                  <a:lnTo>
                    <a:pt x="3049" y="25434"/>
                  </a:lnTo>
                  <a:lnTo>
                    <a:pt x="4121" y="25911"/>
                  </a:lnTo>
                  <a:lnTo>
                    <a:pt x="4930" y="26125"/>
                  </a:lnTo>
                  <a:lnTo>
                    <a:pt x="5359" y="26173"/>
                  </a:lnTo>
                  <a:lnTo>
                    <a:pt x="6264" y="26244"/>
                  </a:lnTo>
                  <a:lnTo>
                    <a:pt x="8169" y="26268"/>
                  </a:lnTo>
                  <a:lnTo>
                    <a:pt x="11074" y="26196"/>
                  </a:lnTo>
                  <a:lnTo>
                    <a:pt x="13694" y="26339"/>
                  </a:lnTo>
                  <a:lnTo>
                    <a:pt x="14789" y="26601"/>
                  </a:lnTo>
                  <a:lnTo>
                    <a:pt x="15432" y="26863"/>
                  </a:lnTo>
                  <a:lnTo>
                    <a:pt x="15956" y="27220"/>
                  </a:lnTo>
                  <a:lnTo>
                    <a:pt x="16385" y="27673"/>
                  </a:lnTo>
                  <a:lnTo>
                    <a:pt x="16671" y="28245"/>
                  </a:lnTo>
                  <a:lnTo>
                    <a:pt x="16837" y="28959"/>
                  </a:lnTo>
                  <a:lnTo>
                    <a:pt x="16861" y="29364"/>
                  </a:lnTo>
                  <a:lnTo>
                    <a:pt x="16861" y="30221"/>
                  </a:lnTo>
                  <a:lnTo>
                    <a:pt x="16980" y="31936"/>
                  </a:lnTo>
                  <a:lnTo>
                    <a:pt x="17219" y="33555"/>
                  </a:lnTo>
                  <a:lnTo>
                    <a:pt x="17671" y="35008"/>
                  </a:lnTo>
                  <a:lnTo>
                    <a:pt x="18362" y="36222"/>
                  </a:lnTo>
                  <a:lnTo>
                    <a:pt x="19076" y="36913"/>
                  </a:lnTo>
                  <a:lnTo>
                    <a:pt x="19671" y="37270"/>
                  </a:lnTo>
                  <a:lnTo>
                    <a:pt x="20362" y="37508"/>
                  </a:lnTo>
                  <a:lnTo>
                    <a:pt x="21148" y="37627"/>
                  </a:lnTo>
                  <a:lnTo>
                    <a:pt x="22029" y="37627"/>
                  </a:lnTo>
                  <a:lnTo>
                    <a:pt x="23053" y="37484"/>
                  </a:lnTo>
                  <a:lnTo>
                    <a:pt x="23601" y="37365"/>
                  </a:lnTo>
                  <a:lnTo>
                    <a:pt x="24172" y="37199"/>
                  </a:lnTo>
                  <a:lnTo>
                    <a:pt x="25315" y="36675"/>
                  </a:lnTo>
                  <a:lnTo>
                    <a:pt x="27030" y="35579"/>
                  </a:lnTo>
                  <a:lnTo>
                    <a:pt x="30436" y="32650"/>
                  </a:lnTo>
                  <a:lnTo>
                    <a:pt x="33651" y="29626"/>
                  </a:lnTo>
                  <a:lnTo>
                    <a:pt x="35175" y="28459"/>
                  </a:lnTo>
                  <a:lnTo>
                    <a:pt x="36151" y="27887"/>
                  </a:lnTo>
                  <a:lnTo>
                    <a:pt x="37056" y="27506"/>
                  </a:lnTo>
                  <a:lnTo>
                    <a:pt x="37937" y="27387"/>
                  </a:lnTo>
                  <a:lnTo>
                    <a:pt x="38771" y="27578"/>
                  </a:lnTo>
                  <a:lnTo>
                    <a:pt x="39533" y="28078"/>
                  </a:lnTo>
                  <a:lnTo>
                    <a:pt x="39890" y="28483"/>
                  </a:lnTo>
                  <a:lnTo>
                    <a:pt x="40604" y="29340"/>
                  </a:lnTo>
                  <a:lnTo>
                    <a:pt x="42057" y="30864"/>
                  </a:lnTo>
                  <a:lnTo>
                    <a:pt x="43534" y="32079"/>
                  </a:lnTo>
                  <a:lnTo>
                    <a:pt x="45105" y="32960"/>
                  </a:lnTo>
                  <a:lnTo>
                    <a:pt x="46725" y="33484"/>
                  </a:lnTo>
                  <a:lnTo>
                    <a:pt x="48415" y="33627"/>
                  </a:lnTo>
                  <a:lnTo>
                    <a:pt x="50202" y="33341"/>
                  </a:lnTo>
                  <a:lnTo>
                    <a:pt x="52107" y="32579"/>
                  </a:lnTo>
                  <a:lnTo>
                    <a:pt x="53083" y="32007"/>
                  </a:lnTo>
                  <a:lnTo>
                    <a:pt x="53583" y="31650"/>
                  </a:lnTo>
                  <a:lnTo>
                    <a:pt x="54464" y="30816"/>
                  </a:lnTo>
                  <a:lnTo>
                    <a:pt x="55203" y="29769"/>
                  </a:lnTo>
                  <a:lnTo>
                    <a:pt x="55846" y="28554"/>
                  </a:lnTo>
                  <a:lnTo>
                    <a:pt x="56322" y="27220"/>
                  </a:lnTo>
                  <a:lnTo>
                    <a:pt x="56655" y="25815"/>
                  </a:lnTo>
                  <a:lnTo>
                    <a:pt x="56846" y="24339"/>
                  </a:lnTo>
                  <a:lnTo>
                    <a:pt x="56870" y="22839"/>
                  </a:lnTo>
                  <a:lnTo>
                    <a:pt x="56727" y="21362"/>
                  </a:lnTo>
                  <a:lnTo>
                    <a:pt x="56393" y="19933"/>
                  </a:lnTo>
                  <a:lnTo>
                    <a:pt x="55893" y="18576"/>
                  </a:lnTo>
                  <a:lnTo>
                    <a:pt x="55203" y="17361"/>
                  </a:lnTo>
                  <a:lnTo>
                    <a:pt x="54298" y="16290"/>
                  </a:lnTo>
                  <a:lnTo>
                    <a:pt x="53202" y="15385"/>
                  </a:lnTo>
                  <a:lnTo>
                    <a:pt x="51916" y="14718"/>
                  </a:lnTo>
                  <a:lnTo>
                    <a:pt x="50392" y="14313"/>
                  </a:lnTo>
                  <a:lnTo>
                    <a:pt x="49535" y="14218"/>
                  </a:lnTo>
                  <a:lnTo>
                    <a:pt x="46177" y="14027"/>
                  </a:lnTo>
                  <a:lnTo>
                    <a:pt x="40842" y="13908"/>
                  </a:lnTo>
                  <a:lnTo>
                    <a:pt x="37889" y="13718"/>
                  </a:lnTo>
                  <a:lnTo>
                    <a:pt x="36342" y="13432"/>
                  </a:lnTo>
                  <a:lnTo>
                    <a:pt x="35127" y="12908"/>
                  </a:lnTo>
                  <a:lnTo>
                    <a:pt x="34436" y="12313"/>
                  </a:lnTo>
                  <a:lnTo>
                    <a:pt x="34055" y="11813"/>
                  </a:lnTo>
                  <a:lnTo>
                    <a:pt x="33912" y="11527"/>
                  </a:lnTo>
                  <a:lnTo>
                    <a:pt x="33198" y="10098"/>
                  </a:lnTo>
                  <a:lnTo>
                    <a:pt x="31388" y="6954"/>
                  </a:lnTo>
                  <a:lnTo>
                    <a:pt x="29816" y="4740"/>
                  </a:lnTo>
                  <a:lnTo>
                    <a:pt x="28411" y="3168"/>
                  </a:lnTo>
                  <a:lnTo>
                    <a:pt x="27363" y="2239"/>
                  </a:lnTo>
                  <a:lnTo>
                    <a:pt x="26268" y="1406"/>
                  </a:lnTo>
                  <a:lnTo>
                    <a:pt x="25077" y="739"/>
                  </a:lnTo>
                  <a:lnTo>
                    <a:pt x="23815" y="263"/>
                  </a:lnTo>
                  <a:lnTo>
                    <a:pt x="224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8"/>
            <p:cNvSpPr/>
            <p:nvPr/>
          </p:nvSpPr>
          <p:spPr>
            <a:xfrm rot="90" flipH="1">
              <a:off x="-265714" y="4442916"/>
              <a:ext cx="5403787" cy="2920779"/>
            </a:xfrm>
            <a:custGeom>
              <a:avLst/>
              <a:gdLst/>
              <a:ahLst/>
              <a:cxnLst/>
              <a:rect l="l" t="t" r="r" b="b"/>
              <a:pathLst>
                <a:path w="56870" h="37628" extrusionOk="0">
                  <a:moveTo>
                    <a:pt x="21029" y="1"/>
                  </a:moveTo>
                  <a:lnTo>
                    <a:pt x="19529" y="263"/>
                  </a:lnTo>
                  <a:lnTo>
                    <a:pt x="18766" y="525"/>
                  </a:lnTo>
                  <a:lnTo>
                    <a:pt x="18338" y="691"/>
                  </a:lnTo>
                  <a:lnTo>
                    <a:pt x="17600" y="1144"/>
                  </a:lnTo>
                  <a:lnTo>
                    <a:pt x="16599" y="1953"/>
                  </a:lnTo>
                  <a:lnTo>
                    <a:pt x="15504" y="3359"/>
                  </a:lnTo>
                  <a:lnTo>
                    <a:pt x="14551" y="5002"/>
                  </a:lnTo>
                  <a:lnTo>
                    <a:pt x="13623" y="6716"/>
                  </a:lnTo>
                  <a:lnTo>
                    <a:pt x="12646" y="8431"/>
                  </a:lnTo>
                  <a:lnTo>
                    <a:pt x="11503" y="10027"/>
                  </a:lnTo>
                  <a:lnTo>
                    <a:pt x="10479" y="11051"/>
                  </a:lnTo>
                  <a:lnTo>
                    <a:pt x="9693" y="11646"/>
                  </a:lnTo>
                  <a:lnTo>
                    <a:pt x="9241" y="11884"/>
                  </a:lnTo>
                  <a:lnTo>
                    <a:pt x="8883" y="12075"/>
                  </a:lnTo>
                  <a:lnTo>
                    <a:pt x="7859" y="12313"/>
                  </a:lnTo>
                  <a:lnTo>
                    <a:pt x="5883" y="12646"/>
                  </a:lnTo>
                  <a:lnTo>
                    <a:pt x="3716" y="13194"/>
                  </a:lnTo>
                  <a:lnTo>
                    <a:pt x="2382" y="13813"/>
                  </a:lnTo>
                  <a:lnTo>
                    <a:pt x="1501" y="14480"/>
                  </a:lnTo>
                  <a:lnTo>
                    <a:pt x="1001" y="15028"/>
                  </a:lnTo>
                  <a:lnTo>
                    <a:pt x="596" y="15694"/>
                  </a:lnTo>
                  <a:lnTo>
                    <a:pt x="310" y="16456"/>
                  </a:lnTo>
                  <a:lnTo>
                    <a:pt x="191" y="16885"/>
                  </a:lnTo>
                  <a:lnTo>
                    <a:pt x="72" y="17552"/>
                  </a:lnTo>
                  <a:lnTo>
                    <a:pt x="1" y="18981"/>
                  </a:lnTo>
                  <a:lnTo>
                    <a:pt x="120" y="20481"/>
                  </a:lnTo>
                  <a:lnTo>
                    <a:pt x="453" y="21934"/>
                  </a:lnTo>
                  <a:lnTo>
                    <a:pt x="1048" y="23315"/>
                  </a:lnTo>
                  <a:lnTo>
                    <a:pt x="1906" y="24506"/>
                  </a:lnTo>
                  <a:lnTo>
                    <a:pt x="3049" y="25434"/>
                  </a:lnTo>
                  <a:lnTo>
                    <a:pt x="4121" y="25911"/>
                  </a:lnTo>
                  <a:lnTo>
                    <a:pt x="4930" y="26125"/>
                  </a:lnTo>
                  <a:lnTo>
                    <a:pt x="5359" y="26173"/>
                  </a:lnTo>
                  <a:lnTo>
                    <a:pt x="6264" y="26244"/>
                  </a:lnTo>
                  <a:lnTo>
                    <a:pt x="8169" y="26268"/>
                  </a:lnTo>
                  <a:lnTo>
                    <a:pt x="11074" y="26196"/>
                  </a:lnTo>
                  <a:lnTo>
                    <a:pt x="13694" y="26339"/>
                  </a:lnTo>
                  <a:lnTo>
                    <a:pt x="14789" y="26601"/>
                  </a:lnTo>
                  <a:lnTo>
                    <a:pt x="15432" y="26863"/>
                  </a:lnTo>
                  <a:lnTo>
                    <a:pt x="15956" y="27220"/>
                  </a:lnTo>
                  <a:lnTo>
                    <a:pt x="16385" y="27673"/>
                  </a:lnTo>
                  <a:lnTo>
                    <a:pt x="16671" y="28245"/>
                  </a:lnTo>
                  <a:lnTo>
                    <a:pt x="16837" y="28959"/>
                  </a:lnTo>
                  <a:lnTo>
                    <a:pt x="16861" y="29364"/>
                  </a:lnTo>
                  <a:lnTo>
                    <a:pt x="16861" y="30221"/>
                  </a:lnTo>
                  <a:lnTo>
                    <a:pt x="16980" y="31936"/>
                  </a:lnTo>
                  <a:lnTo>
                    <a:pt x="17219" y="33555"/>
                  </a:lnTo>
                  <a:lnTo>
                    <a:pt x="17671" y="35008"/>
                  </a:lnTo>
                  <a:lnTo>
                    <a:pt x="18362" y="36222"/>
                  </a:lnTo>
                  <a:lnTo>
                    <a:pt x="19076" y="36913"/>
                  </a:lnTo>
                  <a:lnTo>
                    <a:pt x="19671" y="37270"/>
                  </a:lnTo>
                  <a:lnTo>
                    <a:pt x="20362" y="37508"/>
                  </a:lnTo>
                  <a:lnTo>
                    <a:pt x="21148" y="37627"/>
                  </a:lnTo>
                  <a:lnTo>
                    <a:pt x="22029" y="37627"/>
                  </a:lnTo>
                  <a:lnTo>
                    <a:pt x="23053" y="37484"/>
                  </a:lnTo>
                  <a:lnTo>
                    <a:pt x="23601" y="37365"/>
                  </a:lnTo>
                  <a:lnTo>
                    <a:pt x="24172" y="37199"/>
                  </a:lnTo>
                  <a:lnTo>
                    <a:pt x="25315" y="36675"/>
                  </a:lnTo>
                  <a:lnTo>
                    <a:pt x="27030" y="35579"/>
                  </a:lnTo>
                  <a:lnTo>
                    <a:pt x="30436" y="32650"/>
                  </a:lnTo>
                  <a:lnTo>
                    <a:pt x="33651" y="29626"/>
                  </a:lnTo>
                  <a:lnTo>
                    <a:pt x="35175" y="28459"/>
                  </a:lnTo>
                  <a:lnTo>
                    <a:pt x="36151" y="27887"/>
                  </a:lnTo>
                  <a:lnTo>
                    <a:pt x="37056" y="27506"/>
                  </a:lnTo>
                  <a:lnTo>
                    <a:pt x="37937" y="27387"/>
                  </a:lnTo>
                  <a:lnTo>
                    <a:pt x="38771" y="27578"/>
                  </a:lnTo>
                  <a:lnTo>
                    <a:pt x="39533" y="28078"/>
                  </a:lnTo>
                  <a:lnTo>
                    <a:pt x="39890" y="28483"/>
                  </a:lnTo>
                  <a:lnTo>
                    <a:pt x="40604" y="29340"/>
                  </a:lnTo>
                  <a:lnTo>
                    <a:pt x="42057" y="30864"/>
                  </a:lnTo>
                  <a:lnTo>
                    <a:pt x="43534" y="32079"/>
                  </a:lnTo>
                  <a:lnTo>
                    <a:pt x="45105" y="32960"/>
                  </a:lnTo>
                  <a:lnTo>
                    <a:pt x="46725" y="33484"/>
                  </a:lnTo>
                  <a:lnTo>
                    <a:pt x="48415" y="33627"/>
                  </a:lnTo>
                  <a:lnTo>
                    <a:pt x="50202" y="33341"/>
                  </a:lnTo>
                  <a:lnTo>
                    <a:pt x="52107" y="32579"/>
                  </a:lnTo>
                  <a:lnTo>
                    <a:pt x="53083" y="32007"/>
                  </a:lnTo>
                  <a:lnTo>
                    <a:pt x="53583" y="31650"/>
                  </a:lnTo>
                  <a:lnTo>
                    <a:pt x="54464" y="30816"/>
                  </a:lnTo>
                  <a:lnTo>
                    <a:pt x="55203" y="29769"/>
                  </a:lnTo>
                  <a:lnTo>
                    <a:pt x="55846" y="28554"/>
                  </a:lnTo>
                  <a:lnTo>
                    <a:pt x="56322" y="27220"/>
                  </a:lnTo>
                  <a:lnTo>
                    <a:pt x="56655" y="25815"/>
                  </a:lnTo>
                  <a:lnTo>
                    <a:pt x="56846" y="24339"/>
                  </a:lnTo>
                  <a:lnTo>
                    <a:pt x="56870" y="22839"/>
                  </a:lnTo>
                  <a:lnTo>
                    <a:pt x="56727" y="21362"/>
                  </a:lnTo>
                  <a:lnTo>
                    <a:pt x="56393" y="19933"/>
                  </a:lnTo>
                  <a:lnTo>
                    <a:pt x="55893" y="18576"/>
                  </a:lnTo>
                  <a:lnTo>
                    <a:pt x="55203" y="17361"/>
                  </a:lnTo>
                  <a:lnTo>
                    <a:pt x="54298" y="16290"/>
                  </a:lnTo>
                  <a:lnTo>
                    <a:pt x="53202" y="15385"/>
                  </a:lnTo>
                  <a:lnTo>
                    <a:pt x="51916" y="14718"/>
                  </a:lnTo>
                  <a:lnTo>
                    <a:pt x="50392" y="14313"/>
                  </a:lnTo>
                  <a:lnTo>
                    <a:pt x="49535" y="14218"/>
                  </a:lnTo>
                  <a:lnTo>
                    <a:pt x="46177" y="14027"/>
                  </a:lnTo>
                  <a:lnTo>
                    <a:pt x="40842" y="13908"/>
                  </a:lnTo>
                  <a:lnTo>
                    <a:pt x="37889" y="13718"/>
                  </a:lnTo>
                  <a:lnTo>
                    <a:pt x="36342" y="13432"/>
                  </a:lnTo>
                  <a:lnTo>
                    <a:pt x="35127" y="12908"/>
                  </a:lnTo>
                  <a:lnTo>
                    <a:pt x="34436" y="12313"/>
                  </a:lnTo>
                  <a:lnTo>
                    <a:pt x="34055" y="11813"/>
                  </a:lnTo>
                  <a:lnTo>
                    <a:pt x="33912" y="11527"/>
                  </a:lnTo>
                  <a:lnTo>
                    <a:pt x="33198" y="10098"/>
                  </a:lnTo>
                  <a:lnTo>
                    <a:pt x="31388" y="6954"/>
                  </a:lnTo>
                  <a:lnTo>
                    <a:pt x="29816" y="4740"/>
                  </a:lnTo>
                  <a:lnTo>
                    <a:pt x="28411" y="3168"/>
                  </a:lnTo>
                  <a:lnTo>
                    <a:pt x="27363" y="2239"/>
                  </a:lnTo>
                  <a:lnTo>
                    <a:pt x="26268" y="1406"/>
                  </a:lnTo>
                  <a:lnTo>
                    <a:pt x="25077" y="739"/>
                  </a:lnTo>
                  <a:lnTo>
                    <a:pt x="23815" y="263"/>
                  </a:lnTo>
                  <a:lnTo>
                    <a:pt x="224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8"/>
            <p:cNvSpPr/>
            <p:nvPr/>
          </p:nvSpPr>
          <p:spPr>
            <a:xfrm rot="10800000" flipH="1">
              <a:off x="3417327" y="1883750"/>
              <a:ext cx="269749" cy="268370"/>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8"/>
            <p:cNvSpPr/>
            <p:nvPr/>
          </p:nvSpPr>
          <p:spPr>
            <a:xfrm rot="10800000" flipH="1">
              <a:off x="6781314" y="1024322"/>
              <a:ext cx="540071" cy="537323"/>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8"/>
            <p:cNvSpPr/>
            <p:nvPr/>
          </p:nvSpPr>
          <p:spPr>
            <a:xfrm rot="10800000" flipH="1">
              <a:off x="8516557" y="4666201"/>
              <a:ext cx="292079" cy="290598"/>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rot="10800000" flipH="1">
              <a:off x="4042162" y="4191336"/>
              <a:ext cx="162950" cy="162095"/>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8"/>
            <p:cNvSpPr/>
            <p:nvPr/>
          </p:nvSpPr>
          <p:spPr>
            <a:xfrm rot="10800000" flipH="1">
              <a:off x="394524" y="3758055"/>
              <a:ext cx="1033929" cy="1028647"/>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8"/>
            <p:cNvSpPr/>
            <p:nvPr/>
          </p:nvSpPr>
          <p:spPr>
            <a:xfrm rot="10800000" flipH="1">
              <a:off x="1504469" y="210246"/>
              <a:ext cx="693274" cy="689755"/>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29_1">
    <p:spTree>
      <p:nvGrpSpPr>
        <p:cNvPr id="1" name="Shape 342"/>
        <p:cNvGrpSpPr/>
        <p:nvPr/>
      </p:nvGrpSpPr>
      <p:grpSpPr>
        <a:xfrm>
          <a:off x="0" y="0"/>
          <a:ext cx="0" cy="0"/>
          <a:chOff x="0" y="0"/>
          <a:chExt cx="0" cy="0"/>
        </a:xfrm>
      </p:grpSpPr>
      <p:grpSp>
        <p:nvGrpSpPr>
          <p:cNvPr id="343" name="Google Shape;343;p28"/>
          <p:cNvGrpSpPr/>
          <p:nvPr/>
        </p:nvGrpSpPr>
        <p:grpSpPr>
          <a:xfrm>
            <a:off x="-3791920" y="225622"/>
            <a:ext cx="12615782" cy="8671707"/>
            <a:chOff x="-3791920" y="225622"/>
            <a:chExt cx="12615782" cy="8671707"/>
          </a:xfrm>
        </p:grpSpPr>
        <p:sp>
          <p:nvSpPr>
            <p:cNvPr id="344" name="Google Shape;344;p28"/>
            <p:cNvSpPr/>
            <p:nvPr/>
          </p:nvSpPr>
          <p:spPr>
            <a:xfrm>
              <a:off x="2855450" y="2533123"/>
              <a:ext cx="459900" cy="459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6148625" y="3744225"/>
              <a:ext cx="621300" cy="6213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6" name="Google Shape;346;p28"/>
            <p:cNvSpPr/>
            <p:nvPr/>
          </p:nvSpPr>
          <p:spPr>
            <a:xfrm rot="-7803601" flipH="1">
              <a:off x="-2798825" y="2768912"/>
              <a:ext cx="5221005" cy="5026177"/>
            </a:xfrm>
            <a:custGeom>
              <a:avLst/>
              <a:gdLst/>
              <a:ahLst/>
              <a:cxnLst/>
              <a:rect l="l" t="t" r="r" b="b"/>
              <a:pathLst>
                <a:path w="50512" h="38843" extrusionOk="0">
                  <a:moveTo>
                    <a:pt x="19338" y="1"/>
                  </a:moveTo>
                  <a:lnTo>
                    <a:pt x="17528" y="144"/>
                  </a:lnTo>
                  <a:lnTo>
                    <a:pt x="15766" y="525"/>
                  </a:lnTo>
                  <a:lnTo>
                    <a:pt x="14075" y="1144"/>
                  </a:lnTo>
                  <a:lnTo>
                    <a:pt x="12432" y="2001"/>
                  </a:lnTo>
                  <a:lnTo>
                    <a:pt x="11646" y="2549"/>
                  </a:lnTo>
                  <a:lnTo>
                    <a:pt x="11098" y="2978"/>
                  </a:lnTo>
                  <a:lnTo>
                    <a:pt x="10288" y="3883"/>
                  </a:lnTo>
                  <a:lnTo>
                    <a:pt x="9788" y="4835"/>
                  </a:lnTo>
                  <a:lnTo>
                    <a:pt x="9526" y="5812"/>
                  </a:lnTo>
                  <a:lnTo>
                    <a:pt x="9503" y="6836"/>
                  </a:lnTo>
                  <a:lnTo>
                    <a:pt x="9645" y="7907"/>
                  </a:lnTo>
                  <a:lnTo>
                    <a:pt x="10098" y="9527"/>
                  </a:lnTo>
                  <a:lnTo>
                    <a:pt x="10527" y="10598"/>
                  </a:lnTo>
                  <a:lnTo>
                    <a:pt x="10765" y="11241"/>
                  </a:lnTo>
                  <a:lnTo>
                    <a:pt x="11146" y="12503"/>
                  </a:lnTo>
                  <a:lnTo>
                    <a:pt x="11384" y="13742"/>
                  </a:lnTo>
                  <a:lnTo>
                    <a:pt x="11503" y="14980"/>
                  </a:lnTo>
                  <a:lnTo>
                    <a:pt x="11432" y="16195"/>
                  </a:lnTo>
                  <a:lnTo>
                    <a:pt x="11217" y="17385"/>
                  </a:lnTo>
                  <a:lnTo>
                    <a:pt x="10789" y="18528"/>
                  </a:lnTo>
                  <a:lnTo>
                    <a:pt x="10169" y="19624"/>
                  </a:lnTo>
                  <a:lnTo>
                    <a:pt x="9765" y="20172"/>
                  </a:lnTo>
                  <a:lnTo>
                    <a:pt x="9312" y="20743"/>
                  </a:lnTo>
                  <a:lnTo>
                    <a:pt x="8240" y="21767"/>
                  </a:lnTo>
                  <a:lnTo>
                    <a:pt x="6454" y="23125"/>
                  </a:lnTo>
                  <a:lnTo>
                    <a:pt x="3978" y="24839"/>
                  </a:lnTo>
                  <a:lnTo>
                    <a:pt x="2287" y="26268"/>
                  </a:lnTo>
                  <a:lnTo>
                    <a:pt x="1287" y="27340"/>
                  </a:lnTo>
                  <a:lnTo>
                    <a:pt x="858" y="27935"/>
                  </a:lnTo>
                  <a:lnTo>
                    <a:pt x="644" y="28316"/>
                  </a:lnTo>
                  <a:lnTo>
                    <a:pt x="310" y="29150"/>
                  </a:lnTo>
                  <a:lnTo>
                    <a:pt x="96" y="30102"/>
                  </a:lnTo>
                  <a:lnTo>
                    <a:pt x="1" y="31126"/>
                  </a:lnTo>
                  <a:lnTo>
                    <a:pt x="24" y="32150"/>
                  </a:lnTo>
                  <a:lnTo>
                    <a:pt x="191" y="33150"/>
                  </a:lnTo>
                  <a:lnTo>
                    <a:pt x="453" y="34079"/>
                  </a:lnTo>
                  <a:lnTo>
                    <a:pt x="810" y="34913"/>
                  </a:lnTo>
                  <a:lnTo>
                    <a:pt x="1048" y="35246"/>
                  </a:lnTo>
                  <a:lnTo>
                    <a:pt x="1168" y="35413"/>
                  </a:lnTo>
                  <a:lnTo>
                    <a:pt x="2049" y="36342"/>
                  </a:lnTo>
                  <a:lnTo>
                    <a:pt x="2977" y="37104"/>
                  </a:lnTo>
                  <a:lnTo>
                    <a:pt x="4192" y="37866"/>
                  </a:lnTo>
                  <a:lnTo>
                    <a:pt x="5668" y="38485"/>
                  </a:lnTo>
                  <a:lnTo>
                    <a:pt x="7407" y="38842"/>
                  </a:lnTo>
                  <a:lnTo>
                    <a:pt x="8860" y="38818"/>
                  </a:lnTo>
                  <a:lnTo>
                    <a:pt x="9884" y="38675"/>
                  </a:lnTo>
                  <a:lnTo>
                    <a:pt x="10431" y="38532"/>
                  </a:lnTo>
                  <a:lnTo>
                    <a:pt x="11527" y="38199"/>
                  </a:lnTo>
                  <a:lnTo>
                    <a:pt x="13837" y="37151"/>
                  </a:lnTo>
                  <a:lnTo>
                    <a:pt x="17409" y="35222"/>
                  </a:lnTo>
                  <a:lnTo>
                    <a:pt x="20934" y="33531"/>
                  </a:lnTo>
                  <a:lnTo>
                    <a:pt x="22624" y="33008"/>
                  </a:lnTo>
                  <a:lnTo>
                    <a:pt x="23720" y="32841"/>
                  </a:lnTo>
                  <a:lnTo>
                    <a:pt x="24768" y="32841"/>
                  </a:lnTo>
                  <a:lnTo>
                    <a:pt x="25792" y="33031"/>
                  </a:lnTo>
                  <a:lnTo>
                    <a:pt x="26744" y="33460"/>
                  </a:lnTo>
                  <a:lnTo>
                    <a:pt x="27625" y="34151"/>
                  </a:lnTo>
                  <a:lnTo>
                    <a:pt x="28054" y="34603"/>
                  </a:lnTo>
                  <a:lnTo>
                    <a:pt x="28483" y="35079"/>
                  </a:lnTo>
                  <a:lnTo>
                    <a:pt x="29483" y="35937"/>
                  </a:lnTo>
                  <a:lnTo>
                    <a:pt x="30626" y="36699"/>
                  </a:lnTo>
                  <a:lnTo>
                    <a:pt x="31912" y="37366"/>
                  </a:lnTo>
                  <a:lnTo>
                    <a:pt x="33293" y="37890"/>
                  </a:lnTo>
                  <a:lnTo>
                    <a:pt x="34746" y="38318"/>
                  </a:lnTo>
                  <a:lnTo>
                    <a:pt x="36270" y="38604"/>
                  </a:lnTo>
                  <a:lnTo>
                    <a:pt x="37794" y="38771"/>
                  </a:lnTo>
                  <a:lnTo>
                    <a:pt x="39342" y="38794"/>
                  </a:lnTo>
                  <a:lnTo>
                    <a:pt x="40842" y="38675"/>
                  </a:lnTo>
                  <a:lnTo>
                    <a:pt x="42319" y="38413"/>
                  </a:lnTo>
                  <a:lnTo>
                    <a:pt x="43700" y="38009"/>
                  </a:lnTo>
                  <a:lnTo>
                    <a:pt x="45010" y="37437"/>
                  </a:lnTo>
                  <a:lnTo>
                    <a:pt x="46177" y="36699"/>
                  </a:lnTo>
                  <a:lnTo>
                    <a:pt x="47201" y="35818"/>
                  </a:lnTo>
                  <a:lnTo>
                    <a:pt x="48034" y="34746"/>
                  </a:lnTo>
                  <a:lnTo>
                    <a:pt x="48392" y="34127"/>
                  </a:lnTo>
                  <a:lnTo>
                    <a:pt x="48701" y="33484"/>
                  </a:lnTo>
                  <a:lnTo>
                    <a:pt x="49297" y="32055"/>
                  </a:lnTo>
                  <a:lnTo>
                    <a:pt x="49797" y="30483"/>
                  </a:lnTo>
                  <a:lnTo>
                    <a:pt x="50178" y="28816"/>
                  </a:lnTo>
                  <a:lnTo>
                    <a:pt x="50416" y="27030"/>
                  </a:lnTo>
                  <a:lnTo>
                    <a:pt x="50511" y="25220"/>
                  </a:lnTo>
                  <a:lnTo>
                    <a:pt x="50416" y="23387"/>
                  </a:lnTo>
                  <a:lnTo>
                    <a:pt x="50106" y="21577"/>
                  </a:lnTo>
                  <a:lnTo>
                    <a:pt x="49582" y="19814"/>
                  </a:lnTo>
                  <a:lnTo>
                    <a:pt x="48796" y="18147"/>
                  </a:lnTo>
                  <a:lnTo>
                    <a:pt x="47749" y="16576"/>
                  </a:lnTo>
                  <a:lnTo>
                    <a:pt x="46391" y="15171"/>
                  </a:lnTo>
                  <a:lnTo>
                    <a:pt x="44724" y="13932"/>
                  </a:lnTo>
                  <a:lnTo>
                    <a:pt x="42724" y="12908"/>
                  </a:lnTo>
                  <a:lnTo>
                    <a:pt x="40342" y="12146"/>
                  </a:lnTo>
                  <a:lnTo>
                    <a:pt x="37580" y="11670"/>
                  </a:lnTo>
                  <a:lnTo>
                    <a:pt x="36008" y="11551"/>
                  </a:lnTo>
                  <a:lnTo>
                    <a:pt x="35675" y="11479"/>
                  </a:lnTo>
                  <a:lnTo>
                    <a:pt x="34746" y="10932"/>
                  </a:lnTo>
                  <a:lnTo>
                    <a:pt x="33746" y="10003"/>
                  </a:lnTo>
                  <a:lnTo>
                    <a:pt x="32912" y="8860"/>
                  </a:lnTo>
                  <a:lnTo>
                    <a:pt x="32650" y="8264"/>
                  </a:lnTo>
                  <a:lnTo>
                    <a:pt x="32317" y="7526"/>
                  </a:lnTo>
                  <a:lnTo>
                    <a:pt x="31364" y="6145"/>
                  </a:lnTo>
                  <a:lnTo>
                    <a:pt x="30864" y="5454"/>
                  </a:lnTo>
                  <a:lnTo>
                    <a:pt x="30388" y="4716"/>
                  </a:lnTo>
                  <a:lnTo>
                    <a:pt x="29316" y="3406"/>
                  </a:lnTo>
                  <a:lnTo>
                    <a:pt x="28078" y="2311"/>
                  </a:lnTo>
                  <a:lnTo>
                    <a:pt x="26625" y="1454"/>
                  </a:lnTo>
                  <a:lnTo>
                    <a:pt x="25792" y="1144"/>
                  </a:lnTo>
                  <a:lnTo>
                    <a:pt x="24887" y="811"/>
                  </a:lnTo>
                  <a:lnTo>
                    <a:pt x="23029" y="334"/>
                  </a:lnTo>
                  <a:lnTo>
                    <a:pt x="21196" y="72"/>
                  </a:lnTo>
                  <a:lnTo>
                    <a:pt x="193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rot="10800000">
              <a:off x="7929132" y="2437562"/>
              <a:ext cx="269749" cy="268370"/>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rot="10800000">
              <a:off x="1605057" y="2006229"/>
              <a:ext cx="191977" cy="190973"/>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rot="10800000">
              <a:off x="636930" y="225622"/>
              <a:ext cx="828604" cy="824405"/>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rot="10800000">
              <a:off x="4834305" y="683626"/>
              <a:ext cx="542322" cy="539574"/>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rot="10800000">
              <a:off x="4572007" y="2840012"/>
              <a:ext cx="269749" cy="268370"/>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rot="10800000">
              <a:off x="8380764" y="3834453"/>
              <a:ext cx="443098" cy="440846"/>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 name="Google Shape;353;p28"/>
          <p:cNvSpPr/>
          <p:nvPr/>
        </p:nvSpPr>
        <p:spPr>
          <a:xfrm rot="2699882" flipH="1">
            <a:off x="6602725" y="-3168886"/>
            <a:ext cx="5220988" cy="5026168"/>
          </a:xfrm>
          <a:custGeom>
            <a:avLst/>
            <a:gdLst/>
            <a:ahLst/>
            <a:cxnLst/>
            <a:rect l="l" t="t" r="r" b="b"/>
            <a:pathLst>
              <a:path w="50512" h="38843" extrusionOk="0">
                <a:moveTo>
                  <a:pt x="19338" y="1"/>
                </a:moveTo>
                <a:lnTo>
                  <a:pt x="17528" y="144"/>
                </a:lnTo>
                <a:lnTo>
                  <a:pt x="15766" y="525"/>
                </a:lnTo>
                <a:lnTo>
                  <a:pt x="14075" y="1144"/>
                </a:lnTo>
                <a:lnTo>
                  <a:pt x="12432" y="2001"/>
                </a:lnTo>
                <a:lnTo>
                  <a:pt x="11646" y="2549"/>
                </a:lnTo>
                <a:lnTo>
                  <a:pt x="11098" y="2978"/>
                </a:lnTo>
                <a:lnTo>
                  <a:pt x="10288" y="3883"/>
                </a:lnTo>
                <a:lnTo>
                  <a:pt x="9788" y="4835"/>
                </a:lnTo>
                <a:lnTo>
                  <a:pt x="9526" y="5812"/>
                </a:lnTo>
                <a:lnTo>
                  <a:pt x="9503" y="6836"/>
                </a:lnTo>
                <a:lnTo>
                  <a:pt x="9645" y="7907"/>
                </a:lnTo>
                <a:lnTo>
                  <a:pt x="10098" y="9527"/>
                </a:lnTo>
                <a:lnTo>
                  <a:pt x="10527" y="10598"/>
                </a:lnTo>
                <a:lnTo>
                  <a:pt x="10765" y="11241"/>
                </a:lnTo>
                <a:lnTo>
                  <a:pt x="11146" y="12503"/>
                </a:lnTo>
                <a:lnTo>
                  <a:pt x="11384" y="13742"/>
                </a:lnTo>
                <a:lnTo>
                  <a:pt x="11503" y="14980"/>
                </a:lnTo>
                <a:lnTo>
                  <a:pt x="11432" y="16195"/>
                </a:lnTo>
                <a:lnTo>
                  <a:pt x="11217" y="17385"/>
                </a:lnTo>
                <a:lnTo>
                  <a:pt x="10789" y="18528"/>
                </a:lnTo>
                <a:lnTo>
                  <a:pt x="10169" y="19624"/>
                </a:lnTo>
                <a:lnTo>
                  <a:pt x="9765" y="20172"/>
                </a:lnTo>
                <a:lnTo>
                  <a:pt x="9312" y="20743"/>
                </a:lnTo>
                <a:lnTo>
                  <a:pt x="8240" y="21767"/>
                </a:lnTo>
                <a:lnTo>
                  <a:pt x="6454" y="23125"/>
                </a:lnTo>
                <a:lnTo>
                  <a:pt x="3978" y="24839"/>
                </a:lnTo>
                <a:lnTo>
                  <a:pt x="2287" y="26268"/>
                </a:lnTo>
                <a:lnTo>
                  <a:pt x="1287" y="27340"/>
                </a:lnTo>
                <a:lnTo>
                  <a:pt x="858" y="27935"/>
                </a:lnTo>
                <a:lnTo>
                  <a:pt x="644" y="28316"/>
                </a:lnTo>
                <a:lnTo>
                  <a:pt x="310" y="29150"/>
                </a:lnTo>
                <a:lnTo>
                  <a:pt x="96" y="30102"/>
                </a:lnTo>
                <a:lnTo>
                  <a:pt x="1" y="31126"/>
                </a:lnTo>
                <a:lnTo>
                  <a:pt x="24" y="32150"/>
                </a:lnTo>
                <a:lnTo>
                  <a:pt x="191" y="33150"/>
                </a:lnTo>
                <a:lnTo>
                  <a:pt x="453" y="34079"/>
                </a:lnTo>
                <a:lnTo>
                  <a:pt x="810" y="34913"/>
                </a:lnTo>
                <a:lnTo>
                  <a:pt x="1048" y="35246"/>
                </a:lnTo>
                <a:lnTo>
                  <a:pt x="1168" y="35413"/>
                </a:lnTo>
                <a:lnTo>
                  <a:pt x="2049" y="36342"/>
                </a:lnTo>
                <a:lnTo>
                  <a:pt x="2977" y="37104"/>
                </a:lnTo>
                <a:lnTo>
                  <a:pt x="4192" y="37866"/>
                </a:lnTo>
                <a:lnTo>
                  <a:pt x="5668" y="38485"/>
                </a:lnTo>
                <a:lnTo>
                  <a:pt x="7407" y="38842"/>
                </a:lnTo>
                <a:lnTo>
                  <a:pt x="8860" y="38818"/>
                </a:lnTo>
                <a:lnTo>
                  <a:pt x="9884" y="38675"/>
                </a:lnTo>
                <a:lnTo>
                  <a:pt x="10431" y="38532"/>
                </a:lnTo>
                <a:lnTo>
                  <a:pt x="11527" y="38199"/>
                </a:lnTo>
                <a:lnTo>
                  <a:pt x="13837" y="37151"/>
                </a:lnTo>
                <a:lnTo>
                  <a:pt x="17409" y="35222"/>
                </a:lnTo>
                <a:lnTo>
                  <a:pt x="20934" y="33531"/>
                </a:lnTo>
                <a:lnTo>
                  <a:pt x="22624" y="33008"/>
                </a:lnTo>
                <a:lnTo>
                  <a:pt x="23720" y="32841"/>
                </a:lnTo>
                <a:lnTo>
                  <a:pt x="24768" y="32841"/>
                </a:lnTo>
                <a:lnTo>
                  <a:pt x="25792" y="33031"/>
                </a:lnTo>
                <a:lnTo>
                  <a:pt x="26744" y="33460"/>
                </a:lnTo>
                <a:lnTo>
                  <a:pt x="27625" y="34151"/>
                </a:lnTo>
                <a:lnTo>
                  <a:pt x="28054" y="34603"/>
                </a:lnTo>
                <a:lnTo>
                  <a:pt x="28483" y="35079"/>
                </a:lnTo>
                <a:lnTo>
                  <a:pt x="29483" y="35937"/>
                </a:lnTo>
                <a:lnTo>
                  <a:pt x="30626" y="36699"/>
                </a:lnTo>
                <a:lnTo>
                  <a:pt x="31912" y="37366"/>
                </a:lnTo>
                <a:lnTo>
                  <a:pt x="33293" y="37890"/>
                </a:lnTo>
                <a:lnTo>
                  <a:pt x="34746" y="38318"/>
                </a:lnTo>
                <a:lnTo>
                  <a:pt x="36270" y="38604"/>
                </a:lnTo>
                <a:lnTo>
                  <a:pt x="37794" y="38771"/>
                </a:lnTo>
                <a:lnTo>
                  <a:pt x="39342" y="38794"/>
                </a:lnTo>
                <a:lnTo>
                  <a:pt x="40842" y="38675"/>
                </a:lnTo>
                <a:lnTo>
                  <a:pt x="42319" y="38413"/>
                </a:lnTo>
                <a:lnTo>
                  <a:pt x="43700" y="38009"/>
                </a:lnTo>
                <a:lnTo>
                  <a:pt x="45010" y="37437"/>
                </a:lnTo>
                <a:lnTo>
                  <a:pt x="46177" y="36699"/>
                </a:lnTo>
                <a:lnTo>
                  <a:pt x="47201" y="35818"/>
                </a:lnTo>
                <a:lnTo>
                  <a:pt x="48034" y="34746"/>
                </a:lnTo>
                <a:lnTo>
                  <a:pt x="48392" y="34127"/>
                </a:lnTo>
                <a:lnTo>
                  <a:pt x="48701" y="33484"/>
                </a:lnTo>
                <a:lnTo>
                  <a:pt x="49297" y="32055"/>
                </a:lnTo>
                <a:lnTo>
                  <a:pt x="49797" y="30483"/>
                </a:lnTo>
                <a:lnTo>
                  <a:pt x="50178" y="28816"/>
                </a:lnTo>
                <a:lnTo>
                  <a:pt x="50416" y="27030"/>
                </a:lnTo>
                <a:lnTo>
                  <a:pt x="50511" y="25220"/>
                </a:lnTo>
                <a:lnTo>
                  <a:pt x="50416" y="23387"/>
                </a:lnTo>
                <a:lnTo>
                  <a:pt x="50106" y="21577"/>
                </a:lnTo>
                <a:lnTo>
                  <a:pt x="49582" y="19814"/>
                </a:lnTo>
                <a:lnTo>
                  <a:pt x="48796" y="18147"/>
                </a:lnTo>
                <a:lnTo>
                  <a:pt x="47749" y="16576"/>
                </a:lnTo>
                <a:lnTo>
                  <a:pt x="46391" y="15171"/>
                </a:lnTo>
                <a:lnTo>
                  <a:pt x="44724" y="13932"/>
                </a:lnTo>
                <a:lnTo>
                  <a:pt x="42724" y="12908"/>
                </a:lnTo>
                <a:lnTo>
                  <a:pt x="40342" y="12146"/>
                </a:lnTo>
                <a:lnTo>
                  <a:pt x="37580" y="11670"/>
                </a:lnTo>
                <a:lnTo>
                  <a:pt x="36008" y="11551"/>
                </a:lnTo>
                <a:lnTo>
                  <a:pt x="35675" y="11479"/>
                </a:lnTo>
                <a:lnTo>
                  <a:pt x="34746" y="10932"/>
                </a:lnTo>
                <a:lnTo>
                  <a:pt x="33746" y="10003"/>
                </a:lnTo>
                <a:lnTo>
                  <a:pt x="32912" y="8860"/>
                </a:lnTo>
                <a:lnTo>
                  <a:pt x="32650" y="8264"/>
                </a:lnTo>
                <a:lnTo>
                  <a:pt x="32317" y="7526"/>
                </a:lnTo>
                <a:lnTo>
                  <a:pt x="31364" y="6145"/>
                </a:lnTo>
                <a:lnTo>
                  <a:pt x="30864" y="5454"/>
                </a:lnTo>
                <a:lnTo>
                  <a:pt x="30388" y="4716"/>
                </a:lnTo>
                <a:lnTo>
                  <a:pt x="29316" y="3406"/>
                </a:lnTo>
                <a:lnTo>
                  <a:pt x="28078" y="2311"/>
                </a:lnTo>
                <a:lnTo>
                  <a:pt x="26625" y="1454"/>
                </a:lnTo>
                <a:lnTo>
                  <a:pt x="25792" y="1144"/>
                </a:lnTo>
                <a:lnTo>
                  <a:pt x="24887" y="811"/>
                </a:lnTo>
                <a:lnTo>
                  <a:pt x="23029" y="334"/>
                </a:lnTo>
                <a:lnTo>
                  <a:pt x="21196" y="72"/>
                </a:lnTo>
                <a:lnTo>
                  <a:pt x="193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24"/>
        <p:cNvGrpSpPr/>
        <p:nvPr/>
      </p:nvGrpSpPr>
      <p:grpSpPr>
        <a:xfrm>
          <a:off x="0" y="0"/>
          <a:ext cx="0" cy="0"/>
          <a:chOff x="0" y="0"/>
          <a:chExt cx="0" cy="0"/>
        </a:xfrm>
      </p:grpSpPr>
      <p:sp>
        <p:nvSpPr>
          <p:cNvPr id="125" name="Google Shape;125;p13"/>
          <p:cNvSpPr txBox="1">
            <a:spLocks noGrp="1"/>
          </p:cNvSpPr>
          <p:nvPr>
            <p:ph type="title"/>
          </p:nvPr>
        </p:nvSpPr>
        <p:spPr>
          <a:xfrm>
            <a:off x="2486769" y="1903775"/>
            <a:ext cx="2672100" cy="6429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sz="2600"/>
            </a:lvl1pPr>
            <a:lvl2pPr lvl="1">
              <a:spcBef>
                <a:spcPts val="0"/>
              </a:spcBef>
              <a:spcAft>
                <a:spcPts val="0"/>
              </a:spcAft>
              <a:buSzPts val="2800"/>
              <a:buNone/>
              <a:defRPr>
                <a:latin typeface="Bellota Text"/>
                <a:ea typeface="Bellota Text"/>
                <a:cs typeface="Bellota Text"/>
                <a:sym typeface="Bellota Text"/>
              </a:defRPr>
            </a:lvl2pPr>
            <a:lvl3pPr lvl="2">
              <a:spcBef>
                <a:spcPts val="0"/>
              </a:spcBef>
              <a:spcAft>
                <a:spcPts val="0"/>
              </a:spcAft>
              <a:buSzPts val="2800"/>
              <a:buNone/>
              <a:defRPr>
                <a:latin typeface="Bellota Text"/>
                <a:ea typeface="Bellota Text"/>
                <a:cs typeface="Bellota Text"/>
                <a:sym typeface="Bellota Text"/>
              </a:defRPr>
            </a:lvl3pPr>
            <a:lvl4pPr lvl="3">
              <a:spcBef>
                <a:spcPts val="0"/>
              </a:spcBef>
              <a:spcAft>
                <a:spcPts val="0"/>
              </a:spcAft>
              <a:buSzPts val="2800"/>
              <a:buNone/>
              <a:defRPr>
                <a:latin typeface="Bellota Text"/>
                <a:ea typeface="Bellota Text"/>
                <a:cs typeface="Bellota Text"/>
                <a:sym typeface="Bellota Text"/>
              </a:defRPr>
            </a:lvl4pPr>
            <a:lvl5pPr lvl="4">
              <a:spcBef>
                <a:spcPts val="0"/>
              </a:spcBef>
              <a:spcAft>
                <a:spcPts val="0"/>
              </a:spcAft>
              <a:buSzPts val="2800"/>
              <a:buNone/>
              <a:defRPr>
                <a:latin typeface="Bellota Text"/>
                <a:ea typeface="Bellota Text"/>
                <a:cs typeface="Bellota Text"/>
                <a:sym typeface="Bellota Text"/>
              </a:defRPr>
            </a:lvl5pPr>
            <a:lvl6pPr lvl="5">
              <a:spcBef>
                <a:spcPts val="0"/>
              </a:spcBef>
              <a:spcAft>
                <a:spcPts val="0"/>
              </a:spcAft>
              <a:buSzPts val="2800"/>
              <a:buNone/>
              <a:defRPr>
                <a:latin typeface="Bellota Text"/>
                <a:ea typeface="Bellota Text"/>
                <a:cs typeface="Bellota Text"/>
                <a:sym typeface="Bellota Text"/>
              </a:defRPr>
            </a:lvl6pPr>
            <a:lvl7pPr lvl="6">
              <a:spcBef>
                <a:spcPts val="0"/>
              </a:spcBef>
              <a:spcAft>
                <a:spcPts val="0"/>
              </a:spcAft>
              <a:buSzPts val="2800"/>
              <a:buNone/>
              <a:defRPr>
                <a:latin typeface="Bellota Text"/>
                <a:ea typeface="Bellota Text"/>
                <a:cs typeface="Bellota Text"/>
                <a:sym typeface="Bellota Text"/>
              </a:defRPr>
            </a:lvl7pPr>
            <a:lvl8pPr lvl="7">
              <a:spcBef>
                <a:spcPts val="0"/>
              </a:spcBef>
              <a:spcAft>
                <a:spcPts val="0"/>
              </a:spcAft>
              <a:buSzPts val="2800"/>
              <a:buNone/>
              <a:defRPr>
                <a:latin typeface="Bellota Text"/>
                <a:ea typeface="Bellota Text"/>
                <a:cs typeface="Bellota Text"/>
                <a:sym typeface="Bellota Text"/>
              </a:defRPr>
            </a:lvl8pPr>
            <a:lvl9pPr lvl="8">
              <a:spcBef>
                <a:spcPts val="0"/>
              </a:spcBef>
              <a:spcAft>
                <a:spcPts val="0"/>
              </a:spcAft>
              <a:buSzPts val="2800"/>
              <a:buNone/>
              <a:defRPr>
                <a:latin typeface="Bellota Text"/>
                <a:ea typeface="Bellota Text"/>
                <a:cs typeface="Bellota Text"/>
                <a:sym typeface="Bellota Text"/>
              </a:defRPr>
            </a:lvl9pPr>
          </a:lstStyle>
          <a:p>
            <a:endParaRPr/>
          </a:p>
        </p:txBody>
      </p:sp>
      <p:sp>
        <p:nvSpPr>
          <p:cNvPr id="126" name="Google Shape;126;p13"/>
          <p:cNvSpPr txBox="1">
            <a:spLocks noGrp="1"/>
          </p:cNvSpPr>
          <p:nvPr>
            <p:ph type="title" idx="2"/>
          </p:nvPr>
        </p:nvSpPr>
        <p:spPr>
          <a:xfrm>
            <a:off x="3949475" y="900000"/>
            <a:ext cx="2672100" cy="64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b="1"/>
            </a:lvl1pPr>
            <a:lvl2pPr lvl="1" rtl="0">
              <a:spcBef>
                <a:spcPts val="0"/>
              </a:spcBef>
              <a:spcAft>
                <a:spcPts val="0"/>
              </a:spcAft>
              <a:buSzPts val="2800"/>
              <a:buNone/>
              <a:defRPr>
                <a:latin typeface="Bellota Text"/>
                <a:ea typeface="Bellota Text"/>
                <a:cs typeface="Bellota Text"/>
                <a:sym typeface="Bellota Text"/>
              </a:defRPr>
            </a:lvl2pPr>
            <a:lvl3pPr lvl="2" rtl="0">
              <a:spcBef>
                <a:spcPts val="0"/>
              </a:spcBef>
              <a:spcAft>
                <a:spcPts val="0"/>
              </a:spcAft>
              <a:buSzPts val="2800"/>
              <a:buNone/>
              <a:defRPr>
                <a:latin typeface="Bellota Text"/>
                <a:ea typeface="Bellota Text"/>
                <a:cs typeface="Bellota Text"/>
                <a:sym typeface="Bellota Text"/>
              </a:defRPr>
            </a:lvl3pPr>
            <a:lvl4pPr lvl="3" rtl="0">
              <a:spcBef>
                <a:spcPts val="0"/>
              </a:spcBef>
              <a:spcAft>
                <a:spcPts val="0"/>
              </a:spcAft>
              <a:buSzPts val="2800"/>
              <a:buNone/>
              <a:defRPr>
                <a:latin typeface="Bellota Text"/>
                <a:ea typeface="Bellota Text"/>
                <a:cs typeface="Bellota Text"/>
                <a:sym typeface="Bellota Text"/>
              </a:defRPr>
            </a:lvl4pPr>
            <a:lvl5pPr lvl="4" rtl="0">
              <a:spcBef>
                <a:spcPts val="0"/>
              </a:spcBef>
              <a:spcAft>
                <a:spcPts val="0"/>
              </a:spcAft>
              <a:buSzPts val="2800"/>
              <a:buNone/>
              <a:defRPr>
                <a:latin typeface="Bellota Text"/>
                <a:ea typeface="Bellota Text"/>
                <a:cs typeface="Bellota Text"/>
                <a:sym typeface="Bellota Text"/>
              </a:defRPr>
            </a:lvl5pPr>
            <a:lvl6pPr lvl="5" rtl="0">
              <a:spcBef>
                <a:spcPts val="0"/>
              </a:spcBef>
              <a:spcAft>
                <a:spcPts val="0"/>
              </a:spcAft>
              <a:buSzPts val="2800"/>
              <a:buNone/>
              <a:defRPr>
                <a:latin typeface="Bellota Text"/>
                <a:ea typeface="Bellota Text"/>
                <a:cs typeface="Bellota Text"/>
                <a:sym typeface="Bellota Text"/>
              </a:defRPr>
            </a:lvl6pPr>
            <a:lvl7pPr lvl="6" rtl="0">
              <a:spcBef>
                <a:spcPts val="0"/>
              </a:spcBef>
              <a:spcAft>
                <a:spcPts val="0"/>
              </a:spcAft>
              <a:buSzPts val="2800"/>
              <a:buNone/>
              <a:defRPr>
                <a:latin typeface="Bellota Text"/>
                <a:ea typeface="Bellota Text"/>
                <a:cs typeface="Bellota Text"/>
                <a:sym typeface="Bellota Text"/>
              </a:defRPr>
            </a:lvl7pPr>
            <a:lvl8pPr lvl="7" rtl="0">
              <a:spcBef>
                <a:spcPts val="0"/>
              </a:spcBef>
              <a:spcAft>
                <a:spcPts val="0"/>
              </a:spcAft>
              <a:buSzPts val="2800"/>
              <a:buNone/>
              <a:defRPr>
                <a:latin typeface="Bellota Text"/>
                <a:ea typeface="Bellota Text"/>
                <a:cs typeface="Bellota Text"/>
                <a:sym typeface="Bellota Text"/>
              </a:defRPr>
            </a:lvl8pPr>
            <a:lvl9pPr lvl="8" rtl="0">
              <a:spcBef>
                <a:spcPts val="0"/>
              </a:spcBef>
              <a:spcAft>
                <a:spcPts val="0"/>
              </a:spcAft>
              <a:buSzPts val="2800"/>
              <a:buNone/>
              <a:defRPr>
                <a:latin typeface="Bellota Text"/>
                <a:ea typeface="Bellota Text"/>
                <a:cs typeface="Bellota Text"/>
                <a:sym typeface="Bellota Text"/>
              </a:defRPr>
            </a:lvl9pPr>
          </a:lstStyle>
          <a:p>
            <a:endParaRPr/>
          </a:p>
        </p:txBody>
      </p:sp>
      <p:sp>
        <p:nvSpPr>
          <p:cNvPr id="127" name="Google Shape;127;p13"/>
          <p:cNvSpPr txBox="1">
            <a:spLocks noGrp="1"/>
          </p:cNvSpPr>
          <p:nvPr>
            <p:ph type="title" idx="3"/>
          </p:nvPr>
        </p:nvSpPr>
        <p:spPr>
          <a:xfrm>
            <a:off x="2486769" y="3203250"/>
            <a:ext cx="2672100" cy="64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600"/>
            </a:lvl1pPr>
            <a:lvl2pPr lvl="1" rtl="0">
              <a:spcBef>
                <a:spcPts val="0"/>
              </a:spcBef>
              <a:spcAft>
                <a:spcPts val="0"/>
              </a:spcAft>
              <a:buSzPts val="2800"/>
              <a:buNone/>
              <a:defRPr>
                <a:latin typeface="Bellota Text"/>
                <a:ea typeface="Bellota Text"/>
                <a:cs typeface="Bellota Text"/>
                <a:sym typeface="Bellota Text"/>
              </a:defRPr>
            </a:lvl2pPr>
            <a:lvl3pPr lvl="2" rtl="0">
              <a:spcBef>
                <a:spcPts val="0"/>
              </a:spcBef>
              <a:spcAft>
                <a:spcPts val="0"/>
              </a:spcAft>
              <a:buSzPts val="2800"/>
              <a:buNone/>
              <a:defRPr>
                <a:latin typeface="Bellota Text"/>
                <a:ea typeface="Bellota Text"/>
                <a:cs typeface="Bellota Text"/>
                <a:sym typeface="Bellota Text"/>
              </a:defRPr>
            </a:lvl3pPr>
            <a:lvl4pPr lvl="3" rtl="0">
              <a:spcBef>
                <a:spcPts val="0"/>
              </a:spcBef>
              <a:spcAft>
                <a:spcPts val="0"/>
              </a:spcAft>
              <a:buSzPts val="2800"/>
              <a:buNone/>
              <a:defRPr>
                <a:latin typeface="Bellota Text"/>
                <a:ea typeface="Bellota Text"/>
                <a:cs typeface="Bellota Text"/>
                <a:sym typeface="Bellota Text"/>
              </a:defRPr>
            </a:lvl4pPr>
            <a:lvl5pPr lvl="4" rtl="0">
              <a:spcBef>
                <a:spcPts val="0"/>
              </a:spcBef>
              <a:spcAft>
                <a:spcPts val="0"/>
              </a:spcAft>
              <a:buSzPts val="2800"/>
              <a:buNone/>
              <a:defRPr>
                <a:latin typeface="Bellota Text"/>
                <a:ea typeface="Bellota Text"/>
                <a:cs typeface="Bellota Text"/>
                <a:sym typeface="Bellota Text"/>
              </a:defRPr>
            </a:lvl5pPr>
            <a:lvl6pPr lvl="5" rtl="0">
              <a:spcBef>
                <a:spcPts val="0"/>
              </a:spcBef>
              <a:spcAft>
                <a:spcPts val="0"/>
              </a:spcAft>
              <a:buSzPts val="2800"/>
              <a:buNone/>
              <a:defRPr>
                <a:latin typeface="Bellota Text"/>
                <a:ea typeface="Bellota Text"/>
                <a:cs typeface="Bellota Text"/>
                <a:sym typeface="Bellota Text"/>
              </a:defRPr>
            </a:lvl6pPr>
            <a:lvl7pPr lvl="6" rtl="0">
              <a:spcBef>
                <a:spcPts val="0"/>
              </a:spcBef>
              <a:spcAft>
                <a:spcPts val="0"/>
              </a:spcAft>
              <a:buSzPts val="2800"/>
              <a:buNone/>
              <a:defRPr>
                <a:latin typeface="Bellota Text"/>
                <a:ea typeface="Bellota Text"/>
                <a:cs typeface="Bellota Text"/>
                <a:sym typeface="Bellota Text"/>
              </a:defRPr>
            </a:lvl7pPr>
            <a:lvl8pPr lvl="7" rtl="0">
              <a:spcBef>
                <a:spcPts val="0"/>
              </a:spcBef>
              <a:spcAft>
                <a:spcPts val="0"/>
              </a:spcAft>
              <a:buSzPts val="2800"/>
              <a:buNone/>
              <a:defRPr>
                <a:latin typeface="Bellota Text"/>
                <a:ea typeface="Bellota Text"/>
                <a:cs typeface="Bellota Text"/>
                <a:sym typeface="Bellota Text"/>
              </a:defRPr>
            </a:lvl8pPr>
            <a:lvl9pPr lvl="8" rtl="0">
              <a:spcBef>
                <a:spcPts val="0"/>
              </a:spcBef>
              <a:spcAft>
                <a:spcPts val="0"/>
              </a:spcAft>
              <a:buSzPts val="2800"/>
              <a:buNone/>
              <a:defRPr>
                <a:latin typeface="Bellota Text"/>
                <a:ea typeface="Bellota Text"/>
                <a:cs typeface="Bellota Text"/>
                <a:sym typeface="Bellota Text"/>
              </a:defRPr>
            </a:lvl9pPr>
          </a:lstStyle>
          <a:p>
            <a:endParaRPr/>
          </a:p>
        </p:txBody>
      </p:sp>
      <p:sp>
        <p:nvSpPr>
          <p:cNvPr id="128" name="Google Shape;128;p13"/>
          <p:cNvSpPr txBox="1">
            <a:spLocks noGrp="1"/>
          </p:cNvSpPr>
          <p:nvPr>
            <p:ph type="title" idx="4"/>
          </p:nvPr>
        </p:nvSpPr>
        <p:spPr>
          <a:xfrm>
            <a:off x="5391894" y="1903775"/>
            <a:ext cx="2672100" cy="64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600"/>
            </a:lvl1pPr>
            <a:lvl2pPr lvl="1" rtl="0">
              <a:spcBef>
                <a:spcPts val="0"/>
              </a:spcBef>
              <a:spcAft>
                <a:spcPts val="0"/>
              </a:spcAft>
              <a:buSzPts val="2800"/>
              <a:buNone/>
              <a:defRPr>
                <a:latin typeface="Bellota Text"/>
                <a:ea typeface="Bellota Text"/>
                <a:cs typeface="Bellota Text"/>
                <a:sym typeface="Bellota Text"/>
              </a:defRPr>
            </a:lvl2pPr>
            <a:lvl3pPr lvl="2" rtl="0">
              <a:spcBef>
                <a:spcPts val="0"/>
              </a:spcBef>
              <a:spcAft>
                <a:spcPts val="0"/>
              </a:spcAft>
              <a:buSzPts val="2800"/>
              <a:buNone/>
              <a:defRPr>
                <a:latin typeface="Bellota Text"/>
                <a:ea typeface="Bellota Text"/>
                <a:cs typeface="Bellota Text"/>
                <a:sym typeface="Bellota Text"/>
              </a:defRPr>
            </a:lvl3pPr>
            <a:lvl4pPr lvl="3" rtl="0">
              <a:spcBef>
                <a:spcPts val="0"/>
              </a:spcBef>
              <a:spcAft>
                <a:spcPts val="0"/>
              </a:spcAft>
              <a:buSzPts val="2800"/>
              <a:buNone/>
              <a:defRPr>
                <a:latin typeface="Bellota Text"/>
                <a:ea typeface="Bellota Text"/>
                <a:cs typeface="Bellota Text"/>
                <a:sym typeface="Bellota Text"/>
              </a:defRPr>
            </a:lvl4pPr>
            <a:lvl5pPr lvl="4" rtl="0">
              <a:spcBef>
                <a:spcPts val="0"/>
              </a:spcBef>
              <a:spcAft>
                <a:spcPts val="0"/>
              </a:spcAft>
              <a:buSzPts val="2800"/>
              <a:buNone/>
              <a:defRPr>
                <a:latin typeface="Bellota Text"/>
                <a:ea typeface="Bellota Text"/>
                <a:cs typeface="Bellota Text"/>
                <a:sym typeface="Bellota Text"/>
              </a:defRPr>
            </a:lvl5pPr>
            <a:lvl6pPr lvl="5" rtl="0">
              <a:spcBef>
                <a:spcPts val="0"/>
              </a:spcBef>
              <a:spcAft>
                <a:spcPts val="0"/>
              </a:spcAft>
              <a:buSzPts val="2800"/>
              <a:buNone/>
              <a:defRPr>
                <a:latin typeface="Bellota Text"/>
                <a:ea typeface="Bellota Text"/>
                <a:cs typeface="Bellota Text"/>
                <a:sym typeface="Bellota Text"/>
              </a:defRPr>
            </a:lvl6pPr>
            <a:lvl7pPr lvl="6" rtl="0">
              <a:spcBef>
                <a:spcPts val="0"/>
              </a:spcBef>
              <a:spcAft>
                <a:spcPts val="0"/>
              </a:spcAft>
              <a:buSzPts val="2800"/>
              <a:buNone/>
              <a:defRPr>
                <a:latin typeface="Bellota Text"/>
                <a:ea typeface="Bellota Text"/>
                <a:cs typeface="Bellota Text"/>
                <a:sym typeface="Bellota Text"/>
              </a:defRPr>
            </a:lvl7pPr>
            <a:lvl8pPr lvl="7" rtl="0">
              <a:spcBef>
                <a:spcPts val="0"/>
              </a:spcBef>
              <a:spcAft>
                <a:spcPts val="0"/>
              </a:spcAft>
              <a:buSzPts val="2800"/>
              <a:buNone/>
              <a:defRPr>
                <a:latin typeface="Bellota Text"/>
                <a:ea typeface="Bellota Text"/>
                <a:cs typeface="Bellota Text"/>
                <a:sym typeface="Bellota Text"/>
              </a:defRPr>
            </a:lvl8pPr>
            <a:lvl9pPr lvl="8" rtl="0">
              <a:spcBef>
                <a:spcPts val="0"/>
              </a:spcBef>
              <a:spcAft>
                <a:spcPts val="0"/>
              </a:spcAft>
              <a:buSzPts val="2800"/>
              <a:buNone/>
              <a:defRPr>
                <a:latin typeface="Bellota Text"/>
                <a:ea typeface="Bellota Text"/>
                <a:cs typeface="Bellota Text"/>
                <a:sym typeface="Bellota Text"/>
              </a:defRPr>
            </a:lvl9pPr>
          </a:lstStyle>
          <a:p>
            <a:endParaRPr/>
          </a:p>
        </p:txBody>
      </p:sp>
      <p:sp>
        <p:nvSpPr>
          <p:cNvPr id="129" name="Google Shape;129;p13"/>
          <p:cNvSpPr txBox="1">
            <a:spLocks noGrp="1"/>
          </p:cNvSpPr>
          <p:nvPr>
            <p:ph type="title" idx="5"/>
          </p:nvPr>
        </p:nvSpPr>
        <p:spPr>
          <a:xfrm>
            <a:off x="5391894" y="3203250"/>
            <a:ext cx="2672100" cy="64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600"/>
            </a:lvl1pPr>
            <a:lvl2pPr lvl="1" rtl="0">
              <a:spcBef>
                <a:spcPts val="0"/>
              </a:spcBef>
              <a:spcAft>
                <a:spcPts val="0"/>
              </a:spcAft>
              <a:buSzPts val="2800"/>
              <a:buNone/>
              <a:defRPr>
                <a:latin typeface="Bellota Text"/>
                <a:ea typeface="Bellota Text"/>
                <a:cs typeface="Bellota Text"/>
                <a:sym typeface="Bellota Text"/>
              </a:defRPr>
            </a:lvl2pPr>
            <a:lvl3pPr lvl="2" rtl="0">
              <a:spcBef>
                <a:spcPts val="0"/>
              </a:spcBef>
              <a:spcAft>
                <a:spcPts val="0"/>
              </a:spcAft>
              <a:buSzPts val="2800"/>
              <a:buNone/>
              <a:defRPr>
                <a:latin typeface="Bellota Text"/>
                <a:ea typeface="Bellota Text"/>
                <a:cs typeface="Bellota Text"/>
                <a:sym typeface="Bellota Text"/>
              </a:defRPr>
            </a:lvl3pPr>
            <a:lvl4pPr lvl="3" rtl="0">
              <a:spcBef>
                <a:spcPts val="0"/>
              </a:spcBef>
              <a:spcAft>
                <a:spcPts val="0"/>
              </a:spcAft>
              <a:buSzPts val="2800"/>
              <a:buNone/>
              <a:defRPr>
                <a:latin typeface="Bellota Text"/>
                <a:ea typeface="Bellota Text"/>
                <a:cs typeface="Bellota Text"/>
                <a:sym typeface="Bellota Text"/>
              </a:defRPr>
            </a:lvl4pPr>
            <a:lvl5pPr lvl="4" rtl="0">
              <a:spcBef>
                <a:spcPts val="0"/>
              </a:spcBef>
              <a:spcAft>
                <a:spcPts val="0"/>
              </a:spcAft>
              <a:buSzPts val="2800"/>
              <a:buNone/>
              <a:defRPr>
                <a:latin typeface="Bellota Text"/>
                <a:ea typeface="Bellota Text"/>
                <a:cs typeface="Bellota Text"/>
                <a:sym typeface="Bellota Text"/>
              </a:defRPr>
            </a:lvl5pPr>
            <a:lvl6pPr lvl="5" rtl="0">
              <a:spcBef>
                <a:spcPts val="0"/>
              </a:spcBef>
              <a:spcAft>
                <a:spcPts val="0"/>
              </a:spcAft>
              <a:buSzPts val="2800"/>
              <a:buNone/>
              <a:defRPr>
                <a:latin typeface="Bellota Text"/>
                <a:ea typeface="Bellota Text"/>
                <a:cs typeface="Bellota Text"/>
                <a:sym typeface="Bellota Text"/>
              </a:defRPr>
            </a:lvl6pPr>
            <a:lvl7pPr lvl="6" rtl="0">
              <a:spcBef>
                <a:spcPts val="0"/>
              </a:spcBef>
              <a:spcAft>
                <a:spcPts val="0"/>
              </a:spcAft>
              <a:buSzPts val="2800"/>
              <a:buNone/>
              <a:defRPr>
                <a:latin typeface="Bellota Text"/>
                <a:ea typeface="Bellota Text"/>
                <a:cs typeface="Bellota Text"/>
                <a:sym typeface="Bellota Text"/>
              </a:defRPr>
            </a:lvl7pPr>
            <a:lvl8pPr lvl="7" rtl="0">
              <a:spcBef>
                <a:spcPts val="0"/>
              </a:spcBef>
              <a:spcAft>
                <a:spcPts val="0"/>
              </a:spcAft>
              <a:buSzPts val="2800"/>
              <a:buNone/>
              <a:defRPr>
                <a:latin typeface="Bellota Text"/>
                <a:ea typeface="Bellota Text"/>
                <a:cs typeface="Bellota Text"/>
                <a:sym typeface="Bellota Text"/>
              </a:defRPr>
            </a:lvl8pPr>
            <a:lvl9pPr lvl="8" rtl="0">
              <a:spcBef>
                <a:spcPts val="0"/>
              </a:spcBef>
              <a:spcAft>
                <a:spcPts val="0"/>
              </a:spcAft>
              <a:buSzPts val="2800"/>
              <a:buNone/>
              <a:defRPr>
                <a:latin typeface="Bellota Text"/>
                <a:ea typeface="Bellota Text"/>
                <a:cs typeface="Bellota Text"/>
                <a:sym typeface="Bellota Text"/>
              </a:defRPr>
            </a:lvl9pPr>
          </a:lstStyle>
          <a:p>
            <a:endParaRPr/>
          </a:p>
        </p:txBody>
      </p:sp>
      <p:sp>
        <p:nvSpPr>
          <p:cNvPr id="130" name="Google Shape;130;p13"/>
          <p:cNvSpPr txBox="1">
            <a:spLocks noGrp="1"/>
          </p:cNvSpPr>
          <p:nvPr>
            <p:ph type="subTitle" idx="1"/>
          </p:nvPr>
        </p:nvSpPr>
        <p:spPr>
          <a:xfrm>
            <a:off x="2486769" y="2399500"/>
            <a:ext cx="2672100" cy="5679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13"/>
          <p:cNvSpPr txBox="1">
            <a:spLocks noGrp="1"/>
          </p:cNvSpPr>
          <p:nvPr>
            <p:ph type="subTitle" idx="6"/>
          </p:nvPr>
        </p:nvSpPr>
        <p:spPr>
          <a:xfrm>
            <a:off x="2486769" y="3679125"/>
            <a:ext cx="2672100" cy="56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2" name="Google Shape;132;p13"/>
          <p:cNvSpPr txBox="1">
            <a:spLocks noGrp="1"/>
          </p:cNvSpPr>
          <p:nvPr>
            <p:ph type="subTitle" idx="7"/>
          </p:nvPr>
        </p:nvSpPr>
        <p:spPr>
          <a:xfrm>
            <a:off x="5391894" y="2399500"/>
            <a:ext cx="2672100" cy="56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Google Shape;133;p13"/>
          <p:cNvSpPr txBox="1">
            <a:spLocks noGrp="1"/>
          </p:cNvSpPr>
          <p:nvPr>
            <p:ph type="subTitle" idx="8"/>
          </p:nvPr>
        </p:nvSpPr>
        <p:spPr>
          <a:xfrm>
            <a:off x="5391894" y="3679125"/>
            <a:ext cx="2672100" cy="56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34" name="Google Shape;134;p13"/>
          <p:cNvGrpSpPr/>
          <p:nvPr/>
        </p:nvGrpSpPr>
        <p:grpSpPr>
          <a:xfrm>
            <a:off x="-4218850" y="-3875463"/>
            <a:ext cx="13188753" cy="10361816"/>
            <a:chOff x="-4218850" y="-3875463"/>
            <a:chExt cx="13188753" cy="10361816"/>
          </a:xfrm>
        </p:grpSpPr>
        <p:sp>
          <p:nvSpPr>
            <p:cNvPr id="135" name="Google Shape;135;p13"/>
            <p:cNvSpPr/>
            <p:nvPr/>
          </p:nvSpPr>
          <p:spPr>
            <a:xfrm rot="10800000">
              <a:off x="1726669" y="4502722"/>
              <a:ext cx="540071" cy="537323"/>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rot="10800000">
              <a:off x="8511352" y="2815536"/>
              <a:ext cx="458551" cy="456197"/>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rot="10800000">
              <a:off x="5048830" y="3361688"/>
              <a:ext cx="269749" cy="268370"/>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rot="10800000">
              <a:off x="7462800" y="203521"/>
              <a:ext cx="803303" cy="799199"/>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rot="10800000">
              <a:off x="4826005" y="270762"/>
              <a:ext cx="269749" cy="268370"/>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rot="10800000">
              <a:off x="8336663" y="4684499"/>
              <a:ext cx="174678" cy="173774"/>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rot="-4157629">
              <a:off x="-4481506" y="-1506739"/>
              <a:ext cx="8951334" cy="5624368"/>
            </a:xfrm>
            <a:custGeom>
              <a:avLst/>
              <a:gdLst/>
              <a:ahLst/>
              <a:cxnLst/>
              <a:rect l="l" t="t" r="r" b="b"/>
              <a:pathLst>
                <a:path w="53655" h="38604" extrusionOk="0">
                  <a:moveTo>
                    <a:pt x="45915" y="1"/>
                  </a:moveTo>
                  <a:lnTo>
                    <a:pt x="44724" y="215"/>
                  </a:lnTo>
                  <a:lnTo>
                    <a:pt x="43533" y="668"/>
                  </a:lnTo>
                  <a:lnTo>
                    <a:pt x="41795" y="1596"/>
                  </a:lnTo>
                  <a:lnTo>
                    <a:pt x="39580" y="3144"/>
                  </a:lnTo>
                  <a:lnTo>
                    <a:pt x="37437" y="4716"/>
                  </a:lnTo>
                  <a:lnTo>
                    <a:pt x="35889" y="5645"/>
                  </a:lnTo>
                  <a:lnTo>
                    <a:pt x="34865" y="6074"/>
                  </a:lnTo>
                  <a:lnTo>
                    <a:pt x="33864" y="6288"/>
                  </a:lnTo>
                  <a:lnTo>
                    <a:pt x="32888" y="6264"/>
                  </a:lnTo>
                  <a:lnTo>
                    <a:pt x="31912" y="5931"/>
                  </a:lnTo>
                  <a:lnTo>
                    <a:pt x="30959" y="5240"/>
                  </a:lnTo>
                  <a:lnTo>
                    <a:pt x="30483" y="4740"/>
                  </a:lnTo>
                  <a:lnTo>
                    <a:pt x="29840" y="4049"/>
                  </a:lnTo>
                  <a:lnTo>
                    <a:pt x="28244" y="2859"/>
                  </a:lnTo>
                  <a:lnTo>
                    <a:pt x="26387" y="1882"/>
                  </a:lnTo>
                  <a:lnTo>
                    <a:pt x="24386" y="1215"/>
                  </a:lnTo>
                  <a:lnTo>
                    <a:pt x="22338" y="882"/>
                  </a:lnTo>
                  <a:lnTo>
                    <a:pt x="20862" y="906"/>
                  </a:lnTo>
                  <a:lnTo>
                    <a:pt x="19909" y="1049"/>
                  </a:lnTo>
                  <a:lnTo>
                    <a:pt x="19004" y="1311"/>
                  </a:lnTo>
                  <a:lnTo>
                    <a:pt x="18171" y="1716"/>
                  </a:lnTo>
                  <a:lnTo>
                    <a:pt x="17409" y="2216"/>
                  </a:lnTo>
                  <a:lnTo>
                    <a:pt x="16766" y="2882"/>
                  </a:lnTo>
                  <a:lnTo>
                    <a:pt x="16480" y="3263"/>
                  </a:lnTo>
                  <a:lnTo>
                    <a:pt x="16265" y="3597"/>
                  </a:lnTo>
                  <a:lnTo>
                    <a:pt x="15956" y="4287"/>
                  </a:lnTo>
                  <a:lnTo>
                    <a:pt x="15670" y="5407"/>
                  </a:lnTo>
                  <a:lnTo>
                    <a:pt x="15527" y="7764"/>
                  </a:lnTo>
                  <a:lnTo>
                    <a:pt x="15408" y="10003"/>
                  </a:lnTo>
                  <a:lnTo>
                    <a:pt x="15146" y="10979"/>
                  </a:lnTo>
                  <a:lnTo>
                    <a:pt x="14860" y="11551"/>
                  </a:lnTo>
                  <a:lnTo>
                    <a:pt x="14432" y="12051"/>
                  </a:lnTo>
                  <a:lnTo>
                    <a:pt x="13860" y="12456"/>
                  </a:lnTo>
                  <a:lnTo>
                    <a:pt x="13122" y="12765"/>
                  </a:lnTo>
                  <a:lnTo>
                    <a:pt x="12193" y="12980"/>
                  </a:lnTo>
                  <a:lnTo>
                    <a:pt x="11645" y="13027"/>
                  </a:lnTo>
                  <a:lnTo>
                    <a:pt x="10741" y="13051"/>
                  </a:lnTo>
                  <a:lnTo>
                    <a:pt x="8907" y="12956"/>
                  </a:lnTo>
                  <a:lnTo>
                    <a:pt x="7097" y="12813"/>
                  </a:lnTo>
                  <a:lnTo>
                    <a:pt x="5287" y="12765"/>
                  </a:lnTo>
                  <a:lnTo>
                    <a:pt x="4430" y="12861"/>
                  </a:lnTo>
                  <a:lnTo>
                    <a:pt x="3977" y="12932"/>
                  </a:lnTo>
                  <a:lnTo>
                    <a:pt x="3168" y="13242"/>
                  </a:lnTo>
                  <a:lnTo>
                    <a:pt x="2405" y="13718"/>
                  </a:lnTo>
                  <a:lnTo>
                    <a:pt x="1739" y="14313"/>
                  </a:lnTo>
                  <a:lnTo>
                    <a:pt x="1167" y="15028"/>
                  </a:lnTo>
                  <a:lnTo>
                    <a:pt x="715" y="15814"/>
                  </a:lnTo>
                  <a:lnTo>
                    <a:pt x="357" y="16647"/>
                  </a:lnTo>
                  <a:lnTo>
                    <a:pt x="143" y="17504"/>
                  </a:lnTo>
                  <a:lnTo>
                    <a:pt x="72" y="17933"/>
                  </a:lnTo>
                  <a:lnTo>
                    <a:pt x="0" y="18695"/>
                  </a:lnTo>
                  <a:lnTo>
                    <a:pt x="72" y="20172"/>
                  </a:lnTo>
                  <a:lnTo>
                    <a:pt x="357" y="21600"/>
                  </a:lnTo>
                  <a:lnTo>
                    <a:pt x="881" y="22934"/>
                  </a:lnTo>
                  <a:lnTo>
                    <a:pt x="1620" y="24149"/>
                  </a:lnTo>
                  <a:lnTo>
                    <a:pt x="2572" y="25173"/>
                  </a:lnTo>
                  <a:lnTo>
                    <a:pt x="3715" y="25982"/>
                  </a:lnTo>
                  <a:lnTo>
                    <a:pt x="5073" y="26554"/>
                  </a:lnTo>
                  <a:lnTo>
                    <a:pt x="5811" y="26721"/>
                  </a:lnTo>
                  <a:lnTo>
                    <a:pt x="6787" y="26935"/>
                  </a:lnTo>
                  <a:lnTo>
                    <a:pt x="8026" y="27316"/>
                  </a:lnTo>
                  <a:lnTo>
                    <a:pt x="8740" y="27649"/>
                  </a:lnTo>
                  <a:lnTo>
                    <a:pt x="9359" y="28078"/>
                  </a:lnTo>
                  <a:lnTo>
                    <a:pt x="9883" y="28626"/>
                  </a:lnTo>
                  <a:lnTo>
                    <a:pt x="10312" y="29340"/>
                  </a:lnTo>
                  <a:lnTo>
                    <a:pt x="10669" y="30197"/>
                  </a:lnTo>
                  <a:lnTo>
                    <a:pt x="10812" y="30721"/>
                  </a:lnTo>
                  <a:lnTo>
                    <a:pt x="11026" y="31507"/>
                  </a:lnTo>
                  <a:lnTo>
                    <a:pt x="11622" y="32936"/>
                  </a:lnTo>
                  <a:lnTo>
                    <a:pt x="12503" y="34151"/>
                  </a:lnTo>
                  <a:lnTo>
                    <a:pt x="13694" y="35127"/>
                  </a:lnTo>
                  <a:lnTo>
                    <a:pt x="14432" y="35484"/>
                  </a:lnTo>
                  <a:lnTo>
                    <a:pt x="14837" y="35651"/>
                  </a:lnTo>
                  <a:lnTo>
                    <a:pt x="15742" y="35913"/>
                  </a:lnTo>
                  <a:lnTo>
                    <a:pt x="17147" y="36127"/>
                  </a:lnTo>
                  <a:lnTo>
                    <a:pt x="19052" y="36008"/>
                  </a:lnTo>
                  <a:lnTo>
                    <a:pt x="20457" y="35651"/>
                  </a:lnTo>
                  <a:lnTo>
                    <a:pt x="21314" y="35294"/>
                  </a:lnTo>
                  <a:lnTo>
                    <a:pt x="21719" y="35079"/>
                  </a:lnTo>
                  <a:lnTo>
                    <a:pt x="22576" y="34532"/>
                  </a:lnTo>
                  <a:lnTo>
                    <a:pt x="24458" y="33389"/>
                  </a:lnTo>
                  <a:lnTo>
                    <a:pt x="25934" y="32746"/>
                  </a:lnTo>
                  <a:lnTo>
                    <a:pt x="26934" y="32555"/>
                  </a:lnTo>
                  <a:lnTo>
                    <a:pt x="27911" y="32627"/>
                  </a:lnTo>
                  <a:lnTo>
                    <a:pt x="28887" y="33055"/>
                  </a:lnTo>
                  <a:lnTo>
                    <a:pt x="29340" y="33436"/>
                  </a:lnTo>
                  <a:lnTo>
                    <a:pt x="30888" y="34889"/>
                  </a:lnTo>
                  <a:lnTo>
                    <a:pt x="33055" y="36723"/>
                  </a:lnTo>
                  <a:lnTo>
                    <a:pt x="34364" y="37413"/>
                  </a:lnTo>
                  <a:lnTo>
                    <a:pt x="35341" y="37794"/>
                  </a:lnTo>
                  <a:lnTo>
                    <a:pt x="35889" y="37937"/>
                  </a:lnTo>
                  <a:lnTo>
                    <a:pt x="37270" y="38271"/>
                  </a:lnTo>
                  <a:lnTo>
                    <a:pt x="39627" y="38556"/>
                  </a:lnTo>
                  <a:lnTo>
                    <a:pt x="41294" y="38604"/>
                  </a:lnTo>
                  <a:lnTo>
                    <a:pt x="42962" y="38509"/>
                  </a:lnTo>
                  <a:lnTo>
                    <a:pt x="44557" y="38199"/>
                  </a:lnTo>
                  <a:lnTo>
                    <a:pt x="46034" y="37675"/>
                  </a:lnTo>
                  <a:lnTo>
                    <a:pt x="47320" y="36889"/>
                  </a:lnTo>
                  <a:lnTo>
                    <a:pt x="47867" y="36389"/>
                  </a:lnTo>
                  <a:lnTo>
                    <a:pt x="48177" y="36056"/>
                  </a:lnTo>
                  <a:lnTo>
                    <a:pt x="48653" y="35365"/>
                  </a:lnTo>
                  <a:lnTo>
                    <a:pt x="48963" y="34603"/>
                  </a:lnTo>
                  <a:lnTo>
                    <a:pt x="49177" y="33817"/>
                  </a:lnTo>
                  <a:lnTo>
                    <a:pt x="49272" y="32603"/>
                  </a:lnTo>
                  <a:lnTo>
                    <a:pt x="49034" y="30888"/>
                  </a:lnTo>
                  <a:lnTo>
                    <a:pt x="48510" y="29150"/>
                  </a:lnTo>
                  <a:lnTo>
                    <a:pt x="47796" y="27435"/>
                  </a:lnTo>
                  <a:lnTo>
                    <a:pt x="46605" y="25077"/>
                  </a:lnTo>
                  <a:lnTo>
                    <a:pt x="45891" y="23768"/>
                  </a:lnTo>
                  <a:lnTo>
                    <a:pt x="45510" y="23029"/>
                  </a:lnTo>
                  <a:lnTo>
                    <a:pt x="44795" y="21386"/>
                  </a:lnTo>
                  <a:lnTo>
                    <a:pt x="44533" y="20148"/>
                  </a:lnTo>
                  <a:lnTo>
                    <a:pt x="44557" y="19362"/>
                  </a:lnTo>
                  <a:lnTo>
                    <a:pt x="44795" y="18648"/>
                  </a:lnTo>
                  <a:lnTo>
                    <a:pt x="45343" y="18028"/>
                  </a:lnTo>
                  <a:lnTo>
                    <a:pt x="45748" y="17766"/>
                  </a:lnTo>
                  <a:lnTo>
                    <a:pt x="46534" y="17362"/>
                  </a:lnTo>
                  <a:lnTo>
                    <a:pt x="48153" y="16766"/>
                  </a:lnTo>
                  <a:lnTo>
                    <a:pt x="49725" y="16171"/>
                  </a:lnTo>
                  <a:lnTo>
                    <a:pt x="50820" y="15528"/>
                  </a:lnTo>
                  <a:lnTo>
                    <a:pt x="51487" y="14956"/>
                  </a:lnTo>
                  <a:lnTo>
                    <a:pt x="51797" y="14575"/>
                  </a:lnTo>
                  <a:lnTo>
                    <a:pt x="52130" y="14147"/>
                  </a:lnTo>
                  <a:lnTo>
                    <a:pt x="52654" y="13194"/>
                  </a:lnTo>
                  <a:lnTo>
                    <a:pt x="53083" y="12194"/>
                  </a:lnTo>
                  <a:lnTo>
                    <a:pt x="53392" y="11146"/>
                  </a:lnTo>
                  <a:lnTo>
                    <a:pt x="53583" y="10074"/>
                  </a:lnTo>
                  <a:lnTo>
                    <a:pt x="53654" y="8955"/>
                  </a:lnTo>
                  <a:lnTo>
                    <a:pt x="53607" y="7860"/>
                  </a:lnTo>
                  <a:lnTo>
                    <a:pt x="53464" y="6764"/>
                  </a:lnTo>
                  <a:lnTo>
                    <a:pt x="53178" y="5692"/>
                  </a:lnTo>
                  <a:lnTo>
                    <a:pt x="52821" y="4668"/>
                  </a:lnTo>
                  <a:lnTo>
                    <a:pt x="52321" y="3716"/>
                  </a:lnTo>
                  <a:lnTo>
                    <a:pt x="51749" y="2835"/>
                  </a:lnTo>
                  <a:lnTo>
                    <a:pt x="51035" y="2025"/>
                  </a:lnTo>
                  <a:lnTo>
                    <a:pt x="50249" y="1334"/>
                  </a:lnTo>
                  <a:lnTo>
                    <a:pt x="49344" y="763"/>
                  </a:lnTo>
                  <a:lnTo>
                    <a:pt x="48320" y="310"/>
                  </a:lnTo>
                  <a:lnTo>
                    <a:pt x="47796" y="144"/>
                  </a:lnTo>
                  <a:lnTo>
                    <a:pt x="47153" y="25"/>
                  </a:lnTo>
                  <a:lnTo>
                    <a:pt x="45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50969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66"/>
        <p:cNvGrpSpPr/>
        <p:nvPr/>
      </p:nvGrpSpPr>
      <p:grpSpPr>
        <a:xfrm>
          <a:off x="0" y="0"/>
          <a:ext cx="0" cy="0"/>
          <a:chOff x="0" y="0"/>
          <a:chExt cx="0" cy="0"/>
        </a:xfrm>
      </p:grpSpPr>
      <p:sp>
        <p:nvSpPr>
          <p:cNvPr id="167" name="Google Shape;167;p16"/>
          <p:cNvSpPr txBox="1">
            <a:spLocks noGrp="1"/>
          </p:cNvSpPr>
          <p:nvPr>
            <p:ph type="title"/>
          </p:nvPr>
        </p:nvSpPr>
        <p:spPr>
          <a:xfrm>
            <a:off x="2826000" y="900000"/>
            <a:ext cx="3492000" cy="9009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sz="2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8" name="Google Shape;168;p16"/>
          <p:cNvSpPr txBox="1">
            <a:spLocks noGrp="1"/>
          </p:cNvSpPr>
          <p:nvPr>
            <p:ph type="subTitle" idx="1"/>
          </p:nvPr>
        </p:nvSpPr>
        <p:spPr>
          <a:xfrm>
            <a:off x="2826000" y="1964275"/>
            <a:ext cx="3899700" cy="1875300"/>
          </a:xfrm>
          <a:prstGeom prst="rect">
            <a:avLst/>
          </a:prstGeom>
        </p:spPr>
        <p:txBody>
          <a:bodyPr spcFirstLastPara="1" wrap="square" lIns="91425" tIns="91425" rIns="91425" bIns="91425" anchor="t" anchorCtr="0">
            <a:noAutofit/>
          </a:bodyPr>
          <a:lstStyle>
            <a:lvl1pPr lvl="0">
              <a:spcBef>
                <a:spcPts val="1000"/>
              </a:spcBef>
              <a:spcAft>
                <a:spcPts val="0"/>
              </a:spcAft>
              <a:buClr>
                <a:schemeClr val="dk2"/>
              </a:buClr>
              <a:buSzPts val="1600"/>
              <a:buChar char="●"/>
              <a:defRPr sz="1600" b="0"/>
            </a:lvl1pPr>
            <a:lvl2pPr lvl="1">
              <a:spcBef>
                <a:spcPts val="0"/>
              </a:spcBef>
              <a:spcAft>
                <a:spcPts val="0"/>
              </a:spcAft>
              <a:buSzPts val="1600"/>
              <a:buChar char="○"/>
              <a:defRPr sz="1600"/>
            </a:lvl2pPr>
            <a:lvl3pPr lvl="2">
              <a:spcBef>
                <a:spcPts val="0"/>
              </a:spcBef>
              <a:spcAft>
                <a:spcPts val="0"/>
              </a:spcAft>
              <a:buSzPts val="1600"/>
              <a:buChar char="■"/>
              <a:defRPr sz="1600"/>
            </a:lvl3pPr>
            <a:lvl4pPr lvl="3">
              <a:spcBef>
                <a:spcPts val="0"/>
              </a:spcBef>
              <a:spcAft>
                <a:spcPts val="0"/>
              </a:spcAft>
              <a:buSzPts val="1600"/>
              <a:buChar char="●"/>
              <a:defRPr sz="1600"/>
            </a:lvl4pPr>
            <a:lvl5pPr lvl="4">
              <a:spcBef>
                <a:spcPts val="0"/>
              </a:spcBef>
              <a:spcAft>
                <a:spcPts val="0"/>
              </a:spcAft>
              <a:buSzPts val="1600"/>
              <a:buChar char="○"/>
              <a:defRPr sz="1600"/>
            </a:lvl5pPr>
            <a:lvl6pPr lvl="5">
              <a:spcBef>
                <a:spcPts val="0"/>
              </a:spcBef>
              <a:spcAft>
                <a:spcPts val="0"/>
              </a:spcAft>
              <a:buSzPts val="1600"/>
              <a:buChar char="■"/>
              <a:defRPr sz="1600"/>
            </a:lvl6pPr>
            <a:lvl7pPr lvl="6">
              <a:spcBef>
                <a:spcPts val="0"/>
              </a:spcBef>
              <a:spcAft>
                <a:spcPts val="0"/>
              </a:spcAft>
              <a:buSzPts val="1600"/>
              <a:buChar char="●"/>
              <a:defRPr sz="1600"/>
            </a:lvl7pPr>
            <a:lvl8pPr lvl="7">
              <a:spcBef>
                <a:spcPts val="0"/>
              </a:spcBef>
              <a:spcAft>
                <a:spcPts val="0"/>
              </a:spcAft>
              <a:buSzPts val="1600"/>
              <a:buChar char="○"/>
              <a:defRPr sz="1600"/>
            </a:lvl8pPr>
            <a:lvl9pPr lvl="8">
              <a:spcBef>
                <a:spcPts val="0"/>
              </a:spcBef>
              <a:spcAft>
                <a:spcPts val="0"/>
              </a:spcAft>
              <a:buSzPts val="1600"/>
              <a:buChar char="■"/>
              <a:defRPr sz="1600"/>
            </a:lvl9pPr>
          </a:lstStyle>
          <a:p>
            <a:endParaRPr/>
          </a:p>
        </p:txBody>
      </p:sp>
      <p:grpSp>
        <p:nvGrpSpPr>
          <p:cNvPr id="169" name="Google Shape;169;p16"/>
          <p:cNvGrpSpPr/>
          <p:nvPr/>
        </p:nvGrpSpPr>
        <p:grpSpPr>
          <a:xfrm>
            <a:off x="-4807853" y="-3870979"/>
            <a:ext cx="17473873" cy="10842602"/>
            <a:chOff x="-4807853" y="-3870979"/>
            <a:chExt cx="17473873" cy="10842602"/>
          </a:xfrm>
        </p:grpSpPr>
        <p:sp>
          <p:nvSpPr>
            <p:cNvPr id="170" name="Google Shape;170;p16"/>
            <p:cNvSpPr/>
            <p:nvPr/>
          </p:nvSpPr>
          <p:spPr>
            <a:xfrm rot="6093530">
              <a:off x="-4429421" y="-326724"/>
              <a:ext cx="6976189" cy="6466339"/>
            </a:xfrm>
            <a:custGeom>
              <a:avLst/>
              <a:gdLst/>
              <a:ahLst/>
              <a:cxnLst/>
              <a:rect l="l" t="t" r="r" b="b"/>
              <a:pathLst>
                <a:path w="53655" h="38604" extrusionOk="0">
                  <a:moveTo>
                    <a:pt x="45915" y="1"/>
                  </a:moveTo>
                  <a:lnTo>
                    <a:pt x="44724" y="215"/>
                  </a:lnTo>
                  <a:lnTo>
                    <a:pt x="43533" y="668"/>
                  </a:lnTo>
                  <a:lnTo>
                    <a:pt x="41795" y="1596"/>
                  </a:lnTo>
                  <a:lnTo>
                    <a:pt x="39580" y="3144"/>
                  </a:lnTo>
                  <a:lnTo>
                    <a:pt x="37437" y="4716"/>
                  </a:lnTo>
                  <a:lnTo>
                    <a:pt x="35889" y="5645"/>
                  </a:lnTo>
                  <a:lnTo>
                    <a:pt x="34865" y="6074"/>
                  </a:lnTo>
                  <a:lnTo>
                    <a:pt x="33864" y="6288"/>
                  </a:lnTo>
                  <a:lnTo>
                    <a:pt x="32888" y="6264"/>
                  </a:lnTo>
                  <a:lnTo>
                    <a:pt x="31912" y="5931"/>
                  </a:lnTo>
                  <a:lnTo>
                    <a:pt x="30959" y="5240"/>
                  </a:lnTo>
                  <a:lnTo>
                    <a:pt x="30483" y="4740"/>
                  </a:lnTo>
                  <a:lnTo>
                    <a:pt x="29840" y="4049"/>
                  </a:lnTo>
                  <a:lnTo>
                    <a:pt x="28244" y="2859"/>
                  </a:lnTo>
                  <a:lnTo>
                    <a:pt x="26387" y="1882"/>
                  </a:lnTo>
                  <a:lnTo>
                    <a:pt x="24386" y="1215"/>
                  </a:lnTo>
                  <a:lnTo>
                    <a:pt x="22338" y="882"/>
                  </a:lnTo>
                  <a:lnTo>
                    <a:pt x="20862" y="906"/>
                  </a:lnTo>
                  <a:lnTo>
                    <a:pt x="19909" y="1049"/>
                  </a:lnTo>
                  <a:lnTo>
                    <a:pt x="19004" y="1311"/>
                  </a:lnTo>
                  <a:lnTo>
                    <a:pt x="18171" y="1716"/>
                  </a:lnTo>
                  <a:lnTo>
                    <a:pt x="17409" y="2216"/>
                  </a:lnTo>
                  <a:lnTo>
                    <a:pt x="16766" y="2882"/>
                  </a:lnTo>
                  <a:lnTo>
                    <a:pt x="16480" y="3263"/>
                  </a:lnTo>
                  <a:lnTo>
                    <a:pt x="16265" y="3597"/>
                  </a:lnTo>
                  <a:lnTo>
                    <a:pt x="15956" y="4287"/>
                  </a:lnTo>
                  <a:lnTo>
                    <a:pt x="15670" y="5407"/>
                  </a:lnTo>
                  <a:lnTo>
                    <a:pt x="15527" y="7764"/>
                  </a:lnTo>
                  <a:lnTo>
                    <a:pt x="15408" y="10003"/>
                  </a:lnTo>
                  <a:lnTo>
                    <a:pt x="15146" y="10979"/>
                  </a:lnTo>
                  <a:lnTo>
                    <a:pt x="14860" y="11551"/>
                  </a:lnTo>
                  <a:lnTo>
                    <a:pt x="14432" y="12051"/>
                  </a:lnTo>
                  <a:lnTo>
                    <a:pt x="13860" y="12456"/>
                  </a:lnTo>
                  <a:lnTo>
                    <a:pt x="13122" y="12765"/>
                  </a:lnTo>
                  <a:lnTo>
                    <a:pt x="12193" y="12980"/>
                  </a:lnTo>
                  <a:lnTo>
                    <a:pt x="11645" y="13027"/>
                  </a:lnTo>
                  <a:lnTo>
                    <a:pt x="10741" y="13051"/>
                  </a:lnTo>
                  <a:lnTo>
                    <a:pt x="8907" y="12956"/>
                  </a:lnTo>
                  <a:lnTo>
                    <a:pt x="7097" y="12813"/>
                  </a:lnTo>
                  <a:lnTo>
                    <a:pt x="5287" y="12765"/>
                  </a:lnTo>
                  <a:lnTo>
                    <a:pt x="4430" y="12861"/>
                  </a:lnTo>
                  <a:lnTo>
                    <a:pt x="3977" y="12932"/>
                  </a:lnTo>
                  <a:lnTo>
                    <a:pt x="3168" y="13242"/>
                  </a:lnTo>
                  <a:lnTo>
                    <a:pt x="2405" y="13718"/>
                  </a:lnTo>
                  <a:lnTo>
                    <a:pt x="1739" y="14313"/>
                  </a:lnTo>
                  <a:lnTo>
                    <a:pt x="1167" y="15028"/>
                  </a:lnTo>
                  <a:lnTo>
                    <a:pt x="715" y="15814"/>
                  </a:lnTo>
                  <a:lnTo>
                    <a:pt x="357" y="16647"/>
                  </a:lnTo>
                  <a:lnTo>
                    <a:pt x="143" y="17504"/>
                  </a:lnTo>
                  <a:lnTo>
                    <a:pt x="72" y="17933"/>
                  </a:lnTo>
                  <a:lnTo>
                    <a:pt x="0" y="18695"/>
                  </a:lnTo>
                  <a:lnTo>
                    <a:pt x="72" y="20172"/>
                  </a:lnTo>
                  <a:lnTo>
                    <a:pt x="357" y="21600"/>
                  </a:lnTo>
                  <a:lnTo>
                    <a:pt x="881" y="22934"/>
                  </a:lnTo>
                  <a:lnTo>
                    <a:pt x="1620" y="24149"/>
                  </a:lnTo>
                  <a:lnTo>
                    <a:pt x="2572" y="25173"/>
                  </a:lnTo>
                  <a:lnTo>
                    <a:pt x="3715" y="25982"/>
                  </a:lnTo>
                  <a:lnTo>
                    <a:pt x="5073" y="26554"/>
                  </a:lnTo>
                  <a:lnTo>
                    <a:pt x="5811" y="26721"/>
                  </a:lnTo>
                  <a:lnTo>
                    <a:pt x="6787" y="26935"/>
                  </a:lnTo>
                  <a:lnTo>
                    <a:pt x="8026" y="27316"/>
                  </a:lnTo>
                  <a:lnTo>
                    <a:pt x="8740" y="27649"/>
                  </a:lnTo>
                  <a:lnTo>
                    <a:pt x="9359" y="28078"/>
                  </a:lnTo>
                  <a:lnTo>
                    <a:pt x="9883" y="28626"/>
                  </a:lnTo>
                  <a:lnTo>
                    <a:pt x="10312" y="29340"/>
                  </a:lnTo>
                  <a:lnTo>
                    <a:pt x="10669" y="30197"/>
                  </a:lnTo>
                  <a:lnTo>
                    <a:pt x="10812" y="30721"/>
                  </a:lnTo>
                  <a:lnTo>
                    <a:pt x="11026" y="31507"/>
                  </a:lnTo>
                  <a:lnTo>
                    <a:pt x="11622" y="32936"/>
                  </a:lnTo>
                  <a:lnTo>
                    <a:pt x="12503" y="34151"/>
                  </a:lnTo>
                  <a:lnTo>
                    <a:pt x="13694" y="35127"/>
                  </a:lnTo>
                  <a:lnTo>
                    <a:pt x="14432" y="35484"/>
                  </a:lnTo>
                  <a:lnTo>
                    <a:pt x="14837" y="35651"/>
                  </a:lnTo>
                  <a:lnTo>
                    <a:pt x="15742" y="35913"/>
                  </a:lnTo>
                  <a:lnTo>
                    <a:pt x="17147" y="36127"/>
                  </a:lnTo>
                  <a:lnTo>
                    <a:pt x="19052" y="36008"/>
                  </a:lnTo>
                  <a:lnTo>
                    <a:pt x="20457" y="35651"/>
                  </a:lnTo>
                  <a:lnTo>
                    <a:pt x="21314" y="35294"/>
                  </a:lnTo>
                  <a:lnTo>
                    <a:pt x="21719" y="35079"/>
                  </a:lnTo>
                  <a:lnTo>
                    <a:pt x="22576" y="34532"/>
                  </a:lnTo>
                  <a:lnTo>
                    <a:pt x="24458" y="33389"/>
                  </a:lnTo>
                  <a:lnTo>
                    <a:pt x="25934" y="32746"/>
                  </a:lnTo>
                  <a:lnTo>
                    <a:pt x="26934" y="32555"/>
                  </a:lnTo>
                  <a:lnTo>
                    <a:pt x="27911" y="32627"/>
                  </a:lnTo>
                  <a:lnTo>
                    <a:pt x="28887" y="33055"/>
                  </a:lnTo>
                  <a:lnTo>
                    <a:pt x="29340" y="33436"/>
                  </a:lnTo>
                  <a:lnTo>
                    <a:pt x="30888" y="34889"/>
                  </a:lnTo>
                  <a:lnTo>
                    <a:pt x="33055" y="36723"/>
                  </a:lnTo>
                  <a:lnTo>
                    <a:pt x="34364" y="37413"/>
                  </a:lnTo>
                  <a:lnTo>
                    <a:pt x="35341" y="37794"/>
                  </a:lnTo>
                  <a:lnTo>
                    <a:pt x="35889" y="37937"/>
                  </a:lnTo>
                  <a:lnTo>
                    <a:pt x="37270" y="38271"/>
                  </a:lnTo>
                  <a:lnTo>
                    <a:pt x="39627" y="38556"/>
                  </a:lnTo>
                  <a:lnTo>
                    <a:pt x="41294" y="38604"/>
                  </a:lnTo>
                  <a:lnTo>
                    <a:pt x="42962" y="38509"/>
                  </a:lnTo>
                  <a:lnTo>
                    <a:pt x="44557" y="38199"/>
                  </a:lnTo>
                  <a:lnTo>
                    <a:pt x="46034" y="37675"/>
                  </a:lnTo>
                  <a:lnTo>
                    <a:pt x="47320" y="36889"/>
                  </a:lnTo>
                  <a:lnTo>
                    <a:pt x="47867" y="36389"/>
                  </a:lnTo>
                  <a:lnTo>
                    <a:pt x="48177" y="36056"/>
                  </a:lnTo>
                  <a:lnTo>
                    <a:pt x="48653" y="35365"/>
                  </a:lnTo>
                  <a:lnTo>
                    <a:pt x="48963" y="34603"/>
                  </a:lnTo>
                  <a:lnTo>
                    <a:pt x="49177" y="33817"/>
                  </a:lnTo>
                  <a:lnTo>
                    <a:pt x="49272" y="32603"/>
                  </a:lnTo>
                  <a:lnTo>
                    <a:pt x="49034" y="30888"/>
                  </a:lnTo>
                  <a:lnTo>
                    <a:pt x="48510" y="29150"/>
                  </a:lnTo>
                  <a:lnTo>
                    <a:pt x="47796" y="27435"/>
                  </a:lnTo>
                  <a:lnTo>
                    <a:pt x="46605" y="25077"/>
                  </a:lnTo>
                  <a:lnTo>
                    <a:pt x="45891" y="23768"/>
                  </a:lnTo>
                  <a:lnTo>
                    <a:pt x="45510" y="23029"/>
                  </a:lnTo>
                  <a:lnTo>
                    <a:pt x="44795" y="21386"/>
                  </a:lnTo>
                  <a:lnTo>
                    <a:pt x="44533" y="20148"/>
                  </a:lnTo>
                  <a:lnTo>
                    <a:pt x="44557" y="19362"/>
                  </a:lnTo>
                  <a:lnTo>
                    <a:pt x="44795" y="18648"/>
                  </a:lnTo>
                  <a:lnTo>
                    <a:pt x="45343" y="18028"/>
                  </a:lnTo>
                  <a:lnTo>
                    <a:pt x="45748" y="17766"/>
                  </a:lnTo>
                  <a:lnTo>
                    <a:pt x="46534" y="17362"/>
                  </a:lnTo>
                  <a:lnTo>
                    <a:pt x="48153" y="16766"/>
                  </a:lnTo>
                  <a:lnTo>
                    <a:pt x="49725" y="16171"/>
                  </a:lnTo>
                  <a:lnTo>
                    <a:pt x="50820" y="15528"/>
                  </a:lnTo>
                  <a:lnTo>
                    <a:pt x="51487" y="14956"/>
                  </a:lnTo>
                  <a:lnTo>
                    <a:pt x="51797" y="14575"/>
                  </a:lnTo>
                  <a:lnTo>
                    <a:pt x="52130" y="14147"/>
                  </a:lnTo>
                  <a:lnTo>
                    <a:pt x="52654" y="13194"/>
                  </a:lnTo>
                  <a:lnTo>
                    <a:pt x="53083" y="12194"/>
                  </a:lnTo>
                  <a:lnTo>
                    <a:pt x="53392" y="11146"/>
                  </a:lnTo>
                  <a:lnTo>
                    <a:pt x="53583" y="10074"/>
                  </a:lnTo>
                  <a:lnTo>
                    <a:pt x="53654" y="8955"/>
                  </a:lnTo>
                  <a:lnTo>
                    <a:pt x="53607" y="7860"/>
                  </a:lnTo>
                  <a:lnTo>
                    <a:pt x="53464" y="6764"/>
                  </a:lnTo>
                  <a:lnTo>
                    <a:pt x="53178" y="5692"/>
                  </a:lnTo>
                  <a:lnTo>
                    <a:pt x="52821" y="4668"/>
                  </a:lnTo>
                  <a:lnTo>
                    <a:pt x="52321" y="3716"/>
                  </a:lnTo>
                  <a:lnTo>
                    <a:pt x="51749" y="2835"/>
                  </a:lnTo>
                  <a:lnTo>
                    <a:pt x="51035" y="2025"/>
                  </a:lnTo>
                  <a:lnTo>
                    <a:pt x="50249" y="1334"/>
                  </a:lnTo>
                  <a:lnTo>
                    <a:pt x="49344" y="763"/>
                  </a:lnTo>
                  <a:lnTo>
                    <a:pt x="48320" y="310"/>
                  </a:lnTo>
                  <a:lnTo>
                    <a:pt x="47796" y="144"/>
                  </a:lnTo>
                  <a:lnTo>
                    <a:pt x="47153" y="25"/>
                  </a:lnTo>
                  <a:lnTo>
                    <a:pt x="45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6"/>
            <p:cNvSpPr/>
            <p:nvPr/>
          </p:nvSpPr>
          <p:spPr>
            <a:xfrm rot="10800000">
              <a:off x="7933274" y="2175057"/>
              <a:ext cx="793297" cy="789245"/>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rot="10800000">
              <a:off x="8296487" y="4239347"/>
              <a:ext cx="662424" cy="659051"/>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rot="10800000">
              <a:off x="1925932" y="497160"/>
              <a:ext cx="540071" cy="537323"/>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rot="10800000">
              <a:off x="2240519" y="4655314"/>
              <a:ext cx="292079" cy="290598"/>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rot="10800000">
              <a:off x="5982105" y="292211"/>
              <a:ext cx="162950" cy="162095"/>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rot="10800000">
              <a:off x="6827080" y="4410336"/>
              <a:ext cx="162950" cy="162095"/>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rot="3074546">
              <a:off x="6570605" y="-2447611"/>
              <a:ext cx="5573970" cy="4010466"/>
            </a:xfrm>
            <a:custGeom>
              <a:avLst/>
              <a:gdLst/>
              <a:ahLst/>
              <a:cxnLst/>
              <a:rect l="l" t="t" r="r" b="b"/>
              <a:pathLst>
                <a:path w="53655" h="38604" extrusionOk="0">
                  <a:moveTo>
                    <a:pt x="45915" y="1"/>
                  </a:moveTo>
                  <a:lnTo>
                    <a:pt x="44724" y="215"/>
                  </a:lnTo>
                  <a:lnTo>
                    <a:pt x="43533" y="668"/>
                  </a:lnTo>
                  <a:lnTo>
                    <a:pt x="41795" y="1596"/>
                  </a:lnTo>
                  <a:lnTo>
                    <a:pt x="39580" y="3144"/>
                  </a:lnTo>
                  <a:lnTo>
                    <a:pt x="37437" y="4716"/>
                  </a:lnTo>
                  <a:lnTo>
                    <a:pt x="35889" y="5645"/>
                  </a:lnTo>
                  <a:lnTo>
                    <a:pt x="34865" y="6074"/>
                  </a:lnTo>
                  <a:lnTo>
                    <a:pt x="33864" y="6288"/>
                  </a:lnTo>
                  <a:lnTo>
                    <a:pt x="32888" y="6264"/>
                  </a:lnTo>
                  <a:lnTo>
                    <a:pt x="31912" y="5931"/>
                  </a:lnTo>
                  <a:lnTo>
                    <a:pt x="30959" y="5240"/>
                  </a:lnTo>
                  <a:lnTo>
                    <a:pt x="30483" y="4740"/>
                  </a:lnTo>
                  <a:lnTo>
                    <a:pt x="29840" y="4049"/>
                  </a:lnTo>
                  <a:lnTo>
                    <a:pt x="28244" y="2859"/>
                  </a:lnTo>
                  <a:lnTo>
                    <a:pt x="26387" y="1882"/>
                  </a:lnTo>
                  <a:lnTo>
                    <a:pt x="24386" y="1215"/>
                  </a:lnTo>
                  <a:lnTo>
                    <a:pt x="22338" y="882"/>
                  </a:lnTo>
                  <a:lnTo>
                    <a:pt x="20862" y="906"/>
                  </a:lnTo>
                  <a:lnTo>
                    <a:pt x="19909" y="1049"/>
                  </a:lnTo>
                  <a:lnTo>
                    <a:pt x="19004" y="1311"/>
                  </a:lnTo>
                  <a:lnTo>
                    <a:pt x="18171" y="1716"/>
                  </a:lnTo>
                  <a:lnTo>
                    <a:pt x="17409" y="2216"/>
                  </a:lnTo>
                  <a:lnTo>
                    <a:pt x="16766" y="2882"/>
                  </a:lnTo>
                  <a:lnTo>
                    <a:pt x="16480" y="3263"/>
                  </a:lnTo>
                  <a:lnTo>
                    <a:pt x="16265" y="3597"/>
                  </a:lnTo>
                  <a:lnTo>
                    <a:pt x="15956" y="4287"/>
                  </a:lnTo>
                  <a:lnTo>
                    <a:pt x="15670" y="5407"/>
                  </a:lnTo>
                  <a:lnTo>
                    <a:pt x="15527" y="7764"/>
                  </a:lnTo>
                  <a:lnTo>
                    <a:pt x="15408" y="10003"/>
                  </a:lnTo>
                  <a:lnTo>
                    <a:pt x="15146" y="10979"/>
                  </a:lnTo>
                  <a:lnTo>
                    <a:pt x="14860" y="11551"/>
                  </a:lnTo>
                  <a:lnTo>
                    <a:pt x="14432" y="12051"/>
                  </a:lnTo>
                  <a:lnTo>
                    <a:pt x="13860" y="12456"/>
                  </a:lnTo>
                  <a:lnTo>
                    <a:pt x="13122" y="12765"/>
                  </a:lnTo>
                  <a:lnTo>
                    <a:pt x="12193" y="12980"/>
                  </a:lnTo>
                  <a:lnTo>
                    <a:pt x="11645" y="13027"/>
                  </a:lnTo>
                  <a:lnTo>
                    <a:pt x="10741" y="13051"/>
                  </a:lnTo>
                  <a:lnTo>
                    <a:pt x="8907" y="12956"/>
                  </a:lnTo>
                  <a:lnTo>
                    <a:pt x="7097" y="12813"/>
                  </a:lnTo>
                  <a:lnTo>
                    <a:pt x="5287" y="12765"/>
                  </a:lnTo>
                  <a:lnTo>
                    <a:pt x="4430" y="12861"/>
                  </a:lnTo>
                  <a:lnTo>
                    <a:pt x="3977" y="12932"/>
                  </a:lnTo>
                  <a:lnTo>
                    <a:pt x="3168" y="13242"/>
                  </a:lnTo>
                  <a:lnTo>
                    <a:pt x="2405" y="13718"/>
                  </a:lnTo>
                  <a:lnTo>
                    <a:pt x="1739" y="14313"/>
                  </a:lnTo>
                  <a:lnTo>
                    <a:pt x="1167" y="15028"/>
                  </a:lnTo>
                  <a:lnTo>
                    <a:pt x="715" y="15814"/>
                  </a:lnTo>
                  <a:lnTo>
                    <a:pt x="357" y="16647"/>
                  </a:lnTo>
                  <a:lnTo>
                    <a:pt x="143" y="17504"/>
                  </a:lnTo>
                  <a:lnTo>
                    <a:pt x="72" y="17933"/>
                  </a:lnTo>
                  <a:lnTo>
                    <a:pt x="0" y="18695"/>
                  </a:lnTo>
                  <a:lnTo>
                    <a:pt x="72" y="20172"/>
                  </a:lnTo>
                  <a:lnTo>
                    <a:pt x="357" y="21600"/>
                  </a:lnTo>
                  <a:lnTo>
                    <a:pt x="881" y="22934"/>
                  </a:lnTo>
                  <a:lnTo>
                    <a:pt x="1620" y="24149"/>
                  </a:lnTo>
                  <a:lnTo>
                    <a:pt x="2572" y="25173"/>
                  </a:lnTo>
                  <a:lnTo>
                    <a:pt x="3715" y="25982"/>
                  </a:lnTo>
                  <a:lnTo>
                    <a:pt x="5073" y="26554"/>
                  </a:lnTo>
                  <a:lnTo>
                    <a:pt x="5811" y="26721"/>
                  </a:lnTo>
                  <a:lnTo>
                    <a:pt x="6787" y="26935"/>
                  </a:lnTo>
                  <a:lnTo>
                    <a:pt x="8026" y="27316"/>
                  </a:lnTo>
                  <a:lnTo>
                    <a:pt x="8740" y="27649"/>
                  </a:lnTo>
                  <a:lnTo>
                    <a:pt x="9359" y="28078"/>
                  </a:lnTo>
                  <a:lnTo>
                    <a:pt x="9883" y="28626"/>
                  </a:lnTo>
                  <a:lnTo>
                    <a:pt x="10312" y="29340"/>
                  </a:lnTo>
                  <a:lnTo>
                    <a:pt x="10669" y="30197"/>
                  </a:lnTo>
                  <a:lnTo>
                    <a:pt x="10812" y="30721"/>
                  </a:lnTo>
                  <a:lnTo>
                    <a:pt x="11026" y="31507"/>
                  </a:lnTo>
                  <a:lnTo>
                    <a:pt x="11622" y="32936"/>
                  </a:lnTo>
                  <a:lnTo>
                    <a:pt x="12503" y="34151"/>
                  </a:lnTo>
                  <a:lnTo>
                    <a:pt x="13694" y="35127"/>
                  </a:lnTo>
                  <a:lnTo>
                    <a:pt x="14432" y="35484"/>
                  </a:lnTo>
                  <a:lnTo>
                    <a:pt x="14837" y="35651"/>
                  </a:lnTo>
                  <a:lnTo>
                    <a:pt x="15742" y="35913"/>
                  </a:lnTo>
                  <a:lnTo>
                    <a:pt x="17147" y="36127"/>
                  </a:lnTo>
                  <a:lnTo>
                    <a:pt x="19052" y="36008"/>
                  </a:lnTo>
                  <a:lnTo>
                    <a:pt x="20457" y="35651"/>
                  </a:lnTo>
                  <a:lnTo>
                    <a:pt x="21314" y="35294"/>
                  </a:lnTo>
                  <a:lnTo>
                    <a:pt x="21719" y="35079"/>
                  </a:lnTo>
                  <a:lnTo>
                    <a:pt x="22576" y="34532"/>
                  </a:lnTo>
                  <a:lnTo>
                    <a:pt x="24458" y="33389"/>
                  </a:lnTo>
                  <a:lnTo>
                    <a:pt x="25934" y="32746"/>
                  </a:lnTo>
                  <a:lnTo>
                    <a:pt x="26934" y="32555"/>
                  </a:lnTo>
                  <a:lnTo>
                    <a:pt x="27911" y="32627"/>
                  </a:lnTo>
                  <a:lnTo>
                    <a:pt x="28887" y="33055"/>
                  </a:lnTo>
                  <a:lnTo>
                    <a:pt x="29340" y="33436"/>
                  </a:lnTo>
                  <a:lnTo>
                    <a:pt x="30888" y="34889"/>
                  </a:lnTo>
                  <a:lnTo>
                    <a:pt x="33055" y="36723"/>
                  </a:lnTo>
                  <a:lnTo>
                    <a:pt x="34364" y="37413"/>
                  </a:lnTo>
                  <a:lnTo>
                    <a:pt x="35341" y="37794"/>
                  </a:lnTo>
                  <a:lnTo>
                    <a:pt x="35889" y="37937"/>
                  </a:lnTo>
                  <a:lnTo>
                    <a:pt x="37270" y="38271"/>
                  </a:lnTo>
                  <a:lnTo>
                    <a:pt x="39627" y="38556"/>
                  </a:lnTo>
                  <a:lnTo>
                    <a:pt x="41294" y="38604"/>
                  </a:lnTo>
                  <a:lnTo>
                    <a:pt x="42962" y="38509"/>
                  </a:lnTo>
                  <a:lnTo>
                    <a:pt x="44557" y="38199"/>
                  </a:lnTo>
                  <a:lnTo>
                    <a:pt x="46034" y="37675"/>
                  </a:lnTo>
                  <a:lnTo>
                    <a:pt x="47320" y="36889"/>
                  </a:lnTo>
                  <a:lnTo>
                    <a:pt x="47867" y="36389"/>
                  </a:lnTo>
                  <a:lnTo>
                    <a:pt x="48177" y="36056"/>
                  </a:lnTo>
                  <a:lnTo>
                    <a:pt x="48653" y="35365"/>
                  </a:lnTo>
                  <a:lnTo>
                    <a:pt x="48963" y="34603"/>
                  </a:lnTo>
                  <a:lnTo>
                    <a:pt x="49177" y="33817"/>
                  </a:lnTo>
                  <a:lnTo>
                    <a:pt x="49272" y="32603"/>
                  </a:lnTo>
                  <a:lnTo>
                    <a:pt x="49034" y="30888"/>
                  </a:lnTo>
                  <a:lnTo>
                    <a:pt x="48510" y="29150"/>
                  </a:lnTo>
                  <a:lnTo>
                    <a:pt x="47796" y="27435"/>
                  </a:lnTo>
                  <a:lnTo>
                    <a:pt x="46605" y="25077"/>
                  </a:lnTo>
                  <a:lnTo>
                    <a:pt x="45891" y="23768"/>
                  </a:lnTo>
                  <a:lnTo>
                    <a:pt x="45510" y="23029"/>
                  </a:lnTo>
                  <a:lnTo>
                    <a:pt x="44795" y="21386"/>
                  </a:lnTo>
                  <a:lnTo>
                    <a:pt x="44533" y="20148"/>
                  </a:lnTo>
                  <a:lnTo>
                    <a:pt x="44557" y="19362"/>
                  </a:lnTo>
                  <a:lnTo>
                    <a:pt x="44795" y="18648"/>
                  </a:lnTo>
                  <a:lnTo>
                    <a:pt x="45343" y="18028"/>
                  </a:lnTo>
                  <a:lnTo>
                    <a:pt x="45748" y="17766"/>
                  </a:lnTo>
                  <a:lnTo>
                    <a:pt x="46534" y="17362"/>
                  </a:lnTo>
                  <a:lnTo>
                    <a:pt x="48153" y="16766"/>
                  </a:lnTo>
                  <a:lnTo>
                    <a:pt x="49725" y="16171"/>
                  </a:lnTo>
                  <a:lnTo>
                    <a:pt x="50820" y="15528"/>
                  </a:lnTo>
                  <a:lnTo>
                    <a:pt x="51487" y="14956"/>
                  </a:lnTo>
                  <a:lnTo>
                    <a:pt x="51797" y="14575"/>
                  </a:lnTo>
                  <a:lnTo>
                    <a:pt x="52130" y="14147"/>
                  </a:lnTo>
                  <a:lnTo>
                    <a:pt x="52654" y="13194"/>
                  </a:lnTo>
                  <a:lnTo>
                    <a:pt x="53083" y="12194"/>
                  </a:lnTo>
                  <a:lnTo>
                    <a:pt x="53392" y="11146"/>
                  </a:lnTo>
                  <a:lnTo>
                    <a:pt x="53583" y="10074"/>
                  </a:lnTo>
                  <a:lnTo>
                    <a:pt x="53654" y="8955"/>
                  </a:lnTo>
                  <a:lnTo>
                    <a:pt x="53607" y="7860"/>
                  </a:lnTo>
                  <a:lnTo>
                    <a:pt x="53464" y="6764"/>
                  </a:lnTo>
                  <a:lnTo>
                    <a:pt x="53178" y="5692"/>
                  </a:lnTo>
                  <a:lnTo>
                    <a:pt x="52821" y="4668"/>
                  </a:lnTo>
                  <a:lnTo>
                    <a:pt x="52321" y="3716"/>
                  </a:lnTo>
                  <a:lnTo>
                    <a:pt x="51749" y="2835"/>
                  </a:lnTo>
                  <a:lnTo>
                    <a:pt x="51035" y="2025"/>
                  </a:lnTo>
                  <a:lnTo>
                    <a:pt x="50249" y="1334"/>
                  </a:lnTo>
                  <a:lnTo>
                    <a:pt x="49344" y="763"/>
                  </a:lnTo>
                  <a:lnTo>
                    <a:pt x="48320" y="310"/>
                  </a:lnTo>
                  <a:lnTo>
                    <a:pt x="47796" y="144"/>
                  </a:lnTo>
                  <a:lnTo>
                    <a:pt x="47153" y="25"/>
                  </a:lnTo>
                  <a:lnTo>
                    <a:pt x="45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rot="10800000">
              <a:off x="4499948" y="4457695"/>
              <a:ext cx="566352" cy="563503"/>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25908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400"/>
              <a:buFont typeface="Josefin Sans"/>
              <a:buNone/>
              <a:defRPr sz="3400">
                <a:solidFill>
                  <a:schemeClr val="dk2"/>
                </a:solidFill>
                <a:latin typeface="Josefin Sans"/>
                <a:ea typeface="Josefin Sans"/>
                <a:cs typeface="Josefin Sans"/>
                <a:sym typeface="Josefi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247450"/>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Bellota Text"/>
              <a:buChar char="●"/>
              <a:defRPr sz="1600" b="1">
                <a:solidFill>
                  <a:schemeClr val="dk1"/>
                </a:solidFill>
                <a:latin typeface="Bellota Text"/>
                <a:ea typeface="Bellota Text"/>
                <a:cs typeface="Bellota Text"/>
                <a:sym typeface="Bellota Text"/>
              </a:defRPr>
            </a:lvl1pPr>
            <a:lvl2pPr marL="914400" lvl="1" indent="-317500">
              <a:lnSpc>
                <a:spcPct val="100000"/>
              </a:lnSpc>
              <a:spcBef>
                <a:spcPts val="0"/>
              </a:spcBef>
              <a:spcAft>
                <a:spcPts val="0"/>
              </a:spcAft>
              <a:buClr>
                <a:schemeClr val="dk1"/>
              </a:buClr>
              <a:buSzPts val="1400"/>
              <a:buFont typeface="Bellota Text"/>
              <a:buChar char="○"/>
              <a:defRPr>
                <a:solidFill>
                  <a:schemeClr val="dk1"/>
                </a:solidFill>
                <a:latin typeface="Bellota Text"/>
                <a:ea typeface="Bellota Text"/>
                <a:cs typeface="Bellota Text"/>
                <a:sym typeface="Bellota Text"/>
              </a:defRPr>
            </a:lvl2pPr>
            <a:lvl3pPr marL="1371600" lvl="2" indent="-317500">
              <a:lnSpc>
                <a:spcPct val="100000"/>
              </a:lnSpc>
              <a:spcBef>
                <a:spcPts val="0"/>
              </a:spcBef>
              <a:spcAft>
                <a:spcPts val="0"/>
              </a:spcAft>
              <a:buClr>
                <a:schemeClr val="dk1"/>
              </a:buClr>
              <a:buSzPts val="1400"/>
              <a:buFont typeface="Bellota Text"/>
              <a:buChar char="■"/>
              <a:defRPr>
                <a:solidFill>
                  <a:schemeClr val="dk1"/>
                </a:solidFill>
                <a:latin typeface="Bellota Text"/>
                <a:ea typeface="Bellota Text"/>
                <a:cs typeface="Bellota Text"/>
                <a:sym typeface="Bellota Text"/>
              </a:defRPr>
            </a:lvl3pPr>
            <a:lvl4pPr marL="1828800" lvl="3" indent="-317500">
              <a:lnSpc>
                <a:spcPct val="100000"/>
              </a:lnSpc>
              <a:spcBef>
                <a:spcPts val="0"/>
              </a:spcBef>
              <a:spcAft>
                <a:spcPts val="0"/>
              </a:spcAft>
              <a:buClr>
                <a:schemeClr val="dk1"/>
              </a:buClr>
              <a:buSzPts val="1400"/>
              <a:buFont typeface="Bellota Text"/>
              <a:buChar char="●"/>
              <a:defRPr>
                <a:solidFill>
                  <a:schemeClr val="dk1"/>
                </a:solidFill>
                <a:latin typeface="Bellota Text"/>
                <a:ea typeface="Bellota Text"/>
                <a:cs typeface="Bellota Text"/>
                <a:sym typeface="Bellota Text"/>
              </a:defRPr>
            </a:lvl4pPr>
            <a:lvl5pPr marL="2286000" lvl="4" indent="-317500">
              <a:lnSpc>
                <a:spcPct val="100000"/>
              </a:lnSpc>
              <a:spcBef>
                <a:spcPts val="0"/>
              </a:spcBef>
              <a:spcAft>
                <a:spcPts val="0"/>
              </a:spcAft>
              <a:buClr>
                <a:schemeClr val="dk1"/>
              </a:buClr>
              <a:buSzPts val="1400"/>
              <a:buFont typeface="Bellota Text"/>
              <a:buChar char="○"/>
              <a:defRPr>
                <a:solidFill>
                  <a:schemeClr val="dk1"/>
                </a:solidFill>
                <a:latin typeface="Bellota Text"/>
                <a:ea typeface="Bellota Text"/>
                <a:cs typeface="Bellota Text"/>
                <a:sym typeface="Bellota Text"/>
              </a:defRPr>
            </a:lvl5pPr>
            <a:lvl6pPr marL="2743200" lvl="5" indent="-317500">
              <a:lnSpc>
                <a:spcPct val="100000"/>
              </a:lnSpc>
              <a:spcBef>
                <a:spcPts val="0"/>
              </a:spcBef>
              <a:spcAft>
                <a:spcPts val="0"/>
              </a:spcAft>
              <a:buClr>
                <a:schemeClr val="dk1"/>
              </a:buClr>
              <a:buSzPts val="1400"/>
              <a:buFont typeface="Bellota Text"/>
              <a:buChar char="■"/>
              <a:defRPr>
                <a:solidFill>
                  <a:schemeClr val="dk1"/>
                </a:solidFill>
                <a:latin typeface="Bellota Text"/>
                <a:ea typeface="Bellota Text"/>
                <a:cs typeface="Bellota Text"/>
                <a:sym typeface="Bellota Text"/>
              </a:defRPr>
            </a:lvl6pPr>
            <a:lvl7pPr marL="3200400" lvl="6" indent="-317500">
              <a:lnSpc>
                <a:spcPct val="100000"/>
              </a:lnSpc>
              <a:spcBef>
                <a:spcPts val="0"/>
              </a:spcBef>
              <a:spcAft>
                <a:spcPts val="0"/>
              </a:spcAft>
              <a:buClr>
                <a:schemeClr val="dk1"/>
              </a:buClr>
              <a:buSzPts val="1400"/>
              <a:buFont typeface="Bellota Text"/>
              <a:buChar char="●"/>
              <a:defRPr>
                <a:solidFill>
                  <a:schemeClr val="dk1"/>
                </a:solidFill>
                <a:latin typeface="Bellota Text"/>
                <a:ea typeface="Bellota Text"/>
                <a:cs typeface="Bellota Text"/>
                <a:sym typeface="Bellota Text"/>
              </a:defRPr>
            </a:lvl7pPr>
            <a:lvl8pPr marL="3657600" lvl="7" indent="-317500">
              <a:lnSpc>
                <a:spcPct val="100000"/>
              </a:lnSpc>
              <a:spcBef>
                <a:spcPts val="0"/>
              </a:spcBef>
              <a:spcAft>
                <a:spcPts val="0"/>
              </a:spcAft>
              <a:buClr>
                <a:schemeClr val="dk1"/>
              </a:buClr>
              <a:buSzPts val="1400"/>
              <a:buFont typeface="Bellota Text"/>
              <a:buChar char="○"/>
              <a:defRPr>
                <a:solidFill>
                  <a:schemeClr val="dk1"/>
                </a:solidFill>
                <a:latin typeface="Bellota Text"/>
                <a:ea typeface="Bellota Text"/>
                <a:cs typeface="Bellota Text"/>
                <a:sym typeface="Bellota Text"/>
              </a:defRPr>
            </a:lvl8pPr>
            <a:lvl9pPr marL="4114800" lvl="8" indent="-317500">
              <a:lnSpc>
                <a:spcPct val="100000"/>
              </a:lnSpc>
              <a:spcBef>
                <a:spcPts val="0"/>
              </a:spcBef>
              <a:spcAft>
                <a:spcPts val="0"/>
              </a:spcAft>
              <a:buClr>
                <a:schemeClr val="dk1"/>
              </a:buClr>
              <a:buSzPts val="1400"/>
              <a:buFont typeface="Bellota Text"/>
              <a:buChar char="■"/>
              <a:defRPr>
                <a:solidFill>
                  <a:schemeClr val="dk1"/>
                </a:solidFill>
                <a:latin typeface="Bellota Text"/>
                <a:ea typeface="Bellota Text"/>
                <a:cs typeface="Bellota Text"/>
                <a:sym typeface="Bellota Text"/>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5" r:id="rId3"/>
    <p:sldLayoutId id="2147483658" r:id="rId4"/>
    <p:sldLayoutId id="2147483660" r:id="rId5"/>
    <p:sldLayoutId id="2147483664" r:id="rId6"/>
    <p:sldLayoutId id="2147483674" r:id="rId7"/>
    <p:sldLayoutId id="2147483677" r:id="rId8"/>
    <p:sldLayoutId id="214748367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3"/>
          <p:cNvSpPr txBox="1">
            <a:spLocks noGrp="1"/>
          </p:cNvSpPr>
          <p:nvPr>
            <p:ph type="title"/>
          </p:nvPr>
        </p:nvSpPr>
        <p:spPr>
          <a:xfrm>
            <a:off x="918638" y="281945"/>
            <a:ext cx="6300514" cy="79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smtClean="0"/>
              <a:t>Introduction to </a:t>
            </a:r>
            <a:r>
              <a:rPr lang="en-GB" dirty="0" err="1" smtClean="0"/>
              <a:t>mermaidAI</a:t>
            </a:r>
            <a:endParaRPr dirty="0"/>
          </a:p>
        </p:txBody>
      </p:sp>
      <p:sp>
        <p:nvSpPr>
          <p:cNvPr id="406" name="Google Shape;406;p33"/>
          <p:cNvSpPr/>
          <p:nvPr/>
        </p:nvSpPr>
        <p:spPr>
          <a:xfrm>
            <a:off x="6127027" y="0"/>
            <a:ext cx="3194016" cy="5528158"/>
          </a:xfrm>
          <a:custGeom>
            <a:avLst/>
            <a:gdLst/>
            <a:ahLst/>
            <a:cxnLst/>
            <a:rect l="l" t="t" r="r" b="b"/>
            <a:pathLst>
              <a:path w="25125" h="43486" extrusionOk="0">
                <a:moveTo>
                  <a:pt x="12789" y="0"/>
                </a:moveTo>
                <a:lnTo>
                  <a:pt x="12861" y="167"/>
                </a:lnTo>
                <a:lnTo>
                  <a:pt x="13051" y="667"/>
                </a:lnTo>
                <a:lnTo>
                  <a:pt x="13242" y="2215"/>
                </a:lnTo>
                <a:lnTo>
                  <a:pt x="13242" y="4644"/>
                </a:lnTo>
                <a:lnTo>
                  <a:pt x="13218" y="5120"/>
                </a:lnTo>
                <a:lnTo>
                  <a:pt x="13003" y="6049"/>
                </a:lnTo>
                <a:lnTo>
                  <a:pt x="12194" y="11693"/>
                </a:lnTo>
                <a:lnTo>
                  <a:pt x="12051" y="15241"/>
                </a:lnTo>
                <a:lnTo>
                  <a:pt x="12170" y="17694"/>
                </a:lnTo>
                <a:lnTo>
                  <a:pt x="12313" y="18909"/>
                </a:lnTo>
                <a:lnTo>
                  <a:pt x="12480" y="20409"/>
                </a:lnTo>
                <a:lnTo>
                  <a:pt x="12551" y="23338"/>
                </a:lnTo>
                <a:lnTo>
                  <a:pt x="12337" y="26196"/>
                </a:lnTo>
                <a:lnTo>
                  <a:pt x="11956" y="28816"/>
                </a:lnTo>
                <a:lnTo>
                  <a:pt x="11217" y="32173"/>
                </a:lnTo>
                <a:lnTo>
                  <a:pt x="10408" y="34888"/>
                </a:lnTo>
                <a:lnTo>
                  <a:pt x="10289" y="35150"/>
                </a:lnTo>
                <a:lnTo>
                  <a:pt x="10384" y="32673"/>
                </a:lnTo>
                <a:lnTo>
                  <a:pt x="10384" y="32150"/>
                </a:lnTo>
                <a:lnTo>
                  <a:pt x="10146" y="30673"/>
                </a:lnTo>
                <a:lnTo>
                  <a:pt x="9431" y="27815"/>
                </a:lnTo>
                <a:lnTo>
                  <a:pt x="8074" y="23529"/>
                </a:lnTo>
                <a:lnTo>
                  <a:pt x="6740" y="19980"/>
                </a:lnTo>
                <a:lnTo>
                  <a:pt x="6288" y="19004"/>
                </a:lnTo>
                <a:lnTo>
                  <a:pt x="6097" y="18599"/>
                </a:lnTo>
                <a:lnTo>
                  <a:pt x="5907" y="17504"/>
                </a:lnTo>
                <a:lnTo>
                  <a:pt x="5883" y="15503"/>
                </a:lnTo>
                <a:lnTo>
                  <a:pt x="6407" y="11550"/>
                </a:lnTo>
                <a:lnTo>
                  <a:pt x="6597" y="10788"/>
                </a:lnTo>
                <a:lnTo>
                  <a:pt x="6478" y="10955"/>
                </a:lnTo>
                <a:lnTo>
                  <a:pt x="5526" y="12717"/>
                </a:lnTo>
                <a:lnTo>
                  <a:pt x="4573" y="14932"/>
                </a:lnTo>
                <a:lnTo>
                  <a:pt x="3954" y="16718"/>
                </a:lnTo>
                <a:lnTo>
                  <a:pt x="3430" y="18671"/>
                </a:lnTo>
                <a:lnTo>
                  <a:pt x="3097" y="20766"/>
                </a:lnTo>
                <a:lnTo>
                  <a:pt x="3025" y="21838"/>
                </a:lnTo>
                <a:lnTo>
                  <a:pt x="3025" y="22933"/>
                </a:lnTo>
                <a:lnTo>
                  <a:pt x="3239" y="25220"/>
                </a:lnTo>
                <a:lnTo>
                  <a:pt x="3692" y="27553"/>
                </a:lnTo>
                <a:lnTo>
                  <a:pt x="4264" y="29792"/>
                </a:lnTo>
                <a:lnTo>
                  <a:pt x="5859" y="34555"/>
                </a:lnTo>
                <a:lnTo>
                  <a:pt x="6288" y="35555"/>
                </a:lnTo>
                <a:lnTo>
                  <a:pt x="6073" y="35698"/>
                </a:lnTo>
                <a:lnTo>
                  <a:pt x="5716" y="35745"/>
                </a:lnTo>
                <a:lnTo>
                  <a:pt x="5383" y="35507"/>
                </a:lnTo>
                <a:lnTo>
                  <a:pt x="5073" y="35031"/>
                </a:lnTo>
                <a:lnTo>
                  <a:pt x="4240" y="33150"/>
                </a:lnTo>
                <a:lnTo>
                  <a:pt x="3311" y="31173"/>
                </a:lnTo>
                <a:lnTo>
                  <a:pt x="3049" y="30697"/>
                </a:lnTo>
                <a:lnTo>
                  <a:pt x="2477" y="29887"/>
                </a:lnTo>
                <a:lnTo>
                  <a:pt x="1644" y="29006"/>
                </a:lnTo>
                <a:lnTo>
                  <a:pt x="239" y="28149"/>
                </a:lnTo>
                <a:lnTo>
                  <a:pt x="1" y="28077"/>
                </a:lnTo>
                <a:lnTo>
                  <a:pt x="1" y="28077"/>
                </a:lnTo>
                <a:lnTo>
                  <a:pt x="72" y="28292"/>
                </a:lnTo>
                <a:lnTo>
                  <a:pt x="763" y="31602"/>
                </a:lnTo>
                <a:lnTo>
                  <a:pt x="1287" y="35126"/>
                </a:lnTo>
                <a:lnTo>
                  <a:pt x="1453" y="36079"/>
                </a:lnTo>
                <a:lnTo>
                  <a:pt x="2025" y="37746"/>
                </a:lnTo>
                <a:lnTo>
                  <a:pt x="2787" y="39080"/>
                </a:lnTo>
                <a:lnTo>
                  <a:pt x="3644" y="40127"/>
                </a:lnTo>
                <a:lnTo>
                  <a:pt x="4930" y="41247"/>
                </a:lnTo>
                <a:lnTo>
                  <a:pt x="6169" y="41937"/>
                </a:lnTo>
                <a:lnTo>
                  <a:pt x="6312" y="41985"/>
                </a:lnTo>
                <a:lnTo>
                  <a:pt x="6955" y="42199"/>
                </a:lnTo>
                <a:lnTo>
                  <a:pt x="7598" y="42390"/>
                </a:lnTo>
                <a:lnTo>
                  <a:pt x="7740" y="42461"/>
                </a:lnTo>
                <a:lnTo>
                  <a:pt x="9360" y="42985"/>
                </a:lnTo>
                <a:lnTo>
                  <a:pt x="11598" y="43366"/>
                </a:lnTo>
                <a:lnTo>
                  <a:pt x="13504" y="43485"/>
                </a:lnTo>
                <a:lnTo>
                  <a:pt x="15718" y="43414"/>
                </a:lnTo>
                <a:lnTo>
                  <a:pt x="18219" y="43033"/>
                </a:lnTo>
                <a:lnTo>
                  <a:pt x="19600" y="42723"/>
                </a:lnTo>
                <a:lnTo>
                  <a:pt x="19695" y="42699"/>
                </a:lnTo>
                <a:lnTo>
                  <a:pt x="20672" y="42247"/>
                </a:lnTo>
                <a:lnTo>
                  <a:pt x="21720" y="41485"/>
                </a:lnTo>
                <a:lnTo>
                  <a:pt x="22410" y="40747"/>
                </a:lnTo>
                <a:lnTo>
                  <a:pt x="23053" y="39770"/>
                </a:lnTo>
                <a:lnTo>
                  <a:pt x="23577" y="38579"/>
                </a:lnTo>
                <a:lnTo>
                  <a:pt x="23768" y="37865"/>
                </a:lnTo>
                <a:lnTo>
                  <a:pt x="24363" y="35245"/>
                </a:lnTo>
                <a:lnTo>
                  <a:pt x="25054" y="32816"/>
                </a:lnTo>
                <a:lnTo>
                  <a:pt x="25125" y="32650"/>
                </a:lnTo>
                <a:lnTo>
                  <a:pt x="25125" y="32650"/>
                </a:lnTo>
                <a:lnTo>
                  <a:pt x="24934" y="32673"/>
                </a:lnTo>
                <a:lnTo>
                  <a:pt x="23839" y="33245"/>
                </a:lnTo>
                <a:lnTo>
                  <a:pt x="22934" y="34102"/>
                </a:lnTo>
                <a:lnTo>
                  <a:pt x="22482" y="34769"/>
                </a:lnTo>
                <a:lnTo>
                  <a:pt x="21839" y="35888"/>
                </a:lnTo>
                <a:lnTo>
                  <a:pt x="21100" y="37293"/>
                </a:lnTo>
                <a:lnTo>
                  <a:pt x="20672" y="37913"/>
                </a:lnTo>
                <a:lnTo>
                  <a:pt x="20481" y="38032"/>
                </a:lnTo>
                <a:lnTo>
                  <a:pt x="20481" y="38032"/>
                </a:lnTo>
                <a:lnTo>
                  <a:pt x="20719" y="37389"/>
                </a:lnTo>
                <a:lnTo>
                  <a:pt x="21100" y="35984"/>
                </a:lnTo>
                <a:lnTo>
                  <a:pt x="21219" y="35222"/>
                </a:lnTo>
                <a:lnTo>
                  <a:pt x="21886" y="33578"/>
                </a:lnTo>
                <a:lnTo>
                  <a:pt x="22767" y="30673"/>
                </a:lnTo>
                <a:lnTo>
                  <a:pt x="23148" y="28720"/>
                </a:lnTo>
                <a:lnTo>
                  <a:pt x="23196" y="27791"/>
                </a:lnTo>
                <a:lnTo>
                  <a:pt x="23220" y="26982"/>
                </a:lnTo>
                <a:lnTo>
                  <a:pt x="23077" y="25386"/>
                </a:lnTo>
                <a:lnTo>
                  <a:pt x="22648" y="23172"/>
                </a:lnTo>
                <a:lnTo>
                  <a:pt x="21434" y="19814"/>
                </a:lnTo>
                <a:lnTo>
                  <a:pt x="21148" y="19290"/>
                </a:lnTo>
                <a:lnTo>
                  <a:pt x="21148" y="19290"/>
                </a:lnTo>
                <a:lnTo>
                  <a:pt x="21243" y="19885"/>
                </a:lnTo>
                <a:lnTo>
                  <a:pt x="21410" y="22886"/>
                </a:lnTo>
                <a:lnTo>
                  <a:pt x="21291" y="24362"/>
                </a:lnTo>
                <a:lnTo>
                  <a:pt x="21077" y="25172"/>
                </a:lnTo>
                <a:lnTo>
                  <a:pt x="20934" y="25482"/>
                </a:lnTo>
                <a:lnTo>
                  <a:pt x="20553" y="26101"/>
                </a:lnTo>
                <a:lnTo>
                  <a:pt x="19505" y="28363"/>
                </a:lnTo>
                <a:lnTo>
                  <a:pt x="18362" y="31149"/>
                </a:lnTo>
                <a:lnTo>
                  <a:pt x="17409" y="33817"/>
                </a:lnTo>
                <a:lnTo>
                  <a:pt x="17171" y="34841"/>
                </a:lnTo>
                <a:lnTo>
                  <a:pt x="17385" y="32030"/>
                </a:lnTo>
                <a:lnTo>
                  <a:pt x="17933" y="26863"/>
                </a:lnTo>
                <a:lnTo>
                  <a:pt x="18433" y="23600"/>
                </a:lnTo>
                <a:lnTo>
                  <a:pt x="18719" y="22195"/>
                </a:lnTo>
                <a:lnTo>
                  <a:pt x="18957" y="21123"/>
                </a:lnTo>
                <a:lnTo>
                  <a:pt x="19195" y="19123"/>
                </a:lnTo>
                <a:lnTo>
                  <a:pt x="19195" y="17266"/>
                </a:lnTo>
                <a:lnTo>
                  <a:pt x="19052" y="15527"/>
                </a:lnTo>
                <a:lnTo>
                  <a:pt x="18600" y="13122"/>
                </a:lnTo>
                <a:lnTo>
                  <a:pt x="17790" y="10217"/>
                </a:lnTo>
                <a:lnTo>
                  <a:pt x="17433" y="8835"/>
                </a:lnTo>
                <a:lnTo>
                  <a:pt x="17266" y="8145"/>
                </a:lnTo>
                <a:lnTo>
                  <a:pt x="16671" y="6597"/>
                </a:lnTo>
                <a:lnTo>
                  <a:pt x="15456" y="4191"/>
                </a:lnTo>
                <a:lnTo>
                  <a:pt x="13789" y="1405"/>
                </a:lnTo>
                <a:lnTo>
                  <a:pt x="12980" y="214"/>
                </a:lnTo>
                <a:lnTo>
                  <a:pt x="127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txBox="1">
            <a:spLocks noGrp="1"/>
          </p:cNvSpPr>
          <p:nvPr>
            <p:ph type="subTitle" idx="1"/>
          </p:nvPr>
        </p:nvSpPr>
        <p:spPr>
          <a:xfrm>
            <a:off x="1080000" y="923120"/>
            <a:ext cx="5047027" cy="167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dirty="0" smtClean="0"/>
              <a:t>  Mermaids are creatures from folklore who are said to reside in the ocean and bestow boons. Likewise, </a:t>
            </a:r>
            <a:r>
              <a:rPr lang="en-GB" sz="1400" dirty="0" err="1" smtClean="0"/>
              <a:t>mermaidAI</a:t>
            </a:r>
            <a:r>
              <a:rPr lang="en-GB" sz="1400" dirty="0" smtClean="0"/>
              <a:t> aims to be a boon to oceans and marine life the world over.</a:t>
            </a:r>
          </a:p>
          <a:p>
            <a:pPr marL="0" lvl="0" indent="0"/>
            <a:r>
              <a:rPr lang="en-US" sz="1400" dirty="0" smtClean="0"/>
              <a:t>  At </a:t>
            </a:r>
            <a:r>
              <a:rPr lang="en-US" sz="1400" dirty="0"/>
              <a:t>least 8 million tons of plastic end up in our oceans every year</a:t>
            </a:r>
            <a:r>
              <a:rPr lang="en-US" sz="1400" dirty="0" smtClean="0"/>
              <a:t>. Marine wildlife like fish and turtles are impacted the most. Plastic pollution has also been shown to affect climate change, food safety, as well as tourism.</a:t>
            </a:r>
          </a:p>
          <a:p>
            <a:pPr marL="0" lvl="0" indent="0"/>
            <a:r>
              <a:rPr lang="en-US" sz="1400" dirty="0" smtClean="0"/>
              <a:t>  This program will use AI to recognize and quantify elements of plastic pollution.</a:t>
            </a:r>
            <a:endParaRPr sz="1400" dirty="0"/>
          </a:p>
        </p:txBody>
      </p:sp>
      <p:sp>
        <p:nvSpPr>
          <p:cNvPr id="15" name="Google Shape;456;p38"/>
          <p:cNvSpPr txBox="1">
            <a:spLocks/>
          </p:cNvSpPr>
          <p:nvPr/>
        </p:nvSpPr>
        <p:spPr>
          <a:xfrm>
            <a:off x="1384396" y="2952095"/>
            <a:ext cx="4771635" cy="8018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400"/>
              <a:buFont typeface="Josefin Sans"/>
              <a:buNone/>
              <a:defRPr sz="3400" b="1" i="0" u="none" strike="noStrike" cap="none">
                <a:solidFill>
                  <a:schemeClr val="dk2"/>
                </a:solidFill>
                <a:latin typeface="Josefin Sans"/>
                <a:ea typeface="Josefin Sans"/>
                <a:cs typeface="Josefin Sans"/>
                <a:sym typeface="Josefi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1800" b="0" dirty="0" smtClean="0">
                <a:effectLst>
                  <a:outerShdw blurRad="38100" dist="38100" dir="2700000" algn="tl">
                    <a:srgbClr val="000000">
                      <a:alpha val="43137"/>
                    </a:srgbClr>
                  </a:outerShdw>
                </a:effectLst>
              </a:rPr>
              <a:t>Much like the mythical mermaids who live underwater but also appear above the surface; </a:t>
            </a:r>
            <a:r>
              <a:rPr lang="en-US" sz="1800" b="0" dirty="0" err="1" smtClean="0">
                <a:effectLst>
                  <a:outerShdw blurRad="38100" dist="38100" dir="2700000" algn="tl">
                    <a:srgbClr val="000000">
                      <a:alpha val="43137"/>
                    </a:srgbClr>
                  </a:outerShdw>
                </a:effectLst>
              </a:rPr>
              <a:t>mermaidAI</a:t>
            </a:r>
            <a:r>
              <a:rPr lang="en-US" sz="1800" b="0" dirty="0" smtClean="0">
                <a:effectLst>
                  <a:outerShdw blurRad="38100" dist="38100" dir="2700000" algn="tl">
                    <a:srgbClr val="000000">
                      <a:alpha val="43137"/>
                    </a:srgbClr>
                  </a:outerShdw>
                </a:effectLst>
              </a:rPr>
              <a:t> supports 2 approaches:</a:t>
            </a:r>
            <a:endParaRPr lang="en-US" sz="1800" b="0" dirty="0">
              <a:effectLst>
                <a:outerShdw blurRad="38100" dist="38100" dir="2700000" algn="tl">
                  <a:srgbClr val="000000">
                    <a:alpha val="43137"/>
                  </a:srgbClr>
                </a:outerShdw>
              </a:effectLst>
            </a:endParaRPr>
          </a:p>
        </p:txBody>
      </p:sp>
      <p:grpSp>
        <p:nvGrpSpPr>
          <p:cNvPr id="16" name="Google Shape;461;p38"/>
          <p:cNvGrpSpPr/>
          <p:nvPr/>
        </p:nvGrpSpPr>
        <p:grpSpPr>
          <a:xfrm flipH="1">
            <a:off x="391946" y="3149600"/>
            <a:ext cx="784921" cy="716717"/>
            <a:chOff x="6692425" y="1153875"/>
            <a:chExt cx="693275" cy="576626"/>
          </a:xfrm>
        </p:grpSpPr>
        <p:sp>
          <p:nvSpPr>
            <p:cNvPr id="17" name="Google Shape;462;p38"/>
            <p:cNvSpPr/>
            <p:nvPr/>
          </p:nvSpPr>
          <p:spPr>
            <a:xfrm>
              <a:off x="6692425" y="1525451"/>
              <a:ext cx="191008" cy="119232"/>
            </a:xfrm>
            <a:custGeom>
              <a:avLst/>
              <a:gdLst/>
              <a:ahLst/>
              <a:cxnLst/>
              <a:rect l="l" t="t" r="r" b="b"/>
              <a:pathLst>
                <a:path w="3550" h="2216" extrusionOk="0">
                  <a:moveTo>
                    <a:pt x="3478" y="0"/>
                  </a:moveTo>
                  <a:lnTo>
                    <a:pt x="3168" y="143"/>
                  </a:lnTo>
                  <a:lnTo>
                    <a:pt x="2716" y="572"/>
                  </a:lnTo>
                  <a:lnTo>
                    <a:pt x="2573" y="762"/>
                  </a:lnTo>
                  <a:lnTo>
                    <a:pt x="2454" y="667"/>
                  </a:lnTo>
                  <a:lnTo>
                    <a:pt x="2287" y="572"/>
                  </a:lnTo>
                  <a:lnTo>
                    <a:pt x="2406" y="429"/>
                  </a:lnTo>
                  <a:lnTo>
                    <a:pt x="2287" y="358"/>
                  </a:lnTo>
                  <a:lnTo>
                    <a:pt x="1620" y="191"/>
                  </a:lnTo>
                  <a:lnTo>
                    <a:pt x="1096" y="239"/>
                  </a:lnTo>
                  <a:lnTo>
                    <a:pt x="834" y="358"/>
                  </a:lnTo>
                  <a:lnTo>
                    <a:pt x="906" y="405"/>
                  </a:lnTo>
                  <a:lnTo>
                    <a:pt x="953" y="453"/>
                  </a:lnTo>
                  <a:lnTo>
                    <a:pt x="549" y="620"/>
                  </a:lnTo>
                  <a:lnTo>
                    <a:pt x="48" y="1120"/>
                  </a:lnTo>
                  <a:lnTo>
                    <a:pt x="1" y="1263"/>
                  </a:lnTo>
                  <a:lnTo>
                    <a:pt x="96" y="1453"/>
                  </a:lnTo>
                  <a:lnTo>
                    <a:pt x="572" y="1786"/>
                  </a:lnTo>
                  <a:lnTo>
                    <a:pt x="1049" y="1953"/>
                  </a:lnTo>
                  <a:lnTo>
                    <a:pt x="1311" y="2001"/>
                  </a:lnTo>
                  <a:lnTo>
                    <a:pt x="1430" y="2215"/>
                  </a:lnTo>
                  <a:lnTo>
                    <a:pt x="1715" y="2191"/>
                  </a:lnTo>
                  <a:lnTo>
                    <a:pt x="2335" y="1858"/>
                  </a:lnTo>
                  <a:lnTo>
                    <a:pt x="2263" y="1810"/>
                  </a:lnTo>
                  <a:lnTo>
                    <a:pt x="2216" y="1763"/>
                  </a:lnTo>
                  <a:lnTo>
                    <a:pt x="2430" y="1620"/>
                  </a:lnTo>
                  <a:lnTo>
                    <a:pt x="2597" y="1501"/>
                  </a:lnTo>
                  <a:lnTo>
                    <a:pt x="2740" y="1644"/>
                  </a:lnTo>
                  <a:lnTo>
                    <a:pt x="3216" y="1929"/>
                  </a:lnTo>
                  <a:lnTo>
                    <a:pt x="3525" y="1953"/>
                  </a:lnTo>
                  <a:lnTo>
                    <a:pt x="3549" y="1739"/>
                  </a:lnTo>
                  <a:lnTo>
                    <a:pt x="3478" y="1382"/>
                  </a:lnTo>
                  <a:lnTo>
                    <a:pt x="3240" y="1096"/>
                  </a:lnTo>
                  <a:lnTo>
                    <a:pt x="3192" y="1048"/>
                  </a:lnTo>
                  <a:lnTo>
                    <a:pt x="3216" y="1001"/>
                  </a:lnTo>
                  <a:lnTo>
                    <a:pt x="3430" y="477"/>
                  </a:lnTo>
                  <a:lnTo>
                    <a:pt x="34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3;p38"/>
            <p:cNvSpPr/>
            <p:nvPr/>
          </p:nvSpPr>
          <p:spPr>
            <a:xfrm>
              <a:off x="7274163" y="1659963"/>
              <a:ext cx="111538" cy="70538"/>
            </a:xfrm>
            <a:custGeom>
              <a:avLst/>
              <a:gdLst/>
              <a:ahLst/>
              <a:cxnLst/>
              <a:rect l="l" t="t" r="r" b="b"/>
              <a:pathLst>
                <a:path w="2073" h="1311" extrusionOk="0">
                  <a:moveTo>
                    <a:pt x="2025" y="1"/>
                  </a:moveTo>
                  <a:lnTo>
                    <a:pt x="1834" y="96"/>
                  </a:lnTo>
                  <a:lnTo>
                    <a:pt x="1572" y="334"/>
                  </a:lnTo>
                  <a:lnTo>
                    <a:pt x="1501" y="453"/>
                  </a:lnTo>
                  <a:lnTo>
                    <a:pt x="1429" y="406"/>
                  </a:lnTo>
                  <a:lnTo>
                    <a:pt x="1334" y="358"/>
                  </a:lnTo>
                  <a:lnTo>
                    <a:pt x="1406" y="263"/>
                  </a:lnTo>
                  <a:lnTo>
                    <a:pt x="1334" y="215"/>
                  </a:lnTo>
                  <a:lnTo>
                    <a:pt x="953" y="120"/>
                  </a:lnTo>
                  <a:lnTo>
                    <a:pt x="644" y="144"/>
                  </a:lnTo>
                  <a:lnTo>
                    <a:pt x="501" y="215"/>
                  </a:lnTo>
                  <a:lnTo>
                    <a:pt x="525" y="239"/>
                  </a:lnTo>
                  <a:lnTo>
                    <a:pt x="548" y="263"/>
                  </a:lnTo>
                  <a:lnTo>
                    <a:pt x="310" y="382"/>
                  </a:lnTo>
                  <a:lnTo>
                    <a:pt x="24" y="668"/>
                  </a:lnTo>
                  <a:lnTo>
                    <a:pt x="1" y="763"/>
                  </a:lnTo>
                  <a:lnTo>
                    <a:pt x="48" y="858"/>
                  </a:lnTo>
                  <a:lnTo>
                    <a:pt x="453" y="1120"/>
                  </a:lnTo>
                  <a:lnTo>
                    <a:pt x="763" y="1192"/>
                  </a:lnTo>
                  <a:lnTo>
                    <a:pt x="834" y="1311"/>
                  </a:lnTo>
                  <a:lnTo>
                    <a:pt x="1001" y="1287"/>
                  </a:lnTo>
                  <a:lnTo>
                    <a:pt x="1358" y="1096"/>
                  </a:lnTo>
                  <a:lnTo>
                    <a:pt x="1310" y="1073"/>
                  </a:lnTo>
                  <a:lnTo>
                    <a:pt x="1287" y="1049"/>
                  </a:lnTo>
                  <a:lnTo>
                    <a:pt x="1406" y="977"/>
                  </a:lnTo>
                  <a:lnTo>
                    <a:pt x="1525" y="882"/>
                  </a:lnTo>
                  <a:lnTo>
                    <a:pt x="1596" y="977"/>
                  </a:lnTo>
                  <a:lnTo>
                    <a:pt x="1882" y="1144"/>
                  </a:lnTo>
                  <a:lnTo>
                    <a:pt x="2049" y="1144"/>
                  </a:lnTo>
                  <a:lnTo>
                    <a:pt x="2072" y="906"/>
                  </a:lnTo>
                  <a:lnTo>
                    <a:pt x="1882" y="644"/>
                  </a:lnTo>
                  <a:lnTo>
                    <a:pt x="1858" y="620"/>
                  </a:lnTo>
                  <a:lnTo>
                    <a:pt x="1930" y="525"/>
                  </a:lnTo>
                  <a:lnTo>
                    <a:pt x="20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4;p38"/>
            <p:cNvSpPr/>
            <p:nvPr/>
          </p:nvSpPr>
          <p:spPr>
            <a:xfrm>
              <a:off x="6920504" y="1153875"/>
              <a:ext cx="424199" cy="303729"/>
            </a:xfrm>
            <a:custGeom>
              <a:avLst/>
              <a:gdLst/>
              <a:ahLst/>
              <a:cxnLst/>
              <a:rect l="l" t="t" r="r" b="b"/>
              <a:pathLst>
                <a:path w="7884" h="5645" extrusionOk="0">
                  <a:moveTo>
                    <a:pt x="4311" y="0"/>
                  </a:moveTo>
                  <a:lnTo>
                    <a:pt x="3549" y="119"/>
                  </a:lnTo>
                  <a:lnTo>
                    <a:pt x="2859" y="357"/>
                  </a:lnTo>
                  <a:lnTo>
                    <a:pt x="2263" y="762"/>
                  </a:lnTo>
                  <a:lnTo>
                    <a:pt x="1763" y="1262"/>
                  </a:lnTo>
                  <a:lnTo>
                    <a:pt x="1358" y="1858"/>
                  </a:lnTo>
                  <a:lnTo>
                    <a:pt x="1072" y="2525"/>
                  </a:lnTo>
                  <a:lnTo>
                    <a:pt x="1001" y="2882"/>
                  </a:lnTo>
                  <a:lnTo>
                    <a:pt x="620" y="2977"/>
                  </a:lnTo>
                  <a:lnTo>
                    <a:pt x="191" y="3191"/>
                  </a:lnTo>
                  <a:lnTo>
                    <a:pt x="1" y="3501"/>
                  </a:lnTo>
                  <a:lnTo>
                    <a:pt x="25" y="3549"/>
                  </a:lnTo>
                  <a:lnTo>
                    <a:pt x="263" y="3715"/>
                  </a:lnTo>
                  <a:lnTo>
                    <a:pt x="1168" y="4168"/>
                  </a:lnTo>
                  <a:lnTo>
                    <a:pt x="1287" y="4453"/>
                  </a:lnTo>
                  <a:lnTo>
                    <a:pt x="1692" y="4882"/>
                  </a:lnTo>
                  <a:lnTo>
                    <a:pt x="2549" y="5335"/>
                  </a:lnTo>
                  <a:lnTo>
                    <a:pt x="3883" y="5620"/>
                  </a:lnTo>
                  <a:lnTo>
                    <a:pt x="5002" y="5644"/>
                  </a:lnTo>
                  <a:lnTo>
                    <a:pt x="5264" y="5597"/>
                  </a:lnTo>
                  <a:lnTo>
                    <a:pt x="5454" y="5478"/>
                  </a:lnTo>
                  <a:lnTo>
                    <a:pt x="5621" y="4882"/>
                  </a:lnTo>
                  <a:lnTo>
                    <a:pt x="5692" y="3787"/>
                  </a:lnTo>
                  <a:lnTo>
                    <a:pt x="5669" y="3549"/>
                  </a:lnTo>
                  <a:lnTo>
                    <a:pt x="7883" y="4596"/>
                  </a:lnTo>
                  <a:lnTo>
                    <a:pt x="7645" y="1334"/>
                  </a:lnTo>
                  <a:lnTo>
                    <a:pt x="5692" y="2286"/>
                  </a:lnTo>
                  <a:lnTo>
                    <a:pt x="5764" y="2072"/>
                  </a:lnTo>
                  <a:lnTo>
                    <a:pt x="5954" y="977"/>
                  </a:lnTo>
                  <a:lnTo>
                    <a:pt x="5859" y="476"/>
                  </a:lnTo>
                  <a:lnTo>
                    <a:pt x="5692" y="262"/>
                  </a:lnTo>
                  <a:lnTo>
                    <a:pt x="5550" y="215"/>
                  </a:lnTo>
                  <a:lnTo>
                    <a:pt x="5121" y="95"/>
                  </a:lnTo>
                  <a:lnTo>
                    <a:pt x="43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465;p38"/>
          <p:cNvSpPr/>
          <p:nvPr/>
        </p:nvSpPr>
        <p:spPr>
          <a:xfrm>
            <a:off x="3160309" y="3987799"/>
            <a:ext cx="1219811" cy="1830371"/>
          </a:xfrm>
          <a:custGeom>
            <a:avLst/>
            <a:gdLst/>
            <a:ahLst/>
            <a:cxnLst/>
            <a:rect l="l" t="t" r="r" b="b"/>
            <a:pathLst>
              <a:path w="23601" h="41415" extrusionOk="0">
                <a:moveTo>
                  <a:pt x="16480" y="12908"/>
                </a:moveTo>
                <a:lnTo>
                  <a:pt x="16623" y="14313"/>
                </a:lnTo>
                <a:lnTo>
                  <a:pt x="17242" y="16981"/>
                </a:lnTo>
                <a:lnTo>
                  <a:pt x="17623" y="18267"/>
                </a:lnTo>
                <a:lnTo>
                  <a:pt x="18004" y="19219"/>
                </a:lnTo>
                <a:lnTo>
                  <a:pt x="18599" y="20529"/>
                </a:lnTo>
                <a:lnTo>
                  <a:pt x="19028" y="21362"/>
                </a:lnTo>
                <a:lnTo>
                  <a:pt x="19552" y="22291"/>
                </a:lnTo>
                <a:lnTo>
                  <a:pt x="19957" y="22887"/>
                </a:lnTo>
                <a:lnTo>
                  <a:pt x="20552" y="23768"/>
                </a:lnTo>
                <a:lnTo>
                  <a:pt x="20671" y="23982"/>
                </a:lnTo>
                <a:lnTo>
                  <a:pt x="20719" y="24435"/>
                </a:lnTo>
                <a:lnTo>
                  <a:pt x="20623" y="24696"/>
                </a:lnTo>
                <a:lnTo>
                  <a:pt x="20171" y="25578"/>
                </a:lnTo>
                <a:lnTo>
                  <a:pt x="19123" y="27054"/>
                </a:lnTo>
                <a:lnTo>
                  <a:pt x="18028" y="28173"/>
                </a:lnTo>
                <a:lnTo>
                  <a:pt x="17027" y="28864"/>
                </a:lnTo>
                <a:lnTo>
                  <a:pt x="16646" y="28983"/>
                </a:lnTo>
                <a:lnTo>
                  <a:pt x="16480" y="29031"/>
                </a:lnTo>
                <a:lnTo>
                  <a:pt x="16218" y="29031"/>
                </a:lnTo>
                <a:lnTo>
                  <a:pt x="16051" y="28721"/>
                </a:lnTo>
                <a:lnTo>
                  <a:pt x="16051" y="28173"/>
                </a:lnTo>
                <a:lnTo>
                  <a:pt x="16218" y="27888"/>
                </a:lnTo>
                <a:lnTo>
                  <a:pt x="16599" y="26864"/>
                </a:lnTo>
                <a:lnTo>
                  <a:pt x="16646" y="26530"/>
                </a:lnTo>
                <a:lnTo>
                  <a:pt x="16908" y="25173"/>
                </a:lnTo>
                <a:lnTo>
                  <a:pt x="17123" y="22863"/>
                </a:lnTo>
                <a:lnTo>
                  <a:pt x="17075" y="21124"/>
                </a:lnTo>
                <a:lnTo>
                  <a:pt x="16908" y="19934"/>
                </a:lnTo>
                <a:lnTo>
                  <a:pt x="16789" y="19600"/>
                </a:lnTo>
                <a:lnTo>
                  <a:pt x="16694" y="19362"/>
                </a:lnTo>
                <a:lnTo>
                  <a:pt x="16408" y="19100"/>
                </a:lnTo>
                <a:lnTo>
                  <a:pt x="16242" y="19100"/>
                </a:lnTo>
                <a:lnTo>
                  <a:pt x="16051" y="19172"/>
                </a:lnTo>
                <a:lnTo>
                  <a:pt x="15789" y="19553"/>
                </a:lnTo>
                <a:lnTo>
                  <a:pt x="15718" y="19838"/>
                </a:lnTo>
                <a:lnTo>
                  <a:pt x="15741" y="20553"/>
                </a:lnTo>
                <a:lnTo>
                  <a:pt x="15813" y="23196"/>
                </a:lnTo>
                <a:lnTo>
                  <a:pt x="15622" y="25149"/>
                </a:lnTo>
                <a:lnTo>
                  <a:pt x="15360" y="26030"/>
                </a:lnTo>
                <a:lnTo>
                  <a:pt x="15289" y="26149"/>
                </a:lnTo>
                <a:lnTo>
                  <a:pt x="15075" y="26173"/>
                </a:lnTo>
                <a:lnTo>
                  <a:pt x="14646" y="25959"/>
                </a:lnTo>
                <a:lnTo>
                  <a:pt x="14384" y="25768"/>
                </a:lnTo>
                <a:lnTo>
                  <a:pt x="14098" y="25268"/>
                </a:lnTo>
                <a:lnTo>
                  <a:pt x="13741" y="24149"/>
                </a:lnTo>
                <a:lnTo>
                  <a:pt x="13670" y="23482"/>
                </a:lnTo>
                <a:lnTo>
                  <a:pt x="13646" y="23101"/>
                </a:lnTo>
                <a:lnTo>
                  <a:pt x="13693" y="21648"/>
                </a:lnTo>
                <a:lnTo>
                  <a:pt x="13574" y="21196"/>
                </a:lnTo>
                <a:lnTo>
                  <a:pt x="13503" y="21077"/>
                </a:lnTo>
                <a:lnTo>
                  <a:pt x="13336" y="21005"/>
                </a:lnTo>
                <a:lnTo>
                  <a:pt x="13241" y="21101"/>
                </a:lnTo>
                <a:lnTo>
                  <a:pt x="13050" y="21434"/>
                </a:lnTo>
                <a:lnTo>
                  <a:pt x="12788" y="22172"/>
                </a:lnTo>
                <a:lnTo>
                  <a:pt x="12669" y="23006"/>
                </a:lnTo>
                <a:lnTo>
                  <a:pt x="12669" y="23863"/>
                </a:lnTo>
                <a:lnTo>
                  <a:pt x="12788" y="24720"/>
                </a:lnTo>
                <a:lnTo>
                  <a:pt x="13027" y="25506"/>
                </a:lnTo>
                <a:lnTo>
                  <a:pt x="13360" y="26244"/>
                </a:lnTo>
                <a:lnTo>
                  <a:pt x="13836" y="26840"/>
                </a:lnTo>
                <a:lnTo>
                  <a:pt x="14098" y="27078"/>
                </a:lnTo>
                <a:lnTo>
                  <a:pt x="14289" y="27221"/>
                </a:lnTo>
                <a:lnTo>
                  <a:pt x="14551" y="27554"/>
                </a:lnTo>
                <a:lnTo>
                  <a:pt x="14551" y="27888"/>
                </a:lnTo>
                <a:lnTo>
                  <a:pt x="14503" y="28173"/>
                </a:lnTo>
                <a:lnTo>
                  <a:pt x="14217" y="28721"/>
                </a:lnTo>
                <a:lnTo>
                  <a:pt x="13693" y="29412"/>
                </a:lnTo>
                <a:lnTo>
                  <a:pt x="13551" y="29531"/>
                </a:lnTo>
                <a:lnTo>
                  <a:pt x="13074" y="30031"/>
                </a:lnTo>
                <a:lnTo>
                  <a:pt x="12622" y="30340"/>
                </a:lnTo>
                <a:lnTo>
                  <a:pt x="12407" y="30340"/>
                </a:lnTo>
                <a:lnTo>
                  <a:pt x="12146" y="30055"/>
                </a:lnTo>
                <a:lnTo>
                  <a:pt x="11931" y="29197"/>
                </a:lnTo>
                <a:lnTo>
                  <a:pt x="11788" y="28602"/>
                </a:lnTo>
                <a:lnTo>
                  <a:pt x="11622" y="27745"/>
                </a:lnTo>
                <a:lnTo>
                  <a:pt x="11407" y="26006"/>
                </a:lnTo>
                <a:lnTo>
                  <a:pt x="11383" y="25101"/>
                </a:lnTo>
                <a:lnTo>
                  <a:pt x="11312" y="24220"/>
                </a:lnTo>
                <a:lnTo>
                  <a:pt x="11383" y="23339"/>
                </a:lnTo>
                <a:lnTo>
                  <a:pt x="11431" y="22339"/>
                </a:lnTo>
                <a:lnTo>
                  <a:pt x="11717" y="20410"/>
                </a:lnTo>
                <a:lnTo>
                  <a:pt x="11931" y="19481"/>
                </a:lnTo>
                <a:lnTo>
                  <a:pt x="12146" y="19052"/>
                </a:lnTo>
                <a:lnTo>
                  <a:pt x="12860" y="17552"/>
                </a:lnTo>
                <a:lnTo>
                  <a:pt x="13360" y="16647"/>
                </a:lnTo>
                <a:lnTo>
                  <a:pt x="13598" y="16385"/>
                </a:lnTo>
                <a:lnTo>
                  <a:pt x="13813" y="16099"/>
                </a:lnTo>
                <a:lnTo>
                  <a:pt x="13955" y="15718"/>
                </a:lnTo>
                <a:lnTo>
                  <a:pt x="14027" y="15528"/>
                </a:lnTo>
                <a:lnTo>
                  <a:pt x="14051" y="15123"/>
                </a:lnTo>
                <a:lnTo>
                  <a:pt x="13932" y="14790"/>
                </a:lnTo>
                <a:lnTo>
                  <a:pt x="13717" y="14575"/>
                </a:lnTo>
                <a:lnTo>
                  <a:pt x="13574" y="14528"/>
                </a:lnTo>
                <a:lnTo>
                  <a:pt x="13217" y="14456"/>
                </a:lnTo>
                <a:lnTo>
                  <a:pt x="12598" y="14575"/>
                </a:lnTo>
                <a:lnTo>
                  <a:pt x="12026" y="14933"/>
                </a:lnTo>
                <a:lnTo>
                  <a:pt x="11503" y="15457"/>
                </a:lnTo>
                <a:lnTo>
                  <a:pt x="11241" y="15766"/>
                </a:lnTo>
                <a:lnTo>
                  <a:pt x="10931" y="16219"/>
                </a:lnTo>
                <a:lnTo>
                  <a:pt x="10431" y="17290"/>
                </a:lnTo>
                <a:lnTo>
                  <a:pt x="10193" y="17862"/>
                </a:lnTo>
                <a:lnTo>
                  <a:pt x="10026" y="17528"/>
                </a:lnTo>
                <a:lnTo>
                  <a:pt x="9812" y="16814"/>
                </a:lnTo>
                <a:lnTo>
                  <a:pt x="9716" y="16433"/>
                </a:lnTo>
                <a:lnTo>
                  <a:pt x="9359" y="14933"/>
                </a:lnTo>
                <a:lnTo>
                  <a:pt x="9073" y="13361"/>
                </a:lnTo>
                <a:lnTo>
                  <a:pt x="9002" y="12908"/>
                </a:lnTo>
                <a:lnTo>
                  <a:pt x="9145" y="12456"/>
                </a:lnTo>
                <a:lnTo>
                  <a:pt x="9359" y="12242"/>
                </a:lnTo>
                <a:lnTo>
                  <a:pt x="9526" y="12170"/>
                </a:lnTo>
                <a:lnTo>
                  <a:pt x="10026" y="11956"/>
                </a:lnTo>
                <a:lnTo>
                  <a:pt x="10955" y="11241"/>
                </a:lnTo>
                <a:lnTo>
                  <a:pt x="11383" y="10765"/>
                </a:lnTo>
                <a:lnTo>
                  <a:pt x="12146" y="9646"/>
                </a:lnTo>
                <a:lnTo>
                  <a:pt x="12884" y="8384"/>
                </a:lnTo>
                <a:lnTo>
                  <a:pt x="13146" y="7741"/>
                </a:lnTo>
                <a:lnTo>
                  <a:pt x="13646" y="6240"/>
                </a:lnTo>
                <a:lnTo>
                  <a:pt x="14003" y="4526"/>
                </a:lnTo>
                <a:lnTo>
                  <a:pt x="14194" y="2763"/>
                </a:lnTo>
                <a:lnTo>
                  <a:pt x="14194" y="1906"/>
                </a:lnTo>
                <a:lnTo>
                  <a:pt x="14170" y="1597"/>
                </a:lnTo>
                <a:lnTo>
                  <a:pt x="14027" y="1073"/>
                </a:lnTo>
                <a:lnTo>
                  <a:pt x="13836" y="930"/>
                </a:lnTo>
                <a:lnTo>
                  <a:pt x="13741" y="882"/>
                </a:lnTo>
                <a:lnTo>
                  <a:pt x="13551" y="906"/>
                </a:lnTo>
                <a:lnTo>
                  <a:pt x="13312" y="1168"/>
                </a:lnTo>
                <a:lnTo>
                  <a:pt x="13193" y="1406"/>
                </a:lnTo>
                <a:lnTo>
                  <a:pt x="12955" y="1978"/>
                </a:lnTo>
                <a:lnTo>
                  <a:pt x="12646" y="3216"/>
                </a:lnTo>
                <a:lnTo>
                  <a:pt x="12527" y="3859"/>
                </a:lnTo>
                <a:lnTo>
                  <a:pt x="12360" y="4788"/>
                </a:lnTo>
                <a:lnTo>
                  <a:pt x="11907" y="6574"/>
                </a:lnTo>
                <a:lnTo>
                  <a:pt x="11574" y="7407"/>
                </a:lnTo>
                <a:lnTo>
                  <a:pt x="11169" y="8122"/>
                </a:lnTo>
                <a:lnTo>
                  <a:pt x="10145" y="9384"/>
                </a:lnTo>
                <a:lnTo>
                  <a:pt x="9431" y="10003"/>
                </a:lnTo>
                <a:lnTo>
                  <a:pt x="9121" y="10122"/>
                </a:lnTo>
                <a:lnTo>
                  <a:pt x="9026" y="10122"/>
                </a:lnTo>
                <a:lnTo>
                  <a:pt x="8835" y="9836"/>
                </a:lnTo>
                <a:lnTo>
                  <a:pt x="8621" y="9122"/>
                </a:lnTo>
                <a:lnTo>
                  <a:pt x="8573" y="8812"/>
                </a:lnTo>
                <a:lnTo>
                  <a:pt x="8478" y="7407"/>
                </a:lnTo>
                <a:lnTo>
                  <a:pt x="8478" y="6026"/>
                </a:lnTo>
                <a:lnTo>
                  <a:pt x="8478" y="5193"/>
                </a:lnTo>
                <a:lnTo>
                  <a:pt x="8430" y="1882"/>
                </a:lnTo>
                <a:lnTo>
                  <a:pt x="8311" y="977"/>
                </a:lnTo>
                <a:lnTo>
                  <a:pt x="8192" y="620"/>
                </a:lnTo>
                <a:lnTo>
                  <a:pt x="7859" y="144"/>
                </a:lnTo>
                <a:lnTo>
                  <a:pt x="7430" y="1"/>
                </a:lnTo>
                <a:lnTo>
                  <a:pt x="6978" y="144"/>
                </a:lnTo>
                <a:lnTo>
                  <a:pt x="6763" y="382"/>
                </a:lnTo>
                <a:lnTo>
                  <a:pt x="6478" y="763"/>
                </a:lnTo>
                <a:lnTo>
                  <a:pt x="6144" y="1763"/>
                </a:lnTo>
                <a:lnTo>
                  <a:pt x="6097" y="2359"/>
                </a:lnTo>
                <a:lnTo>
                  <a:pt x="6073" y="3549"/>
                </a:lnTo>
                <a:lnTo>
                  <a:pt x="6192" y="4764"/>
                </a:lnTo>
                <a:lnTo>
                  <a:pt x="6501" y="6883"/>
                </a:lnTo>
                <a:lnTo>
                  <a:pt x="6835" y="8979"/>
                </a:lnTo>
                <a:lnTo>
                  <a:pt x="7144" y="10813"/>
                </a:lnTo>
                <a:lnTo>
                  <a:pt x="7406" y="12456"/>
                </a:lnTo>
                <a:lnTo>
                  <a:pt x="7406" y="12742"/>
                </a:lnTo>
                <a:lnTo>
                  <a:pt x="7287" y="13004"/>
                </a:lnTo>
                <a:lnTo>
                  <a:pt x="7121" y="13075"/>
                </a:lnTo>
                <a:lnTo>
                  <a:pt x="7025" y="13051"/>
                </a:lnTo>
                <a:lnTo>
                  <a:pt x="6525" y="12932"/>
                </a:lnTo>
                <a:lnTo>
                  <a:pt x="5549" y="12551"/>
                </a:lnTo>
                <a:lnTo>
                  <a:pt x="4620" y="12003"/>
                </a:lnTo>
                <a:lnTo>
                  <a:pt x="3763" y="11218"/>
                </a:lnTo>
                <a:lnTo>
                  <a:pt x="3358" y="10694"/>
                </a:lnTo>
                <a:lnTo>
                  <a:pt x="3120" y="10265"/>
                </a:lnTo>
                <a:lnTo>
                  <a:pt x="2763" y="9265"/>
                </a:lnTo>
                <a:lnTo>
                  <a:pt x="2620" y="8765"/>
                </a:lnTo>
                <a:lnTo>
                  <a:pt x="2501" y="8336"/>
                </a:lnTo>
                <a:lnTo>
                  <a:pt x="1905" y="6002"/>
                </a:lnTo>
                <a:lnTo>
                  <a:pt x="1596" y="5073"/>
                </a:lnTo>
                <a:lnTo>
                  <a:pt x="1453" y="4788"/>
                </a:lnTo>
                <a:lnTo>
                  <a:pt x="1119" y="4335"/>
                </a:lnTo>
                <a:lnTo>
                  <a:pt x="905" y="4216"/>
                </a:lnTo>
                <a:lnTo>
                  <a:pt x="643" y="4168"/>
                </a:lnTo>
                <a:lnTo>
                  <a:pt x="405" y="4288"/>
                </a:lnTo>
                <a:lnTo>
                  <a:pt x="262" y="4478"/>
                </a:lnTo>
                <a:lnTo>
                  <a:pt x="95" y="4954"/>
                </a:lnTo>
                <a:lnTo>
                  <a:pt x="0" y="5716"/>
                </a:lnTo>
                <a:lnTo>
                  <a:pt x="48" y="6240"/>
                </a:lnTo>
                <a:lnTo>
                  <a:pt x="167" y="7050"/>
                </a:lnTo>
                <a:lnTo>
                  <a:pt x="476" y="8574"/>
                </a:lnTo>
                <a:lnTo>
                  <a:pt x="905" y="9932"/>
                </a:lnTo>
                <a:lnTo>
                  <a:pt x="1477" y="11170"/>
                </a:lnTo>
                <a:lnTo>
                  <a:pt x="2143" y="12242"/>
                </a:lnTo>
                <a:lnTo>
                  <a:pt x="2929" y="13123"/>
                </a:lnTo>
                <a:lnTo>
                  <a:pt x="3834" y="13789"/>
                </a:lnTo>
                <a:lnTo>
                  <a:pt x="4858" y="14266"/>
                </a:lnTo>
                <a:lnTo>
                  <a:pt x="5406" y="14432"/>
                </a:lnTo>
                <a:lnTo>
                  <a:pt x="5882" y="14528"/>
                </a:lnTo>
                <a:lnTo>
                  <a:pt x="6883" y="14575"/>
                </a:lnTo>
                <a:lnTo>
                  <a:pt x="7359" y="14528"/>
                </a:lnTo>
                <a:lnTo>
                  <a:pt x="7478" y="14480"/>
                </a:lnTo>
                <a:lnTo>
                  <a:pt x="7716" y="14456"/>
                </a:lnTo>
                <a:lnTo>
                  <a:pt x="7835" y="14552"/>
                </a:lnTo>
                <a:lnTo>
                  <a:pt x="8073" y="15075"/>
                </a:lnTo>
                <a:lnTo>
                  <a:pt x="8407" y="16242"/>
                </a:lnTo>
                <a:lnTo>
                  <a:pt x="8573" y="16814"/>
                </a:lnTo>
                <a:lnTo>
                  <a:pt x="8883" y="17814"/>
                </a:lnTo>
                <a:lnTo>
                  <a:pt x="9264" y="18743"/>
                </a:lnTo>
                <a:lnTo>
                  <a:pt x="9335" y="19100"/>
                </a:lnTo>
                <a:lnTo>
                  <a:pt x="9478" y="20743"/>
                </a:lnTo>
                <a:lnTo>
                  <a:pt x="9597" y="23720"/>
                </a:lnTo>
                <a:lnTo>
                  <a:pt x="9597" y="24530"/>
                </a:lnTo>
                <a:lnTo>
                  <a:pt x="9574" y="24768"/>
                </a:lnTo>
                <a:lnTo>
                  <a:pt x="9478" y="25078"/>
                </a:lnTo>
                <a:lnTo>
                  <a:pt x="9312" y="25197"/>
                </a:lnTo>
                <a:lnTo>
                  <a:pt x="9073" y="25125"/>
                </a:lnTo>
                <a:lnTo>
                  <a:pt x="8907" y="25006"/>
                </a:lnTo>
                <a:lnTo>
                  <a:pt x="8526" y="24696"/>
                </a:lnTo>
                <a:lnTo>
                  <a:pt x="7859" y="23958"/>
                </a:lnTo>
                <a:lnTo>
                  <a:pt x="7287" y="23077"/>
                </a:lnTo>
                <a:lnTo>
                  <a:pt x="6787" y="22053"/>
                </a:lnTo>
                <a:lnTo>
                  <a:pt x="6597" y="21482"/>
                </a:lnTo>
                <a:lnTo>
                  <a:pt x="6287" y="20434"/>
                </a:lnTo>
                <a:lnTo>
                  <a:pt x="5954" y="19410"/>
                </a:lnTo>
                <a:lnTo>
                  <a:pt x="5787" y="18910"/>
                </a:lnTo>
                <a:lnTo>
                  <a:pt x="5549" y="18457"/>
                </a:lnTo>
                <a:lnTo>
                  <a:pt x="5430" y="18290"/>
                </a:lnTo>
                <a:lnTo>
                  <a:pt x="5120" y="18124"/>
                </a:lnTo>
                <a:lnTo>
                  <a:pt x="4954" y="18171"/>
                </a:lnTo>
                <a:lnTo>
                  <a:pt x="4811" y="18267"/>
                </a:lnTo>
                <a:lnTo>
                  <a:pt x="4644" y="18648"/>
                </a:lnTo>
                <a:lnTo>
                  <a:pt x="4620" y="18886"/>
                </a:lnTo>
                <a:lnTo>
                  <a:pt x="4572" y="19410"/>
                </a:lnTo>
                <a:lnTo>
                  <a:pt x="4620" y="19957"/>
                </a:lnTo>
                <a:lnTo>
                  <a:pt x="4763" y="21005"/>
                </a:lnTo>
                <a:lnTo>
                  <a:pt x="5311" y="22839"/>
                </a:lnTo>
                <a:lnTo>
                  <a:pt x="6097" y="24387"/>
                </a:lnTo>
                <a:lnTo>
                  <a:pt x="7121" y="25649"/>
                </a:lnTo>
                <a:lnTo>
                  <a:pt x="7716" y="26173"/>
                </a:lnTo>
                <a:lnTo>
                  <a:pt x="8049" y="26459"/>
                </a:lnTo>
                <a:lnTo>
                  <a:pt x="8740" y="26911"/>
                </a:lnTo>
                <a:lnTo>
                  <a:pt x="9121" y="27078"/>
                </a:lnTo>
                <a:lnTo>
                  <a:pt x="9335" y="27221"/>
                </a:lnTo>
                <a:lnTo>
                  <a:pt x="9621" y="27673"/>
                </a:lnTo>
                <a:lnTo>
                  <a:pt x="9693" y="28007"/>
                </a:lnTo>
                <a:lnTo>
                  <a:pt x="9836" y="28793"/>
                </a:lnTo>
                <a:lnTo>
                  <a:pt x="10193" y="30269"/>
                </a:lnTo>
                <a:lnTo>
                  <a:pt x="10669" y="31674"/>
                </a:lnTo>
                <a:lnTo>
                  <a:pt x="11264" y="32960"/>
                </a:lnTo>
                <a:lnTo>
                  <a:pt x="11598" y="33579"/>
                </a:lnTo>
                <a:lnTo>
                  <a:pt x="12527" y="34937"/>
                </a:lnTo>
                <a:lnTo>
                  <a:pt x="13479" y="36199"/>
                </a:lnTo>
                <a:lnTo>
                  <a:pt x="13551" y="36294"/>
                </a:lnTo>
                <a:lnTo>
                  <a:pt x="13717" y="36485"/>
                </a:lnTo>
                <a:lnTo>
                  <a:pt x="13693" y="36651"/>
                </a:lnTo>
                <a:lnTo>
                  <a:pt x="13670" y="36747"/>
                </a:lnTo>
                <a:lnTo>
                  <a:pt x="13479" y="36842"/>
                </a:lnTo>
                <a:lnTo>
                  <a:pt x="13408" y="36866"/>
                </a:lnTo>
                <a:lnTo>
                  <a:pt x="13003" y="36985"/>
                </a:lnTo>
                <a:lnTo>
                  <a:pt x="12217" y="37104"/>
                </a:lnTo>
                <a:lnTo>
                  <a:pt x="11050" y="37080"/>
                </a:lnTo>
                <a:lnTo>
                  <a:pt x="10264" y="36913"/>
                </a:lnTo>
                <a:lnTo>
                  <a:pt x="10074" y="36818"/>
                </a:lnTo>
                <a:lnTo>
                  <a:pt x="9883" y="36437"/>
                </a:lnTo>
                <a:lnTo>
                  <a:pt x="9883" y="36127"/>
                </a:lnTo>
                <a:lnTo>
                  <a:pt x="9907" y="35222"/>
                </a:lnTo>
                <a:lnTo>
                  <a:pt x="9812" y="33413"/>
                </a:lnTo>
                <a:lnTo>
                  <a:pt x="9526" y="31674"/>
                </a:lnTo>
                <a:lnTo>
                  <a:pt x="9050" y="30007"/>
                </a:lnTo>
                <a:lnTo>
                  <a:pt x="8692" y="29245"/>
                </a:lnTo>
                <a:lnTo>
                  <a:pt x="8573" y="28983"/>
                </a:lnTo>
                <a:lnTo>
                  <a:pt x="8359" y="28673"/>
                </a:lnTo>
                <a:lnTo>
                  <a:pt x="8168" y="28578"/>
                </a:lnTo>
                <a:lnTo>
                  <a:pt x="8049" y="28578"/>
                </a:lnTo>
                <a:lnTo>
                  <a:pt x="7930" y="28626"/>
                </a:lnTo>
                <a:lnTo>
                  <a:pt x="7502" y="29150"/>
                </a:lnTo>
                <a:lnTo>
                  <a:pt x="7430" y="29459"/>
                </a:lnTo>
                <a:lnTo>
                  <a:pt x="7406" y="29840"/>
                </a:lnTo>
                <a:lnTo>
                  <a:pt x="7549" y="30555"/>
                </a:lnTo>
                <a:lnTo>
                  <a:pt x="7645" y="30864"/>
                </a:lnTo>
                <a:lnTo>
                  <a:pt x="8026" y="31888"/>
                </a:lnTo>
                <a:lnTo>
                  <a:pt x="8407" y="32912"/>
                </a:lnTo>
                <a:lnTo>
                  <a:pt x="8573" y="33460"/>
                </a:lnTo>
                <a:lnTo>
                  <a:pt x="8764" y="34603"/>
                </a:lnTo>
                <a:lnTo>
                  <a:pt x="8740" y="35222"/>
                </a:lnTo>
                <a:lnTo>
                  <a:pt x="8716" y="35484"/>
                </a:lnTo>
                <a:lnTo>
                  <a:pt x="8621" y="35842"/>
                </a:lnTo>
                <a:lnTo>
                  <a:pt x="8454" y="35984"/>
                </a:lnTo>
                <a:lnTo>
                  <a:pt x="8216" y="35961"/>
                </a:lnTo>
                <a:lnTo>
                  <a:pt x="8049" y="35865"/>
                </a:lnTo>
                <a:lnTo>
                  <a:pt x="7740" y="35675"/>
                </a:lnTo>
                <a:lnTo>
                  <a:pt x="7216" y="35175"/>
                </a:lnTo>
                <a:lnTo>
                  <a:pt x="6763" y="34532"/>
                </a:lnTo>
                <a:lnTo>
                  <a:pt x="6382" y="33794"/>
                </a:lnTo>
                <a:lnTo>
                  <a:pt x="6240" y="33365"/>
                </a:lnTo>
                <a:lnTo>
                  <a:pt x="5716" y="31793"/>
                </a:lnTo>
                <a:lnTo>
                  <a:pt x="5335" y="30174"/>
                </a:lnTo>
                <a:lnTo>
                  <a:pt x="5144" y="29197"/>
                </a:lnTo>
                <a:lnTo>
                  <a:pt x="4882" y="28292"/>
                </a:lnTo>
                <a:lnTo>
                  <a:pt x="4811" y="28054"/>
                </a:lnTo>
                <a:lnTo>
                  <a:pt x="4620" y="27626"/>
                </a:lnTo>
                <a:lnTo>
                  <a:pt x="4430" y="27530"/>
                </a:lnTo>
                <a:lnTo>
                  <a:pt x="4263" y="27530"/>
                </a:lnTo>
                <a:lnTo>
                  <a:pt x="4096" y="27649"/>
                </a:lnTo>
                <a:lnTo>
                  <a:pt x="3882" y="27888"/>
                </a:lnTo>
                <a:lnTo>
                  <a:pt x="3739" y="28554"/>
                </a:lnTo>
                <a:lnTo>
                  <a:pt x="3715" y="28912"/>
                </a:lnTo>
                <a:lnTo>
                  <a:pt x="3715" y="29531"/>
                </a:lnTo>
                <a:lnTo>
                  <a:pt x="3787" y="30722"/>
                </a:lnTo>
                <a:lnTo>
                  <a:pt x="4025" y="31865"/>
                </a:lnTo>
                <a:lnTo>
                  <a:pt x="4358" y="32936"/>
                </a:lnTo>
                <a:lnTo>
                  <a:pt x="4549" y="33460"/>
                </a:lnTo>
                <a:lnTo>
                  <a:pt x="5001" y="34460"/>
                </a:lnTo>
                <a:lnTo>
                  <a:pt x="6049" y="36127"/>
                </a:lnTo>
                <a:lnTo>
                  <a:pt x="7287" y="37413"/>
                </a:lnTo>
                <a:lnTo>
                  <a:pt x="8692" y="38318"/>
                </a:lnTo>
                <a:lnTo>
                  <a:pt x="9454" y="38604"/>
                </a:lnTo>
                <a:lnTo>
                  <a:pt x="10050" y="38747"/>
                </a:lnTo>
                <a:lnTo>
                  <a:pt x="11526" y="38795"/>
                </a:lnTo>
                <a:lnTo>
                  <a:pt x="11812" y="38747"/>
                </a:lnTo>
                <a:lnTo>
                  <a:pt x="12479" y="38747"/>
                </a:lnTo>
                <a:lnTo>
                  <a:pt x="13813" y="38485"/>
                </a:lnTo>
                <a:lnTo>
                  <a:pt x="14456" y="38247"/>
                </a:lnTo>
                <a:lnTo>
                  <a:pt x="14575" y="38223"/>
                </a:lnTo>
                <a:lnTo>
                  <a:pt x="14789" y="38247"/>
                </a:lnTo>
                <a:lnTo>
                  <a:pt x="15003" y="38461"/>
                </a:lnTo>
                <a:lnTo>
                  <a:pt x="15075" y="38771"/>
                </a:lnTo>
                <a:lnTo>
                  <a:pt x="15241" y="39628"/>
                </a:lnTo>
                <a:lnTo>
                  <a:pt x="15432" y="40485"/>
                </a:lnTo>
                <a:lnTo>
                  <a:pt x="15503" y="40747"/>
                </a:lnTo>
                <a:lnTo>
                  <a:pt x="15694" y="41128"/>
                </a:lnTo>
                <a:lnTo>
                  <a:pt x="15932" y="41343"/>
                </a:lnTo>
                <a:lnTo>
                  <a:pt x="16242" y="41414"/>
                </a:lnTo>
                <a:lnTo>
                  <a:pt x="16408" y="41390"/>
                </a:lnTo>
                <a:lnTo>
                  <a:pt x="16551" y="41343"/>
                </a:lnTo>
                <a:lnTo>
                  <a:pt x="16789" y="41176"/>
                </a:lnTo>
                <a:lnTo>
                  <a:pt x="17004" y="40724"/>
                </a:lnTo>
                <a:lnTo>
                  <a:pt x="17004" y="40295"/>
                </a:lnTo>
                <a:lnTo>
                  <a:pt x="16885" y="39390"/>
                </a:lnTo>
                <a:lnTo>
                  <a:pt x="16432" y="37723"/>
                </a:lnTo>
                <a:lnTo>
                  <a:pt x="16123" y="36937"/>
                </a:lnTo>
                <a:lnTo>
                  <a:pt x="15861" y="36270"/>
                </a:lnTo>
                <a:lnTo>
                  <a:pt x="15194" y="35103"/>
                </a:lnTo>
                <a:lnTo>
                  <a:pt x="14813" y="34603"/>
                </a:lnTo>
                <a:lnTo>
                  <a:pt x="14217" y="33889"/>
                </a:lnTo>
                <a:lnTo>
                  <a:pt x="13503" y="32984"/>
                </a:lnTo>
                <a:lnTo>
                  <a:pt x="13479" y="32650"/>
                </a:lnTo>
                <a:lnTo>
                  <a:pt x="13693" y="32174"/>
                </a:lnTo>
                <a:lnTo>
                  <a:pt x="13836" y="32007"/>
                </a:lnTo>
                <a:lnTo>
                  <a:pt x="14289" y="31412"/>
                </a:lnTo>
                <a:lnTo>
                  <a:pt x="14717" y="30769"/>
                </a:lnTo>
                <a:lnTo>
                  <a:pt x="14956" y="30650"/>
                </a:lnTo>
                <a:lnTo>
                  <a:pt x="16123" y="30555"/>
                </a:lnTo>
                <a:lnTo>
                  <a:pt x="16575" y="30460"/>
                </a:lnTo>
                <a:lnTo>
                  <a:pt x="17123" y="30388"/>
                </a:lnTo>
                <a:lnTo>
                  <a:pt x="18194" y="30079"/>
                </a:lnTo>
                <a:lnTo>
                  <a:pt x="19218" y="29555"/>
                </a:lnTo>
                <a:lnTo>
                  <a:pt x="20195" y="28769"/>
                </a:lnTo>
                <a:lnTo>
                  <a:pt x="20647" y="28269"/>
                </a:lnTo>
                <a:lnTo>
                  <a:pt x="21004" y="27792"/>
                </a:lnTo>
                <a:lnTo>
                  <a:pt x="21767" y="26316"/>
                </a:lnTo>
                <a:lnTo>
                  <a:pt x="22791" y="23958"/>
                </a:lnTo>
                <a:lnTo>
                  <a:pt x="22981" y="23315"/>
                </a:lnTo>
                <a:lnTo>
                  <a:pt x="23219" y="22482"/>
                </a:lnTo>
                <a:lnTo>
                  <a:pt x="23576" y="20719"/>
                </a:lnTo>
                <a:lnTo>
                  <a:pt x="23600" y="19767"/>
                </a:lnTo>
                <a:lnTo>
                  <a:pt x="23576" y="19219"/>
                </a:lnTo>
                <a:lnTo>
                  <a:pt x="23434" y="18695"/>
                </a:lnTo>
                <a:lnTo>
                  <a:pt x="23362" y="18481"/>
                </a:lnTo>
                <a:lnTo>
                  <a:pt x="23172" y="18195"/>
                </a:lnTo>
                <a:lnTo>
                  <a:pt x="22981" y="18148"/>
                </a:lnTo>
                <a:lnTo>
                  <a:pt x="22767" y="18314"/>
                </a:lnTo>
                <a:lnTo>
                  <a:pt x="22624" y="18481"/>
                </a:lnTo>
                <a:lnTo>
                  <a:pt x="22314" y="19076"/>
                </a:lnTo>
                <a:lnTo>
                  <a:pt x="21933" y="20505"/>
                </a:lnTo>
                <a:lnTo>
                  <a:pt x="21767" y="21220"/>
                </a:lnTo>
                <a:lnTo>
                  <a:pt x="21743" y="21386"/>
                </a:lnTo>
                <a:lnTo>
                  <a:pt x="21695" y="21529"/>
                </a:lnTo>
                <a:lnTo>
                  <a:pt x="21647" y="21815"/>
                </a:lnTo>
                <a:lnTo>
                  <a:pt x="21528" y="22220"/>
                </a:lnTo>
                <a:lnTo>
                  <a:pt x="21362" y="22386"/>
                </a:lnTo>
                <a:lnTo>
                  <a:pt x="21266" y="22434"/>
                </a:lnTo>
                <a:lnTo>
                  <a:pt x="21147" y="22434"/>
                </a:lnTo>
                <a:lnTo>
                  <a:pt x="20957" y="22339"/>
                </a:lnTo>
                <a:lnTo>
                  <a:pt x="20766" y="22029"/>
                </a:lnTo>
                <a:lnTo>
                  <a:pt x="20647" y="21791"/>
                </a:lnTo>
                <a:lnTo>
                  <a:pt x="20433" y="21339"/>
                </a:lnTo>
                <a:lnTo>
                  <a:pt x="20171" y="20934"/>
                </a:lnTo>
                <a:lnTo>
                  <a:pt x="19599" y="19386"/>
                </a:lnTo>
                <a:lnTo>
                  <a:pt x="18956" y="18005"/>
                </a:lnTo>
                <a:lnTo>
                  <a:pt x="18861" y="17719"/>
                </a:lnTo>
                <a:lnTo>
                  <a:pt x="18980" y="17243"/>
                </a:lnTo>
                <a:lnTo>
                  <a:pt x="19123" y="17052"/>
                </a:lnTo>
                <a:lnTo>
                  <a:pt x="19552" y="16600"/>
                </a:lnTo>
                <a:lnTo>
                  <a:pt x="20338" y="15576"/>
                </a:lnTo>
                <a:lnTo>
                  <a:pt x="21076" y="14432"/>
                </a:lnTo>
                <a:lnTo>
                  <a:pt x="21695" y="13194"/>
                </a:lnTo>
                <a:lnTo>
                  <a:pt x="21981" y="12504"/>
                </a:lnTo>
                <a:lnTo>
                  <a:pt x="22410" y="11408"/>
                </a:lnTo>
                <a:lnTo>
                  <a:pt x="22886" y="9693"/>
                </a:lnTo>
                <a:lnTo>
                  <a:pt x="23053" y="8479"/>
                </a:lnTo>
                <a:lnTo>
                  <a:pt x="23100" y="7836"/>
                </a:lnTo>
                <a:lnTo>
                  <a:pt x="23148" y="7169"/>
                </a:lnTo>
                <a:lnTo>
                  <a:pt x="23100" y="6502"/>
                </a:lnTo>
                <a:lnTo>
                  <a:pt x="23053" y="5859"/>
                </a:lnTo>
                <a:lnTo>
                  <a:pt x="22886" y="5240"/>
                </a:lnTo>
                <a:lnTo>
                  <a:pt x="22767" y="4978"/>
                </a:lnTo>
                <a:lnTo>
                  <a:pt x="22410" y="4740"/>
                </a:lnTo>
                <a:lnTo>
                  <a:pt x="22029" y="4764"/>
                </a:lnTo>
                <a:lnTo>
                  <a:pt x="21743" y="5026"/>
                </a:lnTo>
                <a:lnTo>
                  <a:pt x="21671" y="5193"/>
                </a:lnTo>
                <a:lnTo>
                  <a:pt x="21552" y="5931"/>
                </a:lnTo>
                <a:lnTo>
                  <a:pt x="21481" y="7407"/>
                </a:lnTo>
                <a:lnTo>
                  <a:pt x="21505" y="8145"/>
                </a:lnTo>
                <a:lnTo>
                  <a:pt x="21481" y="8955"/>
                </a:lnTo>
                <a:lnTo>
                  <a:pt x="21195" y="10479"/>
                </a:lnTo>
                <a:lnTo>
                  <a:pt x="20957" y="11194"/>
                </a:lnTo>
                <a:lnTo>
                  <a:pt x="20766" y="11694"/>
                </a:lnTo>
                <a:lnTo>
                  <a:pt x="19504" y="14337"/>
                </a:lnTo>
                <a:lnTo>
                  <a:pt x="18909" y="15314"/>
                </a:lnTo>
                <a:lnTo>
                  <a:pt x="18814" y="15433"/>
                </a:lnTo>
                <a:lnTo>
                  <a:pt x="18623" y="15504"/>
                </a:lnTo>
                <a:lnTo>
                  <a:pt x="18433" y="15409"/>
                </a:lnTo>
                <a:lnTo>
                  <a:pt x="18266" y="15171"/>
                </a:lnTo>
                <a:lnTo>
                  <a:pt x="18218" y="15004"/>
                </a:lnTo>
                <a:lnTo>
                  <a:pt x="18051" y="13980"/>
                </a:lnTo>
                <a:lnTo>
                  <a:pt x="17980" y="12932"/>
                </a:lnTo>
                <a:lnTo>
                  <a:pt x="17909" y="12361"/>
                </a:lnTo>
                <a:lnTo>
                  <a:pt x="17861" y="9860"/>
                </a:lnTo>
                <a:lnTo>
                  <a:pt x="17813" y="9312"/>
                </a:lnTo>
                <a:lnTo>
                  <a:pt x="17790" y="8717"/>
                </a:lnTo>
                <a:lnTo>
                  <a:pt x="17599" y="7550"/>
                </a:lnTo>
                <a:lnTo>
                  <a:pt x="17385" y="7002"/>
                </a:lnTo>
                <a:lnTo>
                  <a:pt x="17313" y="6836"/>
                </a:lnTo>
                <a:lnTo>
                  <a:pt x="17099" y="6621"/>
                </a:lnTo>
                <a:lnTo>
                  <a:pt x="16885" y="6645"/>
                </a:lnTo>
                <a:lnTo>
                  <a:pt x="16718" y="6860"/>
                </a:lnTo>
                <a:lnTo>
                  <a:pt x="16623" y="7050"/>
                </a:lnTo>
                <a:lnTo>
                  <a:pt x="16456" y="7884"/>
                </a:lnTo>
                <a:lnTo>
                  <a:pt x="16384" y="8788"/>
                </a:lnTo>
                <a:lnTo>
                  <a:pt x="16361" y="11170"/>
                </a:lnTo>
                <a:lnTo>
                  <a:pt x="16480" y="1290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7;p38"/>
          <p:cNvSpPr txBox="1">
            <a:spLocks/>
          </p:cNvSpPr>
          <p:nvPr/>
        </p:nvSpPr>
        <p:spPr>
          <a:xfrm>
            <a:off x="678500" y="3778641"/>
            <a:ext cx="2546700" cy="1301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Bellota Text"/>
              <a:buNone/>
              <a:defRPr sz="1600" b="0" i="0" u="none" strike="noStrike" cap="none">
                <a:solidFill>
                  <a:schemeClr val="dk1"/>
                </a:solidFill>
                <a:latin typeface="Bellota Text"/>
                <a:ea typeface="Bellota Text"/>
                <a:cs typeface="Bellota Text"/>
                <a:sym typeface="Bellota Text"/>
              </a:defRPr>
            </a:lvl1pPr>
            <a:lvl2pPr marL="914400" marR="0" lvl="1" indent="-317500" algn="l" rtl="0">
              <a:lnSpc>
                <a:spcPct val="100000"/>
              </a:lnSpc>
              <a:spcBef>
                <a:spcPts val="0"/>
              </a:spcBef>
              <a:spcAft>
                <a:spcPts val="0"/>
              </a:spcAft>
              <a:buClr>
                <a:schemeClr val="dk1"/>
              </a:buClr>
              <a:buSzPts val="1400"/>
              <a:buFont typeface="Bellota Text"/>
              <a:buNone/>
              <a:defRPr sz="1400" b="0" i="0" u="none" strike="noStrike" cap="none">
                <a:solidFill>
                  <a:schemeClr val="dk1"/>
                </a:solidFill>
                <a:latin typeface="Bellota Text"/>
                <a:ea typeface="Bellota Text"/>
                <a:cs typeface="Bellota Text"/>
                <a:sym typeface="Bellota Text"/>
              </a:defRPr>
            </a:lvl2pPr>
            <a:lvl3pPr marL="1371600" marR="0" lvl="2" indent="-317500" algn="l" rtl="0">
              <a:lnSpc>
                <a:spcPct val="100000"/>
              </a:lnSpc>
              <a:spcBef>
                <a:spcPts val="0"/>
              </a:spcBef>
              <a:spcAft>
                <a:spcPts val="0"/>
              </a:spcAft>
              <a:buClr>
                <a:schemeClr val="dk1"/>
              </a:buClr>
              <a:buSzPts val="1400"/>
              <a:buFont typeface="Bellota Text"/>
              <a:buNone/>
              <a:defRPr sz="1400" b="0" i="0" u="none" strike="noStrike" cap="none">
                <a:solidFill>
                  <a:schemeClr val="dk1"/>
                </a:solidFill>
                <a:latin typeface="Bellota Text"/>
                <a:ea typeface="Bellota Text"/>
                <a:cs typeface="Bellota Text"/>
                <a:sym typeface="Bellota Text"/>
              </a:defRPr>
            </a:lvl3pPr>
            <a:lvl4pPr marL="1828800" marR="0" lvl="3" indent="-317500" algn="l" rtl="0">
              <a:lnSpc>
                <a:spcPct val="100000"/>
              </a:lnSpc>
              <a:spcBef>
                <a:spcPts val="0"/>
              </a:spcBef>
              <a:spcAft>
                <a:spcPts val="0"/>
              </a:spcAft>
              <a:buClr>
                <a:schemeClr val="dk1"/>
              </a:buClr>
              <a:buSzPts val="1400"/>
              <a:buFont typeface="Bellota Text"/>
              <a:buNone/>
              <a:defRPr sz="1400" b="0" i="0" u="none" strike="noStrike" cap="none">
                <a:solidFill>
                  <a:schemeClr val="dk1"/>
                </a:solidFill>
                <a:latin typeface="Bellota Text"/>
                <a:ea typeface="Bellota Text"/>
                <a:cs typeface="Bellota Text"/>
                <a:sym typeface="Bellota Text"/>
              </a:defRPr>
            </a:lvl4pPr>
            <a:lvl5pPr marL="2286000" marR="0" lvl="4" indent="-317500" algn="l" rtl="0">
              <a:lnSpc>
                <a:spcPct val="100000"/>
              </a:lnSpc>
              <a:spcBef>
                <a:spcPts val="0"/>
              </a:spcBef>
              <a:spcAft>
                <a:spcPts val="0"/>
              </a:spcAft>
              <a:buClr>
                <a:schemeClr val="dk1"/>
              </a:buClr>
              <a:buSzPts val="1400"/>
              <a:buFont typeface="Bellota Text"/>
              <a:buNone/>
              <a:defRPr sz="1400" b="0" i="0" u="none" strike="noStrike" cap="none">
                <a:solidFill>
                  <a:schemeClr val="dk1"/>
                </a:solidFill>
                <a:latin typeface="Bellota Text"/>
                <a:ea typeface="Bellota Text"/>
                <a:cs typeface="Bellota Text"/>
                <a:sym typeface="Bellota Text"/>
              </a:defRPr>
            </a:lvl5pPr>
            <a:lvl6pPr marL="2743200" marR="0" lvl="5" indent="-317500" algn="l" rtl="0">
              <a:lnSpc>
                <a:spcPct val="100000"/>
              </a:lnSpc>
              <a:spcBef>
                <a:spcPts val="0"/>
              </a:spcBef>
              <a:spcAft>
                <a:spcPts val="0"/>
              </a:spcAft>
              <a:buClr>
                <a:schemeClr val="dk1"/>
              </a:buClr>
              <a:buSzPts val="1400"/>
              <a:buFont typeface="Bellota Text"/>
              <a:buNone/>
              <a:defRPr sz="1400" b="0" i="0" u="none" strike="noStrike" cap="none">
                <a:solidFill>
                  <a:schemeClr val="dk1"/>
                </a:solidFill>
                <a:latin typeface="Bellota Text"/>
                <a:ea typeface="Bellota Text"/>
                <a:cs typeface="Bellota Text"/>
                <a:sym typeface="Bellota Text"/>
              </a:defRPr>
            </a:lvl6pPr>
            <a:lvl7pPr marL="3200400" marR="0" lvl="6" indent="-317500" algn="l" rtl="0">
              <a:lnSpc>
                <a:spcPct val="100000"/>
              </a:lnSpc>
              <a:spcBef>
                <a:spcPts val="0"/>
              </a:spcBef>
              <a:spcAft>
                <a:spcPts val="0"/>
              </a:spcAft>
              <a:buClr>
                <a:schemeClr val="dk1"/>
              </a:buClr>
              <a:buSzPts val="1400"/>
              <a:buFont typeface="Bellota Text"/>
              <a:buNone/>
              <a:defRPr sz="1400" b="0" i="0" u="none" strike="noStrike" cap="none">
                <a:solidFill>
                  <a:schemeClr val="dk1"/>
                </a:solidFill>
                <a:latin typeface="Bellota Text"/>
                <a:ea typeface="Bellota Text"/>
                <a:cs typeface="Bellota Text"/>
                <a:sym typeface="Bellota Text"/>
              </a:defRPr>
            </a:lvl7pPr>
            <a:lvl8pPr marL="3657600" marR="0" lvl="7" indent="-317500" algn="l" rtl="0">
              <a:lnSpc>
                <a:spcPct val="100000"/>
              </a:lnSpc>
              <a:spcBef>
                <a:spcPts val="0"/>
              </a:spcBef>
              <a:spcAft>
                <a:spcPts val="0"/>
              </a:spcAft>
              <a:buClr>
                <a:schemeClr val="dk1"/>
              </a:buClr>
              <a:buSzPts val="1400"/>
              <a:buFont typeface="Bellota Text"/>
              <a:buNone/>
              <a:defRPr sz="1400" b="0" i="0" u="none" strike="noStrike" cap="none">
                <a:solidFill>
                  <a:schemeClr val="dk1"/>
                </a:solidFill>
                <a:latin typeface="Bellota Text"/>
                <a:ea typeface="Bellota Text"/>
                <a:cs typeface="Bellota Text"/>
                <a:sym typeface="Bellota Text"/>
              </a:defRPr>
            </a:lvl8pPr>
            <a:lvl9pPr marL="4114800" marR="0" lvl="8" indent="-317500" algn="l" rtl="0">
              <a:lnSpc>
                <a:spcPct val="100000"/>
              </a:lnSpc>
              <a:spcBef>
                <a:spcPts val="0"/>
              </a:spcBef>
              <a:spcAft>
                <a:spcPts val="0"/>
              </a:spcAft>
              <a:buClr>
                <a:schemeClr val="dk1"/>
              </a:buClr>
              <a:buSzPts val="1400"/>
              <a:buFont typeface="Bellota Text"/>
              <a:buNone/>
              <a:defRPr sz="1400" b="0" i="0" u="none" strike="noStrike" cap="none">
                <a:solidFill>
                  <a:schemeClr val="dk1"/>
                </a:solidFill>
                <a:latin typeface="Bellota Text"/>
                <a:ea typeface="Bellota Text"/>
                <a:cs typeface="Bellota Text"/>
                <a:sym typeface="Bellota Text"/>
              </a:defRPr>
            </a:lvl9pPr>
          </a:lstStyle>
          <a:p>
            <a:pPr marL="0" indent="0" algn="ctr"/>
            <a:r>
              <a:rPr lang="en-US" dirty="0" err="1" smtClean="0"/>
              <a:t>Analysing</a:t>
            </a:r>
            <a:r>
              <a:rPr lang="en-US" dirty="0" smtClean="0"/>
              <a:t> data from remote-sensing satellites that work above water to detect pollution</a:t>
            </a:r>
          </a:p>
          <a:p>
            <a:pPr marL="0" indent="0" algn="ctr"/>
            <a:endParaRPr lang="en-US" dirty="0"/>
          </a:p>
        </p:txBody>
      </p:sp>
      <p:sp>
        <p:nvSpPr>
          <p:cNvPr id="22" name="Google Shape;458;p38"/>
          <p:cNvSpPr txBox="1">
            <a:spLocks/>
          </p:cNvSpPr>
          <p:nvPr/>
        </p:nvSpPr>
        <p:spPr>
          <a:xfrm>
            <a:off x="4347565" y="3789615"/>
            <a:ext cx="2755968" cy="132035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dirty="0" smtClean="0">
                <a:solidFill>
                  <a:schemeClr val="tx1"/>
                </a:solidFill>
                <a:latin typeface="Bellota Text" panose="020B0604020202020204" charset="0"/>
                <a:ea typeface="Bellota Text" panose="020B0604020202020204" charset="0"/>
              </a:rPr>
              <a:t>Measuring water parameters at the surface, as well as </a:t>
            </a:r>
            <a:r>
              <a:rPr lang="en-US" sz="1600" dirty="0">
                <a:solidFill>
                  <a:schemeClr val="tx1"/>
                </a:solidFill>
                <a:latin typeface="Bellota Text" panose="020B0604020202020204" charset="0"/>
                <a:ea typeface="Bellota Text" panose="020B0604020202020204" charset="0"/>
              </a:rPr>
              <a:t>imaging objects </a:t>
            </a:r>
            <a:r>
              <a:rPr lang="en-US" sz="1600" dirty="0" smtClean="0">
                <a:solidFill>
                  <a:schemeClr val="tx1"/>
                </a:solidFill>
                <a:latin typeface="Bellota Text" panose="020B0604020202020204" charset="0"/>
                <a:ea typeface="Bellota Text" panose="020B0604020202020204" charset="0"/>
              </a:rPr>
              <a:t>it </a:t>
            </a:r>
            <a:r>
              <a:rPr lang="en-US" sz="1600" dirty="0" err="1" smtClean="0">
                <a:solidFill>
                  <a:schemeClr val="tx1"/>
                </a:solidFill>
                <a:latin typeface="Bellota Text" panose="020B0604020202020204" charset="0"/>
                <a:ea typeface="Bellota Text" panose="020B0604020202020204" charset="0"/>
              </a:rPr>
              <a:t>recognises</a:t>
            </a:r>
            <a:r>
              <a:rPr lang="en-US" sz="1600" dirty="0" smtClean="0">
                <a:solidFill>
                  <a:schemeClr val="tx1"/>
                </a:solidFill>
                <a:latin typeface="Bellota Text" panose="020B0604020202020204" charset="0"/>
                <a:ea typeface="Bellota Text" panose="020B0604020202020204" charset="0"/>
              </a:rPr>
              <a:t> </a:t>
            </a:r>
            <a:r>
              <a:rPr lang="en-US" sz="1600" dirty="0">
                <a:solidFill>
                  <a:schemeClr val="tx1"/>
                </a:solidFill>
                <a:latin typeface="Bellota Text" panose="020B0604020202020204" charset="0"/>
                <a:ea typeface="Bellota Text" panose="020B0604020202020204" charset="0"/>
              </a:rPr>
              <a:t>as </a:t>
            </a:r>
            <a:r>
              <a:rPr lang="en-US" sz="1600" dirty="0" smtClean="0">
                <a:solidFill>
                  <a:schemeClr val="tx1"/>
                </a:solidFill>
                <a:latin typeface="Bellota Text" panose="020B0604020202020204" charset="0"/>
                <a:ea typeface="Bellota Text" panose="020B0604020202020204" charset="0"/>
              </a:rPr>
              <a:t>debris underwater</a:t>
            </a:r>
            <a:endParaRPr lang="en-US" sz="1600" dirty="0">
              <a:solidFill>
                <a:schemeClr val="tx1"/>
              </a:solidFill>
              <a:latin typeface="Bellota Text" panose="020B0604020202020204" charset="0"/>
              <a:ea typeface="Bellota Text" panose="020B060402020202020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7"/>
          <p:cNvSpPr txBox="1">
            <a:spLocks noGrp="1"/>
          </p:cNvSpPr>
          <p:nvPr>
            <p:ph type="title"/>
          </p:nvPr>
        </p:nvSpPr>
        <p:spPr>
          <a:xfrm>
            <a:off x="3883148" y="107957"/>
            <a:ext cx="2131234" cy="90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smtClean="0"/>
              <a:t>1</a:t>
            </a:r>
            <a:r>
              <a:rPr lang="en-GB" b="1" baseline="30000" dirty="0" smtClean="0"/>
              <a:t>st</a:t>
            </a:r>
            <a:r>
              <a:rPr lang="en-GB" b="1" dirty="0" smtClean="0"/>
              <a:t> Approach</a:t>
            </a:r>
            <a:endParaRPr b="1" dirty="0"/>
          </a:p>
        </p:txBody>
      </p:sp>
      <p:sp>
        <p:nvSpPr>
          <p:cNvPr id="450" name="Google Shape;450;p37"/>
          <p:cNvSpPr txBox="1">
            <a:spLocks noGrp="1"/>
          </p:cNvSpPr>
          <p:nvPr>
            <p:ph type="subTitle" idx="1"/>
          </p:nvPr>
        </p:nvSpPr>
        <p:spPr>
          <a:xfrm>
            <a:off x="1041399" y="3220607"/>
            <a:ext cx="7204420" cy="1875300"/>
          </a:xfrm>
          <a:prstGeom prst="rect">
            <a:avLst/>
          </a:prstGeom>
        </p:spPr>
        <p:txBody>
          <a:bodyPr spcFirstLastPara="1" wrap="square" lIns="91425" tIns="91425" rIns="91425" bIns="91425" anchor="t" anchorCtr="0">
            <a:noAutofit/>
          </a:bodyPr>
          <a:lstStyle/>
          <a:p>
            <a:pPr marL="457200" lvl="0" indent="-355600" algn="l" rtl="0">
              <a:spcBef>
                <a:spcPts val="1000"/>
              </a:spcBef>
              <a:spcAft>
                <a:spcPts val="0"/>
              </a:spcAft>
              <a:buSzPts val="2000"/>
              <a:buChar char="●"/>
            </a:pPr>
            <a:r>
              <a:rPr lang="en-GB" sz="2000" b="1" dirty="0" smtClean="0">
                <a:solidFill>
                  <a:schemeClr val="bg2"/>
                </a:solidFill>
              </a:rPr>
              <a:t>Live data provided by Global Forest Watch, as well as</a:t>
            </a:r>
            <a:endParaRPr sz="2000" b="1" dirty="0">
              <a:solidFill>
                <a:schemeClr val="bg2"/>
              </a:solidFill>
            </a:endParaRPr>
          </a:p>
          <a:p>
            <a:pPr marL="457200" lvl="0" indent="-355600" algn="l" rtl="0">
              <a:spcBef>
                <a:spcPts val="0"/>
              </a:spcBef>
              <a:spcAft>
                <a:spcPts val="0"/>
              </a:spcAft>
              <a:buSzPts val="2000"/>
              <a:buChar char="●"/>
            </a:pPr>
            <a:r>
              <a:rPr lang="en-US" sz="2000" b="1" dirty="0" smtClean="0">
                <a:solidFill>
                  <a:schemeClr val="bg2"/>
                </a:solidFill>
              </a:rPr>
              <a:t>Data from AIRSAR Mission to add to the dataset</a:t>
            </a:r>
            <a:endParaRPr sz="2000" b="1" dirty="0">
              <a:solidFill>
                <a:schemeClr val="bg2"/>
              </a:solidFill>
            </a:endParaRPr>
          </a:p>
          <a:p>
            <a:pPr marL="0" lvl="0" indent="0" algn="l" rtl="0">
              <a:spcBef>
                <a:spcPts val="1000"/>
              </a:spcBef>
              <a:spcAft>
                <a:spcPts val="0"/>
              </a:spcAft>
              <a:buNone/>
            </a:pPr>
            <a:r>
              <a:rPr lang="en-GB" dirty="0" smtClean="0">
                <a:solidFill>
                  <a:schemeClr val="tx1"/>
                </a:solidFill>
              </a:rPr>
              <a:t>  Using these, we aim to detect and classify marine debris found at any given location. This data will then be used to devise methods to clean up the ocean, and divert pollutants for safe disposal.</a:t>
            </a:r>
            <a:endParaRPr dirty="0">
              <a:solidFill>
                <a:schemeClr val="tx1"/>
              </a:solidFill>
            </a:endParaRPr>
          </a:p>
        </p:txBody>
      </p:sp>
      <p:sp>
        <p:nvSpPr>
          <p:cNvPr id="451" name="Google Shape;451;p37"/>
          <p:cNvSpPr/>
          <p:nvPr/>
        </p:nvSpPr>
        <p:spPr>
          <a:xfrm flipH="1">
            <a:off x="-1910334" y="-88257"/>
            <a:ext cx="4074111" cy="5320024"/>
          </a:xfrm>
          <a:custGeom>
            <a:avLst/>
            <a:gdLst/>
            <a:ahLst/>
            <a:cxnLst/>
            <a:rect l="l" t="t" r="r" b="b"/>
            <a:pathLst>
              <a:path w="49583" h="65728" extrusionOk="0">
                <a:moveTo>
                  <a:pt x="14194" y="0"/>
                </a:moveTo>
                <a:lnTo>
                  <a:pt x="13932" y="191"/>
                </a:lnTo>
                <a:lnTo>
                  <a:pt x="13885" y="381"/>
                </a:lnTo>
                <a:lnTo>
                  <a:pt x="13765" y="1477"/>
                </a:lnTo>
                <a:lnTo>
                  <a:pt x="13742" y="2548"/>
                </a:lnTo>
                <a:lnTo>
                  <a:pt x="13742" y="2644"/>
                </a:lnTo>
                <a:lnTo>
                  <a:pt x="13742" y="2739"/>
                </a:lnTo>
                <a:lnTo>
                  <a:pt x="13742" y="3382"/>
                </a:lnTo>
                <a:lnTo>
                  <a:pt x="13837" y="4644"/>
                </a:lnTo>
                <a:lnTo>
                  <a:pt x="13956" y="5263"/>
                </a:lnTo>
                <a:lnTo>
                  <a:pt x="13956" y="5287"/>
                </a:lnTo>
                <a:lnTo>
                  <a:pt x="13956" y="5335"/>
                </a:lnTo>
                <a:lnTo>
                  <a:pt x="13980" y="5382"/>
                </a:lnTo>
                <a:lnTo>
                  <a:pt x="14170" y="6287"/>
                </a:lnTo>
                <a:lnTo>
                  <a:pt x="14504" y="7168"/>
                </a:lnTo>
                <a:lnTo>
                  <a:pt x="14909" y="8121"/>
                </a:lnTo>
                <a:lnTo>
                  <a:pt x="15909" y="9931"/>
                </a:lnTo>
                <a:lnTo>
                  <a:pt x="16504" y="10788"/>
                </a:lnTo>
                <a:lnTo>
                  <a:pt x="16504" y="10812"/>
                </a:lnTo>
                <a:lnTo>
                  <a:pt x="15956" y="10407"/>
                </a:lnTo>
                <a:lnTo>
                  <a:pt x="14956" y="9502"/>
                </a:lnTo>
                <a:lnTo>
                  <a:pt x="14004" y="8526"/>
                </a:lnTo>
                <a:lnTo>
                  <a:pt x="13146" y="7454"/>
                </a:lnTo>
                <a:lnTo>
                  <a:pt x="12765" y="6883"/>
                </a:lnTo>
                <a:lnTo>
                  <a:pt x="12337" y="6192"/>
                </a:lnTo>
                <a:lnTo>
                  <a:pt x="11598" y="4763"/>
                </a:lnTo>
                <a:lnTo>
                  <a:pt x="11074" y="3215"/>
                </a:lnTo>
                <a:lnTo>
                  <a:pt x="10741" y="1620"/>
                </a:lnTo>
                <a:lnTo>
                  <a:pt x="10693" y="810"/>
                </a:lnTo>
                <a:lnTo>
                  <a:pt x="10693" y="691"/>
                </a:lnTo>
                <a:lnTo>
                  <a:pt x="10670" y="596"/>
                </a:lnTo>
                <a:lnTo>
                  <a:pt x="10670" y="453"/>
                </a:lnTo>
                <a:lnTo>
                  <a:pt x="10503" y="262"/>
                </a:lnTo>
                <a:lnTo>
                  <a:pt x="10265" y="191"/>
                </a:lnTo>
                <a:lnTo>
                  <a:pt x="10050" y="238"/>
                </a:lnTo>
                <a:lnTo>
                  <a:pt x="9955" y="310"/>
                </a:lnTo>
                <a:lnTo>
                  <a:pt x="9860" y="429"/>
                </a:lnTo>
                <a:lnTo>
                  <a:pt x="9860" y="596"/>
                </a:lnTo>
                <a:lnTo>
                  <a:pt x="9908" y="1524"/>
                </a:lnTo>
                <a:lnTo>
                  <a:pt x="10241" y="3334"/>
                </a:lnTo>
                <a:lnTo>
                  <a:pt x="10836" y="5073"/>
                </a:lnTo>
                <a:lnTo>
                  <a:pt x="11670" y="6716"/>
                </a:lnTo>
                <a:lnTo>
                  <a:pt x="12194" y="7502"/>
                </a:lnTo>
                <a:lnTo>
                  <a:pt x="12741" y="8288"/>
                </a:lnTo>
                <a:lnTo>
                  <a:pt x="14004" y="9740"/>
                </a:lnTo>
                <a:lnTo>
                  <a:pt x="15409" y="11026"/>
                </a:lnTo>
                <a:lnTo>
                  <a:pt x="16957" y="12146"/>
                </a:lnTo>
                <a:lnTo>
                  <a:pt x="17790" y="12646"/>
                </a:lnTo>
                <a:lnTo>
                  <a:pt x="18743" y="13979"/>
                </a:lnTo>
                <a:lnTo>
                  <a:pt x="20076" y="16194"/>
                </a:lnTo>
                <a:lnTo>
                  <a:pt x="20838" y="17766"/>
                </a:lnTo>
                <a:lnTo>
                  <a:pt x="21362" y="19361"/>
                </a:lnTo>
                <a:lnTo>
                  <a:pt x="21624" y="20981"/>
                </a:lnTo>
                <a:lnTo>
                  <a:pt x="21505" y="22600"/>
                </a:lnTo>
                <a:lnTo>
                  <a:pt x="21124" y="23791"/>
                </a:lnTo>
                <a:lnTo>
                  <a:pt x="20743" y="24577"/>
                </a:lnTo>
                <a:lnTo>
                  <a:pt x="20481" y="24958"/>
                </a:lnTo>
                <a:lnTo>
                  <a:pt x="20314" y="24791"/>
                </a:lnTo>
                <a:lnTo>
                  <a:pt x="20148" y="24624"/>
                </a:lnTo>
                <a:lnTo>
                  <a:pt x="19314" y="23743"/>
                </a:lnTo>
                <a:lnTo>
                  <a:pt x="18219" y="22314"/>
                </a:lnTo>
                <a:lnTo>
                  <a:pt x="17600" y="21290"/>
                </a:lnTo>
                <a:lnTo>
                  <a:pt x="17123" y="20219"/>
                </a:lnTo>
                <a:lnTo>
                  <a:pt x="16790" y="19099"/>
                </a:lnTo>
                <a:lnTo>
                  <a:pt x="16647" y="17956"/>
                </a:lnTo>
                <a:lnTo>
                  <a:pt x="16718" y="16742"/>
                </a:lnTo>
                <a:lnTo>
                  <a:pt x="16838" y="16123"/>
                </a:lnTo>
                <a:lnTo>
                  <a:pt x="16861" y="15932"/>
                </a:lnTo>
                <a:lnTo>
                  <a:pt x="16695" y="15694"/>
                </a:lnTo>
                <a:lnTo>
                  <a:pt x="16385" y="15599"/>
                </a:lnTo>
                <a:lnTo>
                  <a:pt x="16123" y="15741"/>
                </a:lnTo>
                <a:lnTo>
                  <a:pt x="16052" y="15908"/>
                </a:lnTo>
                <a:lnTo>
                  <a:pt x="15909" y="16480"/>
                </a:lnTo>
                <a:lnTo>
                  <a:pt x="15814" y="17623"/>
                </a:lnTo>
                <a:lnTo>
                  <a:pt x="15885" y="18718"/>
                </a:lnTo>
                <a:lnTo>
                  <a:pt x="16123" y="19814"/>
                </a:lnTo>
                <a:lnTo>
                  <a:pt x="16480" y="20862"/>
                </a:lnTo>
                <a:lnTo>
                  <a:pt x="16957" y="21862"/>
                </a:lnTo>
                <a:lnTo>
                  <a:pt x="17885" y="23291"/>
                </a:lnTo>
                <a:lnTo>
                  <a:pt x="18600" y="24172"/>
                </a:lnTo>
                <a:lnTo>
                  <a:pt x="19624" y="25315"/>
                </a:lnTo>
                <a:lnTo>
                  <a:pt x="21886" y="27458"/>
                </a:lnTo>
                <a:lnTo>
                  <a:pt x="23077" y="28435"/>
                </a:lnTo>
                <a:lnTo>
                  <a:pt x="24411" y="29435"/>
                </a:lnTo>
                <a:lnTo>
                  <a:pt x="25768" y="30340"/>
                </a:lnTo>
                <a:lnTo>
                  <a:pt x="26054" y="31006"/>
                </a:lnTo>
                <a:lnTo>
                  <a:pt x="26768" y="32292"/>
                </a:lnTo>
                <a:lnTo>
                  <a:pt x="27173" y="32864"/>
                </a:lnTo>
                <a:lnTo>
                  <a:pt x="27268" y="32983"/>
                </a:lnTo>
                <a:lnTo>
                  <a:pt x="27340" y="33102"/>
                </a:lnTo>
                <a:lnTo>
                  <a:pt x="27983" y="33912"/>
                </a:lnTo>
                <a:lnTo>
                  <a:pt x="29459" y="35388"/>
                </a:lnTo>
                <a:lnTo>
                  <a:pt x="30269" y="36055"/>
                </a:lnTo>
                <a:lnTo>
                  <a:pt x="30960" y="36579"/>
                </a:lnTo>
                <a:lnTo>
                  <a:pt x="31674" y="37079"/>
                </a:lnTo>
                <a:lnTo>
                  <a:pt x="32484" y="37627"/>
                </a:lnTo>
                <a:lnTo>
                  <a:pt x="33293" y="38103"/>
                </a:lnTo>
                <a:lnTo>
                  <a:pt x="33674" y="38341"/>
                </a:lnTo>
                <a:lnTo>
                  <a:pt x="34055" y="38556"/>
                </a:lnTo>
                <a:lnTo>
                  <a:pt x="35079" y="39127"/>
                </a:lnTo>
                <a:lnTo>
                  <a:pt x="36127" y="39699"/>
                </a:lnTo>
                <a:lnTo>
                  <a:pt x="36365" y="40747"/>
                </a:lnTo>
                <a:lnTo>
                  <a:pt x="36675" y="41771"/>
                </a:lnTo>
                <a:lnTo>
                  <a:pt x="36675" y="41794"/>
                </a:lnTo>
                <a:lnTo>
                  <a:pt x="36675" y="41818"/>
                </a:lnTo>
                <a:lnTo>
                  <a:pt x="37008" y="42818"/>
                </a:lnTo>
                <a:lnTo>
                  <a:pt x="37770" y="44795"/>
                </a:lnTo>
                <a:lnTo>
                  <a:pt x="38223" y="45748"/>
                </a:lnTo>
                <a:lnTo>
                  <a:pt x="38175" y="45962"/>
                </a:lnTo>
                <a:lnTo>
                  <a:pt x="38128" y="46200"/>
                </a:lnTo>
                <a:lnTo>
                  <a:pt x="38032" y="46605"/>
                </a:lnTo>
                <a:lnTo>
                  <a:pt x="37937" y="47010"/>
                </a:lnTo>
                <a:lnTo>
                  <a:pt x="37913" y="47081"/>
                </a:lnTo>
                <a:lnTo>
                  <a:pt x="37913" y="47129"/>
                </a:lnTo>
                <a:lnTo>
                  <a:pt x="37747" y="47605"/>
                </a:lnTo>
                <a:lnTo>
                  <a:pt x="37604" y="48081"/>
                </a:lnTo>
                <a:lnTo>
                  <a:pt x="37294" y="49082"/>
                </a:lnTo>
                <a:lnTo>
                  <a:pt x="37008" y="50082"/>
                </a:lnTo>
                <a:lnTo>
                  <a:pt x="36889" y="50487"/>
                </a:lnTo>
                <a:lnTo>
                  <a:pt x="36770" y="50891"/>
                </a:lnTo>
                <a:lnTo>
                  <a:pt x="36413" y="52177"/>
                </a:lnTo>
                <a:lnTo>
                  <a:pt x="36080" y="53440"/>
                </a:lnTo>
                <a:lnTo>
                  <a:pt x="35627" y="55202"/>
                </a:lnTo>
                <a:lnTo>
                  <a:pt x="35222" y="56940"/>
                </a:lnTo>
                <a:lnTo>
                  <a:pt x="34984" y="57988"/>
                </a:lnTo>
                <a:lnTo>
                  <a:pt x="34770" y="59036"/>
                </a:lnTo>
                <a:lnTo>
                  <a:pt x="34722" y="59226"/>
                </a:lnTo>
                <a:lnTo>
                  <a:pt x="34698" y="59393"/>
                </a:lnTo>
                <a:lnTo>
                  <a:pt x="34413" y="60846"/>
                </a:lnTo>
                <a:lnTo>
                  <a:pt x="34127" y="62322"/>
                </a:lnTo>
                <a:lnTo>
                  <a:pt x="34127" y="62346"/>
                </a:lnTo>
                <a:lnTo>
                  <a:pt x="34127" y="62370"/>
                </a:lnTo>
                <a:lnTo>
                  <a:pt x="34127" y="62441"/>
                </a:lnTo>
                <a:lnTo>
                  <a:pt x="34103" y="62489"/>
                </a:lnTo>
                <a:lnTo>
                  <a:pt x="34079" y="62489"/>
                </a:lnTo>
                <a:lnTo>
                  <a:pt x="33889" y="62370"/>
                </a:lnTo>
                <a:lnTo>
                  <a:pt x="33674" y="62251"/>
                </a:lnTo>
                <a:lnTo>
                  <a:pt x="33603" y="62203"/>
                </a:lnTo>
                <a:lnTo>
                  <a:pt x="33508" y="62156"/>
                </a:lnTo>
                <a:lnTo>
                  <a:pt x="33079" y="61870"/>
                </a:lnTo>
                <a:lnTo>
                  <a:pt x="32650" y="61536"/>
                </a:lnTo>
                <a:lnTo>
                  <a:pt x="31841" y="60870"/>
                </a:lnTo>
                <a:lnTo>
                  <a:pt x="30793" y="59679"/>
                </a:lnTo>
                <a:lnTo>
                  <a:pt x="30221" y="58822"/>
                </a:lnTo>
                <a:lnTo>
                  <a:pt x="30007" y="58369"/>
                </a:lnTo>
                <a:lnTo>
                  <a:pt x="29483" y="57250"/>
                </a:lnTo>
                <a:lnTo>
                  <a:pt x="29078" y="56059"/>
                </a:lnTo>
                <a:lnTo>
                  <a:pt x="29007" y="55821"/>
                </a:lnTo>
                <a:lnTo>
                  <a:pt x="28911" y="55559"/>
                </a:lnTo>
                <a:lnTo>
                  <a:pt x="28650" y="54749"/>
                </a:lnTo>
                <a:lnTo>
                  <a:pt x="28078" y="53130"/>
                </a:lnTo>
                <a:lnTo>
                  <a:pt x="27697" y="52344"/>
                </a:lnTo>
                <a:lnTo>
                  <a:pt x="28459" y="51558"/>
                </a:lnTo>
                <a:lnTo>
                  <a:pt x="29126" y="50701"/>
                </a:lnTo>
                <a:lnTo>
                  <a:pt x="29769" y="49748"/>
                </a:lnTo>
                <a:lnTo>
                  <a:pt x="30317" y="48701"/>
                </a:lnTo>
                <a:lnTo>
                  <a:pt x="30340" y="48653"/>
                </a:lnTo>
                <a:lnTo>
                  <a:pt x="30364" y="48581"/>
                </a:lnTo>
                <a:lnTo>
                  <a:pt x="30912" y="47343"/>
                </a:lnTo>
                <a:lnTo>
                  <a:pt x="31341" y="46033"/>
                </a:lnTo>
                <a:lnTo>
                  <a:pt x="31555" y="45343"/>
                </a:lnTo>
                <a:lnTo>
                  <a:pt x="31745" y="44604"/>
                </a:lnTo>
                <a:lnTo>
                  <a:pt x="32079" y="43176"/>
                </a:lnTo>
                <a:lnTo>
                  <a:pt x="32317" y="41771"/>
                </a:lnTo>
                <a:lnTo>
                  <a:pt x="32317" y="41580"/>
                </a:lnTo>
                <a:lnTo>
                  <a:pt x="32126" y="41318"/>
                </a:lnTo>
                <a:lnTo>
                  <a:pt x="31817" y="41247"/>
                </a:lnTo>
                <a:lnTo>
                  <a:pt x="31579" y="41366"/>
                </a:lnTo>
                <a:lnTo>
                  <a:pt x="31507" y="41556"/>
                </a:lnTo>
                <a:lnTo>
                  <a:pt x="31245" y="43057"/>
                </a:lnTo>
                <a:lnTo>
                  <a:pt x="30698" y="45343"/>
                </a:lnTo>
                <a:lnTo>
                  <a:pt x="30221" y="46819"/>
                </a:lnTo>
                <a:lnTo>
                  <a:pt x="29936" y="47557"/>
                </a:lnTo>
                <a:lnTo>
                  <a:pt x="29602" y="46772"/>
                </a:lnTo>
                <a:lnTo>
                  <a:pt x="29245" y="45105"/>
                </a:lnTo>
                <a:lnTo>
                  <a:pt x="29221" y="43414"/>
                </a:lnTo>
                <a:lnTo>
                  <a:pt x="29507" y="41747"/>
                </a:lnTo>
                <a:lnTo>
                  <a:pt x="29793" y="40961"/>
                </a:lnTo>
                <a:lnTo>
                  <a:pt x="29840" y="40770"/>
                </a:lnTo>
                <a:lnTo>
                  <a:pt x="29674" y="40532"/>
                </a:lnTo>
                <a:lnTo>
                  <a:pt x="29388" y="40437"/>
                </a:lnTo>
                <a:lnTo>
                  <a:pt x="29078" y="40556"/>
                </a:lnTo>
                <a:lnTo>
                  <a:pt x="28983" y="40723"/>
                </a:lnTo>
                <a:lnTo>
                  <a:pt x="28673" y="41675"/>
                </a:lnTo>
                <a:lnTo>
                  <a:pt x="28364" y="43676"/>
                </a:lnTo>
                <a:lnTo>
                  <a:pt x="28483" y="45676"/>
                </a:lnTo>
                <a:lnTo>
                  <a:pt x="28864" y="47129"/>
                </a:lnTo>
                <a:lnTo>
                  <a:pt x="29245" y="48058"/>
                </a:lnTo>
                <a:lnTo>
                  <a:pt x="29483" y="48510"/>
                </a:lnTo>
                <a:lnTo>
                  <a:pt x="29197" y="49082"/>
                </a:lnTo>
                <a:lnTo>
                  <a:pt x="28483" y="50177"/>
                </a:lnTo>
                <a:lnTo>
                  <a:pt x="28078" y="50701"/>
                </a:lnTo>
                <a:lnTo>
                  <a:pt x="27697" y="51153"/>
                </a:lnTo>
                <a:lnTo>
                  <a:pt x="27292" y="51582"/>
                </a:lnTo>
                <a:lnTo>
                  <a:pt x="27054" y="51225"/>
                </a:lnTo>
                <a:lnTo>
                  <a:pt x="26816" y="50891"/>
                </a:lnTo>
                <a:lnTo>
                  <a:pt x="26173" y="50010"/>
                </a:lnTo>
                <a:lnTo>
                  <a:pt x="24673" y="48534"/>
                </a:lnTo>
                <a:lnTo>
                  <a:pt x="23839" y="47915"/>
                </a:lnTo>
                <a:lnTo>
                  <a:pt x="23720" y="47819"/>
                </a:lnTo>
                <a:lnTo>
                  <a:pt x="23577" y="47724"/>
                </a:lnTo>
                <a:lnTo>
                  <a:pt x="23791" y="46748"/>
                </a:lnTo>
                <a:lnTo>
                  <a:pt x="24030" y="44795"/>
                </a:lnTo>
                <a:lnTo>
                  <a:pt x="23958" y="42866"/>
                </a:lnTo>
                <a:lnTo>
                  <a:pt x="23625" y="41009"/>
                </a:lnTo>
                <a:lnTo>
                  <a:pt x="23339" y="40104"/>
                </a:lnTo>
                <a:lnTo>
                  <a:pt x="23291" y="39961"/>
                </a:lnTo>
                <a:lnTo>
                  <a:pt x="23244" y="39818"/>
                </a:lnTo>
                <a:lnTo>
                  <a:pt x="23220" y="39627"/>
                </a:lnTo>
                <a:lnTo>
                  <a:pt x="23101" y="39461"/>
                </a:lnTo>
                <a:lnTo>
                  <a:pt x="23005" y="39199"/>
                </a:lnTo>
                <a:lnTo>
                  <a:pt x="22886" y="38960"/>
                </a:lnTo>
                <a:lnTo>
                  <a:pt x="22601" y="38317"/>
                </a:lnTo>
                <a:lnTo>
                  <a:pt x="21886" y="37103"/>
                </a:lnTo>
                <a:lnTo>
                  <a:pt x="21481" y="36531"/>
                </a:lnTo>
                <a:lnTo>
                  <a:pt x="21124" y="36031"/>
                </a:lnTo>
                <a:lnTo>
                  <a:pt x="20291" y="35126"/>
                </a:lnTo>
                <a:lnTo>
                  <a:pt x="19862" y="34698"/>
                </a:lnTo>
                <a:lnTo>
                  <a:pt x="19243" y="34150"/>
                </a:lnTo>
                <a:lnTo>
                  <a:pt x="17885" y="33174"/>
                </a:lnTo>
                <a:lnTo>
                  <a:pt x="17147" y="32745"/>
                </a:lnTo>
                <a:lnTo>
                  <a:pt x="16957" y="32673"/>
                </a:lnTo>
                <a:lnTo>
                  <a:pt x="16671" y="32769"/>
                </a:lnTo>
                <a:lnTo>
                  <a:pt x="16504" y="33055"/>
                </a:lnTo>
                <a:lnTo>
                  <a:pt x="16576" y="33340"/>
                </a:lnTo>
                <a:lnTo>
                  <a:pt x="16718" y="33459"/>
                </a:lnTo>
                <a:lnTo>
                  <a:pt x="17623" y="33983"/>
                </a:lnTo>
                <a:lnTo>
                  <a:pt x="19243" y="35245"/>
                </a:lnTo>
                <a:lnTo>
                  <a:pt x="19957" y="35960"/>
                </a:lnTo>
                <a:lnTo>
                  <a:pt x="20314" y="36365"/>
                </a:lnTo>
                <a:lnTo>
                  <a:pt x="20648" y="36793"/>
                </a:lnTo>
                <a:lnTo>
                  <a:pt x="21053" y="37341"/>
                </a:lnTo>
                <a:lnTo>
                  <a:pt x="21743" y="38484"/>
                </a:lnTo>
                <a:lnTo>
                  <a:pt x="22053" y="39080"/>
                </a:lnTo>
                <a:lnTo>
                  <a:pt x="22077" y="39175"/>
                </a:lnTo>
                <a:lnTo>
                  <a:pt x="22124" y="39246"/>
                </a:lnTo>
                <a:lnTo>
                  <a:pt x="21886" y="39199"/>
                </a:lnTo>
                <a:lnTo>
                  <a:pt x="21624" y="39151"/>
                </a:lnTo>
                <a:lnTo>
                  <a:pt x="21005" y="38984"/>
                </a:lnTo>
                <a:lnTo>
                  <a:pt x="19791" y="38556"/>
                </a:lnTo>
                <a:lnTo>
                  <a:pt x="18028" y="37746"/>
                </a:lnTo>
                <a:lnTo>
                  <a:pt x="16909" y="37103"/>
                </a:lnTo>
                <a:lnTo>
                  <a:pt x="16480" y="36841"/>
                </a:lnTo>
                <a:lnTo>
                  <a:pt x="16052" y="36579"/>
                </a:lnTo>
                <a:lnTo>
                  <a:pt x="15385" y="36150"/>
                </a:lnTo>
                <a:lnTo>
                  <a:pt x="14170" y="35222"/>
                </a:lnTo>
                <a:lnTo>
                  <a:pt x="13599" y="34722"/>
                </a:lnTo>
                <a:lnTo>
                  <a:pt x="12956" y="34055"/>
                </a:lnTo>
                <a:lnTo>
                  <a:pt x="12384" y="33293"/>
                </a:lnTo>
                <a:lnTo>
                  <a:pt x="12432" y="32435"/>
                </a:lnTo>
                <a:lnTo>
                  <a:pt x="12360" y="30768"/>
                </a:lnTo>
                <a:lnTo>
                  <a:pt x="12051" y="29101"/>
                </a:lnTo>
                <a:lnTo>
                  <a:pt x="11527" y="27482"/>
                </a:lnTo>
                <a:lnTo>
                  <a:pt x="11170" y="26720"/>
                </a:lnTo>
                <a:lnTo>
                  <a:pt x="10860" y="26125"/>
                </a:lnTo>
                <a:lnTo>
                  <a:pt x="10098" y="24981"/>
                </a:lnTo>
                <a:lnTo>
                  <a:pt x="9217" y="23934"/>
                </a:lnTo>
                <a:lnTo>
                  <a:pt x="8169" y="23029"/>
                </a:lnTo>
                <a:lnTo>
                  <a:pt x="7598" y="22648"/>
                </a:lnTo>
                <a:lnTo>
                  <a:pt x="7431" y="22576"/>
                </a:lnTo>
                <a:lnTo>
                  <a:pt x="7145" y="22671"/>
                </a:lnTo>
                <a:lnTo>
                  <a:pt x="6978" y="22933"/>
                </a:lnTo>
                <a:lnTo>
                  <a:pt x="7026" y="23243"/>
                </a:lnTo>
                <a:lnTo>
                  <a:pt x="7169" y="23362"/>
                </a:lnTo>
                <a:lnTo>
                  <a:pt x="7693" y="23719"/>
                </a:lnTo>
                <a:lnTo>
                  <a:pt x="8622" y="24505"/>
                </a:lnTo>
                <a:lnTo>
                  <a:pt x="9026" y="24958"/>
                </a:lnTo>
                <a:lnTo>
                  <a:pt x="9622" y="25696"/>
                </a:lnTo>
                <a:lnTo>
                  <a:pt x="10574" y="27339"/>
                </a:lnTo>
                <a:lnTo>
                  <a:pt x="11217" y="29149"/>
                </a:lnTo>
                <a:lnTo>
                  <a:pt x="11551" y="31030"/>
                </a:lnTo>
                <a:lnTo>
                  <a:pt x="11598" y="32007"/>
                </a:lnTo>
                <a:lnTo>
                  <a:pt x="10693" y="30578"/>
                </a:lnTo>
                <a:lnTo>
                  <a:pt x="9193" y="28625"/>
                </a:lnTo>
                <a:lnTo>
                  <a:pt x="8074" y="27411"/>
                </a:lnTo>
                <a:lnTo>
                  <a:pt x="7478" y="26839"/>
                </a:lnTo>
                <a:lnTo>
                  <a:pt x="6859" y="26267"/>
                </a:lnTo>
                <a:lnTo>
                  <a:pt x="5502" y="25172"/>
                </a:lnTo>
                <a:lnTo>
                  <a:pt x="4764" y="24672"/>
                </a:lnTo>
                <a:lnTo>
                  <a:pt x="4597" y="24577"/>
                </a:lnTo>
                <a:lnTo>
                  <a:pt x="4335" y="24672"/>
                </a:lnTo>
                <a:lnTo>
                  <a:pt x="4168" y="24958"/>
                </a:lnTo>
                <a:lnTo>
                  <a:pt x="4216" y="25267"/>
                </a:lnTo>
                <a:lnTo>
                  <a:pt x="4359" y="25386"/>
                </a:lnTo>
                <a:lnTo>
                  <a:pt x="5621" y="26267"/>
                </a:lnTo>
                <a:lnTo>
                  <a:pt x="7359" y="27815"/>
                </a:lnTo>
                <a:lnTo>
                  <a:pt x="8431" y="28911"/>
                </a:lnTo>
                <a:lnTo>
                  <a:pt x="8931" y="29506"/>
                </a:lnTo>
                <a:lnTo>
                  <a:pt x="8931" y="29530"/>
                </a:lnTo>
                <a:lnTo>
                  <a:pt x="9074" y="29673"/>
                </a:lnTo>
                <a:lnTo>
                  <a:pt x="9193" y="29840"/>
                </a:lnTo>
                <a:lnTo>
                  <a:pt x="10122" y="31173"/>
                </a:lnTo>
                <a:lnTo>
                  <a:pt x="11360" y="33293"/>
                </a:lnTo>
                <a:lnTo>
                  <a:pt x="12289" y="34602"/>
                </a:lnTo>
                <a:lnTo>
                  <a:pt x="12837" y="35198"/>
                </a:lnTo>
                <a:lnTo>
                  <a:pt x="13122" y="35484"/>
                </a:lnTo>
                <a:lnTo>
                  <a:pt x="13432" y="35746"/>
                </a:lnTo>
                <a:lnTo>
                  <a:pt x="14123" y="36317"/>
                </a:lnTo>
                <a:lnTo>
                  <a:pt x="15647" y="37341"/>
                </a:lnTo>
                <a:lnTo>
                  <a:pt x="16433" y="37794"/>
                </a:lnTo>
                <a:lnTo>
                  <a:pt x="17052" y="38151"/>
                </a:lnTo>
                <a:lnTo>
                  <a:pt x="17671" y="38460"/>
                </a:lnTo>
                <a:lnTo>
                  <a:pt x="18719" y="39008"/>
                </a:lnTo>
                <a:lnTo>
                  <a:pt x="19791" y="39437"/>
                </a:lnTo>
                <a:lnTo>
                  <a:pt x="20457" y="39675"/>
                </a:lnTo>
                <a:lnTo>
                  <a:pt x="21791" y="40008"/>
                </a:lnTo>
                <a:lnTo>
                  <a:pt x="22482" y="40127"/>
                </a:lnTo>
                <a:lnTo>
                  <a:pt x="22529" y="40294"/>
                </a:lnTo>
                <a:lnTo>
                  <a:pt x="22577" y="40461"/>
                </a:lnTo>
                <a:lnTo>
                  <a:pt x="22839" y="41270"/>
                </a:lnTo>
                <a:lnTo>
                  <a:pt x="23125" y="42937"/>
                </a:lnTo>
                <a:lnTo>
                  <a:pt x="23196" y="44652"/>
                </a:lnTo>
                <a:lnTo>
                  <a:pt x="23029" y="46391"/>
                </a:lnTo>
                <a:lnTo>
                  <a:pt x="22839" y="47248"/>
                </a:lnTo>
                <a:lnTo>
                  <a:pt x="21981" y="46772"/>
                </a:lnTo>
                <a:lnTo>
                  <a:pt x="21100" y="46319"/>
                </a:lnTo>
                <a:lnTo>
                  <a:pt x="20005" y="45819"/>
                </a:lnTo>
                <a:lnTo>
                  <a:pt x="18886" y="45343"/>
                </a:lnTo>
                <a:lnTo>
                  <a:pt x="18100" y="45009"/>
                </a:lnTo>
                <a:lnTo>
                  <a:pt x="17385" y="44652"/>
                </a:lnTo>
                <a:lnTo>
                  <a:pt x="16861" y="44366"/>
                </a:lnTo>
                <a:lnTo>
                  <a:pt x="15885" y="43700"/>
                </a:lnTo>
                <a:lnTo>
                  <a:pt x="15004" y="42937"/>
                </a:lnTo>
                <a:lnTo>
                  <a:pt x="14218" y="42009"/>
                </a:lnTo>
                <a:lnTo>
                  <a:pt x="13861" y="41485"/>
                </a:lnTo>
                <a:lnTo>
                  <a:pt x="13742" y="41294"/>
                </a:lnTo>
                <a:lnTo>
                  <a:pt x="13646" y="41104"/>
                </a:lnTo>
                <a:lnTo>
                  <a:pt x="13551" y="40913"/>
                </a:lnTo>
                <a:lnTo>
                  <a:pt x="13432" y="40723"/>
                </a:lnTo>
                <a:lnTo>
                  <a:pt x="12789" y="39461"/>
                </a:lnTo>
                <a:lnTo>
                  <a:pt x="11432" y="37008"/>
                </a:lnTo>
                <a:lnTo>
                  <a:pt x="10622" y="35865"/>
                </a:lnTo>
                <a:lnTo>
                  <a:pt x="10384" y="35555"/>
                </a:lnTo>
                <a:lnTo>
                  <a:pt x="10146" y="35269"/>
                </a:lnTo>
                <a:lnTo>
                  <a:pt x="10122" y="35222"/>
                </a:lnTo>
                <a:lnTo>
                  <a:pt x="10074" y="35174"/>
                </a:lnTo>
                <a:lnTo>
                  <a:pt x="9669" y="34698"/>
                </a:lnTo>
                <a:lnTo>
                  <a:pt x="9241" y="34245"/>
                </a:lnTo>
                <a:lnTo>
                  <a:pt x="8193" y="33174"/>
                </a:lnTo>
                <a:lnTo>
                  <a:pt x="5883" y="31340"/>
                </a:lnTo>
                <a:lnTo>
                  <a:pt x="4621" y="30554"/>
                </a:lnTo>
                <a:lnTo>
                  <a:pt x="4168" y="30292"/>
                </a:lnTo>
                <a:lnTo>
                  <a:pt x="3716" y="30054"/>
                </a:lnTo>
                <a:lnTo>
                  <a:pt x="2811" y="29601"/>
                </a:lnTo>
                <a:lnTo>
                  <a:pt x="1882" y="29197"/>
                </a:lnTo>
                <a:lnTo>
                  <a:pt x="1715" y="29149"/>
                </a:lnTo>
                <a:lnTo>
                  <a:pt x="1477" y="29316"/>
                </a:lnTo>
                <a:lnTo>
                  <a:pt x="1382" y="29601"/>
                </a:lnTo>
                <a:lnTo>
                  <a:pt x="1501" y="29911"/>
                </a:lnTo>
                <a:lnTo>
                  <a:pt x="1668" y="30006"/>
                </a:lnTo>
                <a:lnTo>
                  <a:pt x="2406" y="30316"/>
                </a:lnTo>
                <a:lnTo>
                  <a:pt x="3144" y="30673"/>
                </a:lnTo>
                <a:lnTo>
                  <a:pt x="3978" y="31126"/>
                </a:lnTo>
                <a:lnTo>
                  <a:pt x="5597" y="32150"/>
                </a:lnTo>
                <a:lnTo>
                  <a:pt x="7074" y="33293"/>
                </a:lnTo>
                <a:lnTo>
                  <a:pt x="8455" y="34602"/>
                </a:lnTo>
                <a:lnTo>
                  <a:pt x="9098" y="35317"/>
                </a:lnTo>
                <a:lnTo>
                  <a:pt x="8479" y="35436"/>
                </a:lnTo>
                <a:lnTo>
                  <a:pt x="7264" y="35460"/>
                </a:lnTo>
                <a:lnTo>
                  <a:pt x="6097" y="35269"/>
                </a:lnTo>
                <a:lnTo>
                  <a:pt x="4954" y="34912"/>
                </a:lnTo>
                <a:lnTo>
                  <a:pt x="4383" y="34674"/>
                </a:lnTo>
                <a:lnTo>
                  <a:pt x="3239" y="34079"/>
                </a:lnTo>
                <a:lnTo>
                  <a:pt x="2120" y="33388"/>
                </a:lnTo>
                <a:lnTo>
                  <a:pt x="1358" y="32888"/>
                </a:lnTo>
                <a:lnTo>
                  <a:pt x="620" y="32364"/>
                </a:lnTo>
                <a:lnTo>
                  <a:pt x="453" y="32269"/>
                </a:lnTo>
                <a:lnTo>
                  <a:pt x="167" y="32364"/>
                </a:lnTo>
                <a:lnTo>
                  <a:pt x="1" y="32626"/>
                </a:lnTo>
                <a:lnTo>
                  <a:pt x="48" y="32959"/>
                </a:lnTo>
                <a:lnTo>
                  <a:pt x="191" y="33078"/>
                </a:lnTo>
                <a:lnTo>
                  <a:pt x="1144" y="33745"/>
                </a:lnTo>
                <a:lnTo>
                  <a:pt x="3120" y="34960"/>
                </a:lnTo>
                <a:lnTo>
                  <a:pt x="4168" y="35460"/>
                </a:lnTo>
                <a:lnTo>
                  <a:pt x="4406" y="35555"/>
                </a:lnTo>
                <a:lnTo>
                  <a:pt x="4645" y="35650"/>
                </a:lnTo>
                <a:lnTo>
                  <a:pt x="5240" y="35888"/>
                </a:lnTo>
                <a:lnTo>
                  <a:pt x="6454" y="36198"/>
                </a:lnTo>
                <a:lnTo>
                  <a:pt x="7717" y="36317"/>
                </a:lnTo>
                <a:lnTo>
                  <a:pt x="9026" y="36174"/>
                </a:lnTo>
                <a:lnTo>
                  <a:pt x="9693" y="36007"/>
                </a:lnTo>
                <a:lnTo>
                  <a:pt x="10503" y="37055"/>
                </a:lnTo>
                <a:lnTo>
                  <a:pt x="11193" y="38198"/>
                </a:lnTo>
                <a:lnTo>
                  <a:pt x="11932" y="39532"/>
                </a:lnTo>
                <a:lnTo>
                  <a:pt x="12599" y="40913"/>
                </a:lnTo>
                <a:lnTo>
                  <a:pt x="13146" y="41937"/>
                </a:lnTo>
                <a:lnTo>
                  <a:pt x="13789" y="42866"/>
                </a:lnTo>
                <a:lnTo>
                  <a:pt x="13932" y="43080"/>
                </a:lnTo>
                <a:lnTo>
                  <a:pt x="14099" y="43271"/>
                </a:lnTo>
                <a:lnTo>
                  <a:pt x="14742" y="43938"/>
                </a:lnTo>
                <a:lnTo>
                  <a:pt x="16218" y="44986"/>
                </a:lnTo>
                <a:lnTo>
                  <a:pt x="17028" y="45414"/>
                </a:lnTo>
                <a:lnTo>
                  <a:pt x="17647" y="45700"/>
                </a:lnTo>
                <a:lnTo>
                  <a:pt x="18266" y="45986"/>
                </a:lnTo>
                <a:lnTo>
                  <a:pt x="19552" y="46486"/>
                </a:lnTo>
                <a:lnTo>
                  <a:pt x="20791" y="47034"/>
                </a:lnTo>
                <a:lnTo>
                  <a:pt x="21458" y="47343"/>
                </a:lnTo>
                <a:lnTo>
                  <a:pt x="22720" y="48034"/>
                </a:lnTo>
                <a:lnTo>
                  <a:pt x="23339" y="48439"/>
                </a:lnTo>
                <a:lnTo>
                  <a:pt x="23625" y="48677"/>
                </a:lnTo>
                <a:lnTo>
                  <a:pt x="23910" y="48915"/>
                </a:lnTo>
                <a:lnTo>
                  <a:pt x="24577" y="49486"/>
                </a:lnTo>
                <a:lnTo>
                  <a:pt x="25720" y="50796"/>
                </a:lnTo>
                <a:lnTo>
                  <a:pt x="26220" y="51487"/>
                </a:lnTo>
                <a:lnTo>
                  <a:pt x="26673" y="52225"/>
                </a:lnTo>
                <a:lnTo>
                  <a:pt x="27435" y="53773"/>
                </a:lnTo>
                <a:lnTo>
                  <a:pt x="27768" y="54583"/>
                </a:lnTo>
                <a:lnTo>
                  <a:pt x="27983" y="55202"/>
                </a:lnTo>
                <a:lnTo>
                  <a:pt x="28197" y="55845"/>
                </a:lnTo>
                <a:lnTo>
                  <a:pt x="28435" y="56583"/>
                </a:lnTo>
                <a:lnTo>
                  <a:pt x="28697" y="57345"/>
                </a:lnTo>
                <a:lnTo>
                  <a:pt x="28983" y="58083"/>
                </a:lnTo>
                <a:lnTo>
                  <a:pt x="29674" y="59488"/>
                </a:lnTo>
                <a:lnTo>
                  <a:pt x="30126" y="60131"/>
                </a:lnTo>
                <a:lnTo>
                  <a:pt x="30578" y="60679"/>
                </a:lnTo>
                <a:lnTo>
                  <a:pt x="31531" y="61679"/>
                </a:lnTo>
                <a:lnTo>
                  <a:pt x="32079" y="62108"/>
                </a:lnTo>
                <a:lnTo>
                  <a:pt x="32269" y="62275"/>
                </a:lnTo>
                <a:lnTo>
                  <a:pt x="32484" y="62441"/>
                </a:lnTo>
                <a:lnTo>
                  <a:pt x="33198" y="62942"/>
                </a:lnTo>
                <a:lnTo>
                  <a:pt x="33960" y="63370"/>
                </a:lnTo>
                <a:lnTo>
                  <a:pt x="33913" y="63537"/>
                </a:lnTo>
                <a:lnTo>
                  <a:pt x="33889" y="63727"/>
                </a:lnTo>
                <a:lnTo>
                  <a:pt x="33793" y="64251"/>
                </a:lnTo>
                <a:lnTo>
                  <a:pt x="33722" y="64799"/>
                </a:lnTo>
                <a:lnTo>
                  <a:pt x="33674" y="64990"/>
                </a:lnTo>
                <a:lnTo>
                  <a:pt x="33651" y="65204"/>
                </a:lnTo>
                <a:lnTo>
                  <a:pt x="33651" y="65252"/>
                </a:lnTo>
                <a:lnTo>
                  <a:pt x="33651" y="65323"/>
                </a:lnTo>
                <a:lnTo>
                  <a:pt x="33651" y="65347"/>
                </a:lnTo>
                <a:lnTo>
                  <a:pt x="33651" y="65371"/>
                </a:lnTo>
                <a:lnTo>
                  <a:pt x="33722" y="65537"/>
                </a:lnTo>
                <a:lnTo>
                  <a:pt x="34032" y="65728"/>
                </a:lnTo>
                <a:lnTo>
                  <a:pt x="34198" y="65704"/>
                </a:lnTo>
                <a:lnTo>
                  <a:pt x="34222" y="65704"/>
                </a:lnTo>
                <a:lnTo>
                  <a:pt x="34246" y="65680"/>
                </a:lnTo>
                <a:lnTo>
                  <a:pt x="34365" y="65609"/>
                </a:lnTo>
                <a:lnTo>
                  <a:pt x="34436" y="65442"/>
                </a:lnTo>
                <a:lnTo>
                  <a:pt x="34817" y="64656"/>
                </a:lnTo>
                <a:lnTo>
                  <a:pt x="35222" y="63894"/>
                </a:lnTo>
                <a:lnTo>
                  <a:pt x="35532" y="63275"/>
                </a:lnTo>
                <a:lnTo>
                  <a:pt x="35841" y="62656"/>
                </a:lnTo>
                <a:lnTo>
                  <a:pt x="35984" y="62394"/>
                </a:lnTo>
                <a:lnTo>
                  <a:pt x="36127" y="62108"/>
                </a:lnTo>
                <a:lnTo>
                  <a:pt x="36675" y="61013"/>
                </a:lnTo>
                <a:lnTo>
                  <a:pt x="37270" y="59941"/>
                </a:lnTo>
                <a:lnTo>
                  <a:pt x="37770" y="58988"/>
                </a:lnTo>
                <a:lnTo>
                  <a:pt x="38247" y="58036"/>
                </a:lnTo>
                <a:lnTo>
                  <a:pt x="38628" y="57321"/>
                </a:lnTo>
                <a:lnTo>
                  <a:pt x="38985" y="56631"/>
                </a:lnTo>
                <a:lnTo>
                  <a:pt x="39628" y="56655"/>
                </a:lnTo>
                <a:lnTo>
                  <a:pt x="40247" y="56678"/>
                </a:lnTo>
                <a:lnTo>
                  <a:pt x="41152" y="56678"/>
                </a:lnTo>
                <a:lnTo>
                  <a:pt x="42938" y="56559"/>
                </a:lnTo>
                <a:lnTo>
                  <a:pt x="44700" y="56274"/>
                </a:lnTo>
                <a:lnTo>
                  <a:pt x="46391" y="55797"/>
                </a:lnTo>
                <a:lnTo>
                  <a:pt x="47225" y="55488"/>
                </a:lnTo>
                <a:lnTo>
                  <a:pt x="47796" y="55797"/>
                </a:lnTo>
                <a:lnTo>
                  <a:pt x="48987" y="56178"/>
                </a:lnTo>
                <a:lnTo>
                  <a:pt x="49582" y="56274"/>
                </a:lnTo>
                <a:lnTo>
                  <a:pt x="49582" y="55440"/>
                </a:lnTo>
                <a:lnTo>
                  <a:pt x="48892" y="55321"/>
                </a:lnTo>
                <a:lnTo>
                  <a:pt x="48177" y="55059"/>
                </a:lnTo>
                <a:lnTo>
                  <a:pt x="48892" y="54678"/>
                </a:lnTo>
                <a:lnTo>
                  <a:pt x="49582" y="54225"/>
                </a:lnTo>
                <a:lnTo>
                  <a:pt x="49582" y="53178"/>
                </a:lnTo>
                <a:lnTo>
                  <a:pt x="48678" y="53821"/>
                </a:lnTo>
                <a:lnTo>
                  <a:pt x="47201" y="54630"/>
                </a:lnTo>
                <a:lnTo>
                  <a:pt x="46129" y="55059"/>
                </a:lnTo>
                <a:lnTo>
                  <a:pt x="45558" y="55226"/>
                </a:lnTo>
                <a:lnTo>
                  <a:pt x="44367" y="55535"/>
                </a:lnTo>
                <a:lnTo>
                  <a:pt x="41962" y="55821"/>
                </a:lnTo>
                <a:lnTo>
                  <a:pt x="40723" y="55845"/>
                </a:lnTo>
                <a:lnTo>
                  <a:pt x="40057" y="55845"/>
                </a:lnTo>
                <a:lnTo>
                  <a:pt x="39414" y="55821"/>
                </a:lnTo>
                <a:lnTo>
                  <a:pt x="39604" y="55440"/>
                </a:lnTo>
                <a:lnTo>
                  <a:pt x="39819" y="55035"/>
                </a:lnTo>
                <a:lnTo>
                  <a:pt x="40009" y="54678"/>
                </a:lnTo>
                <a:lnTo>
                  <a:pt x="40200" y="54297"/>
                </a:lnTo>
                <a:lnTo>
                  <a:pt x="41247" y="52297"/>
                </a:lnTo>
                <a:lnTo>
                  <a:pt x="42390" y="50344"/>
                </a:lnTo>
                <a:lnTo>
                  <a:pt x="42914" y="49510"/>
                </a:lnTo>
                <a:lnTo>
                  <a:pt x="44057" y="47915"/>
                </a:lnTo>
                <a:lnTo>
                  <a:pt x="44677" y="47153"/>
                </a:lnTo>
                <a:lnTo>
                  <a:pt x="45224" y="46510"/>
                </a:lnTo>
                <a:lnTo>
                  <a:pt x="45844" y="45890"/>
                </a:lnTo>
                <a:lnTo>
                  <a:pt x="46725" y="45057"/>
                </a:lnTo>
                <a:lnTo>
                  <a:pt x="48606" y="43652"/>
                </a:lnTo>
                <a:lnTo>
                  <a:pt x="49582" y="43057"/>
                </a:lnTo>
                <a:lnTo>
                  <a:pt x="49582" y="42056"/>
                </a:lnTo>
                <a:lnTo>
                  <a:pt x="48416" y="42747"/>
                </a:lnTo>
                <a:lnTo>
                  <a:pt x="46248" y="44366"/>
                </a:lnTo>
                <a:lnTo>
                  <a:pt x="45248" y="45319"/>
                </a:lnTo>
                <a:lnTo>
                  <a:pt x="44796" y="45771"/>
                </a:lnTo>
                <a:lnTo>
                  <a:pt x="44343" y="46248"/>
                </a:lnTo>
                <a:lnTo>
                  <a:pt x="43486" y="47272"/>
                </a:lnTo>
                <a:lnTo>
                  <a:pt x="41986" y="49415"/>
                </a:lnTo>
                <a:lnTo>
                  <a:pt x="41319" y="50510"/>
                </a:lnTo>
                <a:lnTo>
                  <a:pt x="41033" y="50987"/>
                </a:lnTo>
                <a:lnTo>
                  <a:pt x="40771" y="51463"/>
                </a:lnTo>
                <a:lnTo>
                  <a:pt x="40033" y="52820"/>
                </a:lnTo>
                <a:lnTo>
                  <a:pt x="39295" y="54225"/>
                </a:lnTo>
                <a:lnTo>
                  <a:pt x="39295" y="54249"/>
                </a:lnTo>
                <a:lnTo>
                  <a:pt x="39271" y="54273"/>
                </a:lnTo>
                <a:lnTo>
                  <a:pt x="39176" y="54440"/>
                </a:lnTo>
                <a:lnTo>
                  <a:pt x="39104" y="54630"/>
                </a:lnTo>
                <a:lnTo>
                  <a:pt x="38771" y="55273"/>
                </a:lnTo>
                <a:lnTo>
                  <a:pt x="38413" y="55916"/>
                </a:lnTo>
                <a:lnTo>
                  <a:pt x="38390" y="55964"/>
                </a:lnTo>
                <a:lnTo>
                  <a:pt x="38366" y="56012"/>
                </a:lnTo>
                <a:lnTo>
                  <a:pt x="37818" y="57083"/>
                </a:lnTo>
                <a:lnTo>
                  <a:pt x="37270" y="58155"/>
                </a:lnTo>
                <a:lnTo>
                  <a:pt x="36842" y="58965"/>
                </a:lnTo>
                <a:lnTo>
                  <a:pt x="36413" y="59750"/>
                </a:lnTo>
                <a:lnTo>
                  <a:pt x="35722" y="61060"/>
                </a:lnTo>
                <a:lnTo>
                  <a:pt x="35056" y="62370"/>
                </a:lnTo>
                <a:lnTo>
                  <a:pt x="35032" y="62418"/>
                </a:lnTo>
                <a:lnTo>
                  <a:pt x="35008" y="62465"/>
                </a:lnTo>
                <a:lnTo>
                  <a:pt x="34984" y="62513"/>
                </a:lnTo>
                <a:lnTo>
                  <a:pt x="34960" y="62561"/>
                </a:lnTo>
                <a:lnTo>
                  <a:pt x="34937" y="62608"/>
                </a:lnTo>
                <a:lnTo>
                  <a:pt x="34913" y="62656"/>
                </a:lnTo>
                <a:lnTo>
                  <a:pt x="34913" y="62608"/>
                </a:lnTo>
                <a:lnTo>
                  <a:pt x="34937" y="62561"/>
                </a:lnTo>
                <a:lnTo>
                  <a:pt x="34937" y="62513"/>
                </a:lnTo>
                <a:lnTo>
                  <a:pt x="34960" y="62441"/>
                </a:lnTo>
                <a:lnTo>
                  <a:pt x="34960" y="62418"/>
                </a:lnTo>
                <a:lnTo>
                  <a:pt x="34960" y="62394"/>
                </a:lnTo>
                <a:lnTo>
                  <a:pt x="35222" y="60941"/>
                </a:lnTo>
                <a:lnTo>
                  <a:pt x="35508" y="59512"/>
                </a:lnTo>
                <a:lnTo>
                  <a:pt x="35580" y="59179"/>
                </a:lnTo>
                <a:lnTo>
                  <a:pt x="35651" y="58845"/>
                </a:lnTo>
                <a:lnTo>
                  <a:pt x="35937" y="57583"/>
                </a:lnTo>
                <a:lnTo>
                  <a:pt x="36223" y="56345"/>
                </a:lnTo>
                <a:lnTo>
                  <a:pt x="36532" y="55035"/>
                </a:lnTo>
                <a:lnTo>
                  <a:pt x="36866" y="53725"/>
                </a:lnTo>
                <a:lnTo>
                  <a:pt x="37318" y="52011"/>
                </a:lnTo>
                <a:lnTo>
                  <a:pt x="37818" y="50296"/>
                </a:lnTo>
                <a:lnTo>
                  <a:pt x="37818" y="50248"/>
                </a:lnTo>
                <a:lnTo>
                  <a:pt x="37842" y="50177"/>
                </a:lnTo>
                <a:lnTo>
                  <a:pt x="38175" y="49058"/>
                </a:lnTo>
                <a:lnTo>
                  <a:pt x="38533" y="47915"/>
                </a:lnTo>
                <a:lnTo>
                  <a:pt x="38723" y="47319"/>
                </a:lnTo>
                <a:lnTo>
                  <a:pt x="38914" y="46724"/>
                </a:lnTo>
                <a:lnTo>
                  <a:pt x="38985" y="46486"/>
                </a:lnTo>
                <a:lnTo>
                  <a:pt x="39080" y="46224"/>
                </a:lnTo>
                <a:lnTo>
                  <a:pt x="39961" y="45795"/>
                </a:lnTo>
                <a:lnTo>
                  <a:pt x="40771" y="45295"/>
                </a:lnTo>
                <a:lnTo>
                  <a:pt x="41486" y="44843"/>
                </a:lnTo>
                <a:lnTo>
                  <a:pt x="42772" y="43819"/>
                </a:lnTo>
                <a:lnTo>
                  <a:pt x="43367" y="43223"/>
                </a:lnTo>
                <a:lnTo>
                  <a:pt x="43891" y="42676"/>
                </a:lnTo>
                <a:lnTo>
                  <a:pt x="44367" y="42104"/>
                </a:lnTo>
                <a:lnTo>
                  <a:pt x="44962" y="41318"/>
                </a:lnTo>
                <a:lnTo>
                  <a:pt x="45986" y="39675"/>
                </a:lnTo>
                <a:lnTo>
                  <a:pt x="46391" y="38794"/>
                </a:lnTo>
                <a:lnTo>
                  <a:pt x="46796" y="37817"/>
                </a:lnTo>
                <a:lnTo>
                  <a:pt x="47368" y="35769"/>
                </a:lnTo>
                <a:lnTo>
                  <a:pt x="47534" y="34722"/>
                </a:lnTo>
                <a:lnTo>
                  <a:pt x="47511" y="34531"/>
                </a:lnTo>
                <a:lnTo>
                  <a:pt x="47320" y="34340"/>
                </a:lnTo>
                <a:lnTo>
                  <a:pt x="47010" y="34340"/>
                </a:lnTo>
                <a:lnTo>
                  <a:pt x="46749" y="34531"/>
                </a:lnTo>
                <a:lnTo>
                  <a:pt x="46701" y="34722"/>
                </a:lnTo>
                <a:lnTo>
                  <a:pt x="46534" y="35746"/>
                </a:lnTo>
                <a:lnTo>
                  <a:pt x="45963" y="37746"/>
                </a:lnTo>
                <a:lnTo>
                  <a:pt x="45534" y="38675"/>
                </a:lnTo>
                <a:lnTo>
                  <a:pt x="45177" y="39437"/>
                </a:lnTo>
                <a:lnTo>
                  <a:pt x="44272" y="40889"/>
                </a:lnTo>
                <a:lnTo>
                  <a:pt x="43724" y="41580"/>
                </a:lnTo>
                <a:lnTo>
                  <a:pt x="43272" y="42128"/>
                </a:lnTo>
                <a:lnTo>
                  <a:pt x="42748" y="42652"/>
                </a:lnTo>
                <a:lnTo>
                  <a:pt x="42081" y="43319"/>
                </a:lnTo>
                <a:lnTo>
                  <a:pt x="40557" y="44485"/>
                </a:lnTo>
                <a:lnTo>
                  <a:pt x="39723" y="44962"/>
                </a:lnTo>
                <a:lnTo>
                  <a:pt x="39652" y="45009"/>
                </a:lnTo>
                <a:lnTo>
                  <a:pt x="39580" y="45057"/>
                </a:lnTo>
                <a:lnTo>
                  <a:pt x="39509" y="45081"/>
                </a:lnTo>
                <a:lnTo>
                  <a:pt x="39437" y="45128"/>
                </a:lnTo>
                <a:lnTo>
                  <a:pt x="39461" y="45081"/>
                </a:lnTo>
                <a:lnTo>
                  <a:pt x="39485" y="45033"/>
                </a:lnTo>
                <a:lnTo>
                  <a:pt x="40033" y="43438"/>
                </a:lnTo>
                <a:lnTo>
                  <a:pt x="40628" y="41866"/>
                </a:lnTo>
                <a:lnTo>
                  <a:pt x="40628" y="41794"/>
                </a:lnTo>
                <a:lnTo>
                  <a:pt x="40652" y="41723"/>
                </a:lnTo>
                <a:lnTo>
                  <a:pt x="40795" y="41390"/>
                </a:lnTo>
                <a:lnTo>
                  <a:pt x="40914" y="41056"/>
                </a:lnTo>
                <a:lnTo>
                  <a:pt x="41009" y="40866"/>
                </a:lnTo>
                <a:lnTo>
                  <a:pt x="41081" y="40675"/>
                </a:lnTo>
                <a:lnTo>
                  <a:pt x="41557" y="39484"/>
                </a:lnTo>
                <a:lnTo>
                  <a:pt x="42105" y="38341"/>
                </a:lnTo>
                <a:lnTo>
                  <a:pt x="42605" y="37341"/>
                </a:lnTo>
                <a:lnTo>
                  <a:pt x="43748" y="35388"/>
                </a:lnTo>
                <a:lnTo>
                  <a:pt x="44415" y="34460"/>
                </a:lnTo>
                <a:lnTo>
                  <a:pt x="45010" y="33650"/>
                </a:lnTo>
                <a:lnTo>
                  <a:pt x="46367" y="32102"/>
                </a:lnTo>
                <a:lnTo>
                  <a:pt x="47130" y="31364"/>
                </a:lnTo>
                <a:lnTo>
                  <a:pt x="47272" y="31245"/>
                </a:lnTo>
                <a:lnTo>
                  <a:pt x="47415" y="31102"/>
                </a:lnTo>
                <a:lnTo>
                  <a:pt x="48511" y="31149"/>
                </a:lnTo>
                <a:lnTo>
                  <a:pt x="49582" y="31102"/>
                </a:lnTo>
                <a:lnTo>
                  <a:pt x="49582" y="30268"/>
                </a:lnTo>
                <a:lnTo>
                  <a:pt x="48939" y="30292"/>
                </a:lnTo>
                <a:lnTo>
                  <a:pt x="48320" y="30316"/>
                </a:lnTo>
                <a:lnTo>
                  <a:pt x="48939" y="29744"/>
                </a:lnTo>
                <a:lnTo>
                  <a:pt x="49582" y="29197"/>
                </a:lnTo>
                <a:lnTo>
                  <a:pt x="49582" y="28101"/>
                </a:lnTo>
                <a:lnTo>
                  <a:pt x="48606" y="28935"/>
                </a:lnTo>
                <a:lnTo>
                  <a:pt x="47630" y="29816"/>
                </a:lnTo>
                <a:lnTo>
                  <a:pt x="47558" y="28315"/>
                </a:lnTo>
                <a:lnTo>
                  <a:pt x="47701" y="25339"/>
                </a:lnTo>
                <a:lnTo>
                  <a:pt x="48177" y="22409"/>
                </a:lnTo>
                <a:lnTo>
                  <a:pt x="49011" y="19552"/>
                </a:lnTo>
                <a:lnTo>
                  <a:pt x="49582" y="18171"/>
                </a:lnTo>
                <a:lnTo>
                  <a:pt x="49582" y="16289"/>
                </a:lnTo>
                <a:lnTo>
                  <a:pt x="49178" y="17099"/>
                </a:lnTo>
                <a:lnTo>
                  <a:pt x="48439" y="18790"/>
                </a:lnTo>
                <a:lnTo>
                  <a:pt x="47844" y="20528"/>
                </a:lnTo>
                <a:lnTo>
                  <a:pt x="47368" y="22290"/>
                </a:lnTo>
                <a:lnTo>
                  <a:pt x="47034" y="24100"/>
                </a:lnTo>
                <a:lnTo>
                  <a:pt x="46820" y="25934"/>
                </a:lnTo>
                <a:lnTo>
                  <a:pt x="46749" y="27768"/>
                </a:lnTo>
                <a:lnTo>
                  <a:pt x="46772" y="29601"/>
                </a:lnTo>
                <a:lnTo>
                  <a:pt x="46844" y="30530"/>
                </a:lnTo>
                <a:lnTo>
                  <a:pt x="46510" y="30816"/>
                </a:lnTo>
                <a:lnTo>
                  <a:pt x="46201" y="31126"/>
                </a:lnTo>
                <a:lnTo>
                  <a:pt x="45677" y="31626"/>
                </a:lnTo>
                <a:lnTo>
                  <a:pt x="45201" y="32150"/>
                </a:lnTo>
                <a:lnTo>
                  <a:pt x="44867" y="31626"/>
                </a:lnTo>
                <a:lnTo>
                  <a:pt x="44367" y="30578"/>
                </a:lnTo>
                <a:lnTo>
                  <a:pt x="43962" y="29506"/>
                </a:lnTo>
                <a:lnTo>
                  <a:pt x="43700" y="28435"/>
                </a:lnTo>
                <a:lnTo>
                  <a:pt x="43462" y="26768"/>
                </a:lnTo>
                <a:lnTo>
                  <a:pt x="43510" y="24553"/>
                </a:lnTo>
                <a:lnTo>
                  <a:pt x="43915" y="22314"/>
                </a:lnTo>
                <a:lnTo>
                  <a:pt x="44558" y="20123"/>
                </a:lnTo>
                <a:lnTo>
                  <a:pt x="45391" y="17980"/>
                </a:lnTo>
                <a:lnTo>
                  <a:pt x="46391" y="15908"/>
                </a:lnTo>
                <a:lnTo>
                  <a:pt x="46915" y="14908"/>
                </a:lnTo>
                <a:lnTo>
                  <a:pt x="46987" y="14741"/>
                </a:lnTo>
                <a:lnTo>
                  <a:pt x="46891" y="14455"/>
                </a:lnTo>
                <a:lnTo>
                  <a:pt x="46606" y="14289"/>
                </a:lnTo>
                <a:lnTo>
                  <a:pt x="46320" y="14360"/>
                </a:lnTo>
                <a:lnTo>
                  <a:pt x="46201" y="14503"/>
                </a:lnTo>
                <a:lnTo>
                  <a:pt x="45653" y="15551"/>
                </a:lnTo>
                <a:lnTo>
                  <a:pt x="44605" y="17742"/>
                </a:lnTo>
                <a:lnTo>
                  <a:pt x="43724" y="20028"/>
                </a:lnTo>
                <a:lnTo>
                  <a:pt x="43057" y="22386"/>
                </a:lnTo>
                <a:lnTo>
                  <a:pt x="42676" y="24743"/>
                </a:lnTo>
                <a:lnTo>
                  <a:pt x="42652" y="27125"/>
                </a:lnTo>
                <a:lnTo>
                  <a:pt x="42938" y="28863"/>
                </a:lnTo>
                <a:lnTo>
                  <a:pt x="43248" y="30006"/>
                </a:lnTo>
                <a:lnTo>
                  <a:pt x="43700" y="31149"/>
                </a:lnTo>
                <a:lnTo>
                  <a:pt x="44272" y="32245"/>
                </a:lnTo>
                <a:lnTo>
                  <a:pt x="44629" y="32793"/>
                </a:lnTo>
                <a:lnTo>
                  <a:pt x="43796" y="33840"/>
                </a:lnTo>
                <a:lnTo>
                  <a:pt x="43057" y="34912"/>
                </a:lnTo>
                <a:lnTo>
                  <a:pt x="42533" y="35722"/>
                </a:lnTo>
                <a:lnTo>
                  <a:pt x="41628" y="37413"/>
                </a:lnTo>
                <a:lnTo>
                  <a:pt x="41200" y="38294"/>
                </a:lnTo>
                <a:lnTo>
                  <a:pt x="40938" y="38865"/>
                </a:lnTo>
                <a:lnTo>
                  <a:pt x="40676" y="39461"/>
                </a:lnTo>
                <a:lnTo>
                  <a:pt x="40438" y="40008"/>
                </a:lnTo>
                <a:lnTo>
                  <a:pt x="40223" y="40580"/>
                </a:lnTo>
                <a:lnTo>
                  <a:pt x="40200" y="40627"/>
                </a:lnTo>
                <a:lnTo>
                  <a:pt x="40200" y="40675"/>
                </a:lnTo>
                <a:lnTo>
                  <a:pt x="40009" y="41128"/>
                </a:lnTo>
                <a:lnTo>
                  <a:pt x="39842" y="41604"/>
                </a:lnTo>
                <a:lnTo>
                  <a:pt x="39890" y="41151"/>
                </a:lnTo>
                <a:lnTo>
                  <a:pt x="39961" y="40675"/>
                </a:lnTo>
                <a:lnTo>
                  <a:pt x="40080" y="39603"/>
                </a:lnTo>
                <a:lnTo>
                  <a:pt x="40152" y="38532"/>
                </a:lnTo>
                <a:lnTo>
                  <a:pt x="40152" y="38389"/>
                </a:lnTo>
                <a:lnTo>
                  <a:pt x="40176" y="38222"/>
                </a:lnTo>
                <a:lnTo>
                  <a:pt x="40223" y="37008"/>
                </a:lnTo>
                <a:lnTo>
                  <a:pt x="40223" y="35793"/>
                </a:lnTo>
                <a:lnTo>
                  <a:pt x="40176" y="34221"/>
                </a:lnTo>
                <a:lnTo>
                  <a:pt x="39771" y="31126"/>
                </a:lnTo>
                <a:lnTo>
                  <a:pt x="39414" y="29601"/>
                </a:lnTo>
                <a:lnTo>
                  <a:pt x="39128" y="28625"/>
                </a:lnTo>
                <a:lnTo>
                  <a:pt x="38413" y="26744"/>
                </a:lnTo>
                <a:lnTo>
                  <a:pt x="37985" y="25815"/>
                </a:lnTo>
                <a:lnTo>
                  <a:pt x="38390" y="25101"/>
                </a:lnTo>
                <a:lnTo>
                  <a:pt x="39080" y="23600"/>
                </a:lnTo>
                <a:lnTo>
                  <a:pt x="39628" y="22076"/>
                </a:lnTo>
                <a:lnTo>
                  <a:pt x="40009" y="20504"/>
                </a:lnTo>
                <a:lnTo>
                  <a:pt x="40223" y="18885"/>
                </a:lnTo>
                <a:lnTo>
                  <a:pt x="40295" y="17289"/>
                </a:lnTo>
                <a:lnTo>
                  <a:pt x="40223" y="15646"/>
                </a:lnTo>
                <a:lnTo>
                  <a:pt x="39985" y="14027"/>
                </a:lnTo>
                <a:lnTo>
                  <a:pt x="39795" y="13217"/>
                </a:lnTo>
                <a:lnTo>
                  <a:pt x="39723" y="13050"/>
                </a:lnTo>
                <a:lnTo>
                  <a:pt x="39461" y="12908"/>
                </a:lnTo>
                <a:lnTo>
                  <a:pt x="39152" y="13003"/>
                </a:lnTo>
                <a:lnTo>
                  <a:pt x="38985" y="13265"/>
                </a:lnTo>
                <a:lnTo>
                  <a:pt x="39009" y="13431"/>
                </a:lnTo>
                <a:lnTo>
                  <a:pt x="39176" y="14170"/>
                </a:lnTo>
                <a:lnTo>
                  <a:pt x="39390" y="15646"/>
                </a:lnTo>
                <a:lnTo>
                  <a:pt x="39485" y="17123"/>
                </a:lnTo>
                <a:lnTo>
                  <a:pt x="39437" y="18599"/>
                </a:lnTo>
                <a:lnTo>
                  <a:pt x="39247" y="20052"/>
                </a:lnTo>
                <a:lnTo>
                  <a:pt x="38937" y="21481"/>
                </a:lnTo>
                <a:lnTo>
                  <a:pt x="38485" y="22886"/>
                </a:lnTo>
                <a:lnTo>
                  <a:pt x="37890" y="24243"/>
                </a:lnTo>
                <a:lnTo>
                  <a:pt x="37556" y="24910"/>
                </a:lnTo>
                <a:lnTo>
                  <a:pt x="36794" y="23386"/>
                </a:lnTo>
                <a:lnTo>
                  <a:pt x="36008" y="21862"/>
                </a:lnTo>
                <a:lnTo>
                  <a:pt x="35437" y="20623"/>
                </a:lnTo>
                <a:lnTo>
                  <a:pt x="34794" y="18742"/>
                </a:lnTo>
                <a:lnTo>
                  <a:pt x="34508" y="17456"/>
                </a:lnTo>
                <a:lnTo>
                  <a:pt x="34317" y="16170"/>
                </a:lnTo>
                <a:lnTo>
                  <a:pt x="34270" y="14884"/>
                </a:lnTo>
                <a:lnTo>
                  <a:pt x="34365" y="13574"/>
                </a:lnTo>
                <a:lnTo>
                  <a:pt x="34579" y="12241"/>
                </a:lnTo>
                <a:lnTo>
                  <a:pt x="34746" y="11550"/>
                </a:lnTo>
                <a:lnTo>
                  <a:pt x="34770" y="11383"/>
                </a:lnTo>
                <a:lnTo>
                  <a:pt x="34603" y="11121"/>
                </a:lnTo>
                <a:lnTo>
                  <a:pt x="34294" y="11026"/>
                </a:lnTo>
                <a:lnTo>
                  <a:pt x="34032" y="11169"/>
                </a:lnTo>
                <a:lnTo>
                  <a:pt x="33960" y="11336"/>
                </a:lnTo>
                <a:lnTo>
                  <a:pt x="33698" y="12384"/>
                </a:lnTo>
                <a:lnTo>
                  <a:pt x="33436" y="14503"/>
                </a:lnTo>
                <a:lnTo>
                  <a:pt x="33484" y="16623"/>
                </a:lnTo>
                <a:lnTo>
                  <a:pt x="33865" y="18718"/>
                </a:lnTo>
                <a:lnTo>
                  <a:pt x="34198" y="19742"/>
                </a:lnTo>
                <a:lnTo>
                  <a:pt x="34603" y="20790"/>
                </a:lnTo>
                <a:lnTo>
                  <a:pt x="35580" y="22814"/>
                </a:lnTo>
                <a:lnTo>
                  <a:pt x="36627" y="24815"/>
                </a:lnTo>
                <a:lnTo>
                  <a:pt x="37604" y="26839"/>
                </a:lnTo>
                <a:lnTo>
                  <a:pt x="38009" y="27887"/>
                </a:lnTo>
                <a:lnTo>
                  <a:pt x="38342" y="28887"/>
                </a:lnTo>
                <a:lnTo>
                  <a:pt x="38866" y="30887"/>
                </a:lnTo>
                <a:lnTo>
                  <a:pt x="39199" y="32935"/>
                </a:lnTo>
                <a:lnTo>
                  <a:pt x="39366" y="34983"/>
                </a:lnTo>
                <a:lnTo>
                  <a:pt x="39390" y="36007"/>
                </a:lnTo>
                <a:lnTo>
                  <a:pt x="39390" y="36746"/>
                </a:lnTo>
                <a:lnTo>
                  <a:pt x="39366" y="37484"/>
                </a:lnTo>
                <a:lnTo>
                  <a:pt x="39366" y="37841"/>
                </a:lnTo>
                <a:lnTo>
                  <a:pt x="39342" y="38175"/>
                </a:lnTo>
                <a:lnTo>
                  <a:pt x="39247" y="39508"/>
                </a:lnTo>
                <a:lnTo>
                  <a:pt x="39104" y="40818"/>
                </a:lnTo>
                <a:lnTo>
                  <a:pt x="39009" y="41485"/>
                </a:lnTo>
                <a:lnTo>
                  <a:pt x="38914" y="42152"/>
                </a:lnTo>
                <a:lnTo>
                  <a:pt x="38723" y="43295"/>
                </a:lnTo>
                <a:lnTo>
                  <a:pt x="38509" y="44414"/>
                </a:lnTo>
                <a:lnTo>
                  <a:pt x="38128" y="43485"/>
                </a:lnTo>
                <a:lnTo>
                  <a:pt x="37770" y="42556"/>
                </a:lnTo>
                <a:lnTo>
                  <a:pt x="37580" y="41985"/>
                </a:lnTo>
                <a:lnTo>
                  <a:pt x="37413" y="41413"/>
                </a:lnTo>
                <a:lnTo>
                  <a:pt x="37294" y="41009"/>
                </a:lnTo>
                <a:lnTo>
                  <a:pt x="37199" y="40580"/>
                </a:lnTo>
                <a:lnTo>
                  <a:pt x="37032" y="39984"/>
                </a:lnTo>
                <a:lnTo>
                  <a:pt x="36889" y="39389"/>
                </a:lnTo>
                <a:lnTo>
                  <a:pt x="36889" y="39294"/>
                </a:lnTo>
                <a:lnTo>
                  <a:pt x="36866" y="39222"/>
                </a:lnTo>
                <a:lnTo>
                  <a:pt x="36723" y="38651"/>
                </a:lnTo>
                <a:lnTo>
                  <a:pt x="36627" y="38103"/>
                </a:lnTo>
                <a:lnTo>
                  <a:pt x="36484" y="37389"/>
                </a:lnTo>
                <a:lnTo>
                  <a:pt x="36365" y="36650"/>
                </a:lnTo>
                <a:lnTo>
                  <a:pt x="36223" y="35912"/>
                </a:lnTo>
                <a:lnTo>
                  <a:pt x="36127" y="35174"/>
                </a:lnTo>
                <a:lnTo>
                  <a:pt x="35937" y="33983"/>
                </a:lnTo>
                <a:lnTo>
                  <a:pt x="35556" y="31649"/>
                </a:lnTo>
                <a:lnTo>
                  <a:pt x="34984" y="29411"/>
                </a:lnTo>
                <a:lnTo>
                  <a:pt x="34294" y="27815"/>
                </a:lnTo>
                <a:lnTo>
                  <a:pt x="33651" y="26791"/>
                </a:lnTo>
                <a:lnTo>
                  <a:pt x="33293" y="26291"/>
                </a:lnTo>
                <a:lnTo>
                  <a:pt x="32531" y="25410"/>
                </a:lnTo>
                <a:lnTo>
                  <a:pt x="30960" y="23648"/>
                </a:lnTo>
                <a:lnTo>
                  <a:pt x="30293" y="22671"/>
                </a:lnTo>
                <a:lnTo>
                  <a:pt x="30078" y="22290"/>
                </a:lnTo>
                <a:lnTo>
                  <a:pt x="29769" y="21505"/>
                </a:lnTo>
                <a:lnTo>
                  <a:pt x="29531" y="20314"/>
                </a:lnTo>
                <a:lnTo>
                  <a:pt x="29507" y="19504"/>
                </a:lnTo>
                <a:lnTo>
                  <a:pt x="29912" y="18575"/>
                </a:lnTo>
                <a:lnTo>
                  <a:pt x="30578" y="16646"/>
                </a:lnTo>
                <a:lnTo>
                  <a:pt x="31055" y="14646"/>
                </a:lnTo>
                <a:lnTo>
                  <a:pt x="31317" y="12622"/>
                </a:lnTo>
                <a:lnTo>
                  <a:pt x="31364" y="11598"/>
                </a:lnTo>
                <a:lnTo>
                  <a:pt x="31388" y="10812"/>
                </a:lnTo>
                <a:lnTo>
                  <a:pt x="31293" y="9240"/>
                </a:lnTo>
                <a:lnTo>
                  <a:pt x="31031" y="7668"/>
                </a:lnTo>
                <a:lnTo>
                  <a:pt x="30626" y="6144"/>
                </a:lnTo>
                <a:lnTo>
                  <a:pt x="30364" y="5406"/>
                </a:lnTo>
                <a:lnTo>
                  <a:pt x="30269" y="5239"/>
                </a:lnTo>
                <a:lnTo>
                  <a:pt x="29983" y="5120"/>
                </a:lnTo>
                <a:lnTo>
                  <a:pt x="29674" y="5192"/>
                </a:lnTo>
                <a:lnTo>
                  <a:pt x="29531" y="5454"/>
                </a:lnTo>
                <a:lnTo>
                  <a:pt x="29554" y="5620"/>
                </a:lnTo>
                <a:lnTo>
                  <a:pt x="29840" y="6359"/>
                </a:lnTo>
                <a:lnTo>
                  <a:pt x="30221" y="7883"/>
                </a:lnTo>
                <a:lnTo>
                  <a:pt x="30459" y="9431"/>
                </a:lnTo>
                <a:lnTo>
                  <a:pt x="30555" y="11002"/>
                </a:lnTo>
                <a:lnTo>
                  <a:pt x="30531" y="11812"/>
                </a:lnTo>
                <a:lnTo>
                  <a:pt x="30459" y="13098"/>
                </a:lnTo>
                <a:lnTo>
                  <a:pt x="29983" y="15694"/>
                </a:lnTo>
                <a:lnTo>
                  <a:pt x="29626" y="16932"/>
                </a:lnTo>
                <a:lnTo>
                  <a:pt x="29626" y="16885"/>
                </a:lnTo>
                <a:lnTo>
                  <a:pt x="29626" y="16861"/>
                </a:lnTo>
                <a:lnTo>
                  <a:pt x="29626" y="15646"/>
                </a:lnTo>
                <a:lnTo>
                  <a:pt x="29388" y="13265"/>
                </a:lnTo>
                <a:lnTo>
                  <a:pt x="29150" y="12098"/>
                </a:lnTo>
                <a:lnTo>
                  <a:pt x="29054" y="11788"/>
                </a:lnTo>
                <a:lnTo>
                  <a:pt x="28983" y="11479"/>
                </a:lnTo>
                <a:lnTo>
                  <a:pt x="28721" y="10598"/>
                </a:lnTo>
                <a:lnTo>
                  <a:pt x="28078" y="8859"/>
                </a:lnTo>
                <a:lnTo>
                  <a:pt x="27697" y="8026"/>
                </a:lnTo>
                <a:lnTo>
                  <a:pt x="27459" y="7526"/>
                </a:lnTo>
                <a:lnTo>
                  <a:pt x="27197" y="7025"/>
                </a:lnTo>
                <a:lnTo>
                  <a:pt x="27078" y="6883"/>
                </a:lnTo>
                <a:lnTo>
                  <a:pt x="26768" y="6811"/>
                </a:lnTo>
                <a:lnTo>
                  <a:pt x="26506" y="6978"/>
                </a:lnTo>
                <a:lnTo>
                  <a:pt x="26411" y="7264"/>
                </a:lnTo>
                <a:lnTo>
                  <a:pt x="26482" y="7454"/>
                </a:lnTo>
                <a:lnTo>
                  <a:pt x="26578" y="7621"/>
                </a:lnTo>
                <a:lnTo>
                  <a:pt x="26673" y="7811"/>
                </a:lnTo>
                <a:lnTo>
                  <a:pt x="27197" y="8907"/>
                </a:lnTo>
                <a:lnTo>
                  <a:pt x="28007" y="11121"/>
                </a:lnTo>
                <a:lnTo>
                  <a:pt x="28268" y="12241"/>
                </a:lnTo>
                <a:lnTo>
                  <a:pt x="28292" y="12336"/>
                </a:lnTo>
                <a:lnTo>
                  <a:pt x="28292" y="12431"/>
                </a:lnTo>
                <a:lnTo>
                  <a:pt x="28459" y="13193"/>
                </a:lnTo>
                <a:lnTo>
                  <a:pt x="28650" y="14741"/>
                </a:lnTo>
                <a:lnTo>
                  <a:pt x="28745" y="17099"/>
                </a:lnTo>
                <a:lnTo>
                  <a:pt x="28673" y="18742"/>
                </a:lnTo>
                <a:lnTo>
                  <a:pt x="28650" y="19099"/>
                </a:lnTo>
                <a:lnTo>
                  <a:pt x="28650" y="19433"/>
                </a:lnTo>
                <a:lnTo>
                  <a:pt x="28650" y="19504"/>
                </a:lnTo>
                <a:lnTo>
                  <a:pt x="28673" y="19576"/>
                </a:lnTo>
                <a:lnTo>
                  <a:pt x="28697" y="20100"/>
                </a:lnTo>
                <a:lnTo>
                  <a:pt x="28864" y="21052"/>
                </a:lnTo>
                <a:lnTo>
                  <a:pt x="29316" y="22362"/>
                </a:lnTo>
                <a:lnTo>
                  <a:pt x="30269" y="23957"/>
                </a:lnTo>
                <a:lnTo>
                  <a:pt x="31483" y="25482"/>
                </a:lnTo>
                <a:lnTo>
                  <a:pt x="32174" y="26267"/>
                </a:lnTo>
                <a:lnTo>
                  <a:pt x="32627" y="26815"/>
                </a:lnTo>
                <a:lnTo>
                  <a:pt x="33365" y="27958"/>
                </a:lnTo>
                <a:lnTo>
                  <a:pt x="33936" y="29149"/>
                </a:lnTo>
                <a:lnTo>
                  <a:pt x="34365" y="30387"/>
                </a:lnTo>
                <a:lnTo>
                  <a:pt x="35056" y="33578"/>
                </a:lnTo>
                <a:lnTo>
                  <a:pt x="35460" y="36293"/>
                </a:lnTo>
                <a:lnTo>
                  <a:pt x="35508" y="36531"/>
                </a:lnTo>
                <a:lnTo>
                  <a:pt x="35556" y="36793"/>
                </a:lnTo>
                <a:lnTo>
                  <a:pt x="35675" y="37436"/>
                </a:lnTo>
                <a:lnTo>
                  <a:pt x="35794" y="38103"/>
                </a:lnTo>
                <a:lnTo>
                  <a:pt x="35841" y="38365"/>
                </a:lnTo>
                <a:lnTo>
                  <a:pt x="35889" y="38627"/>
                </a:lnTo>
                <a:lnTo>
                  <a:pt x="35413" y="38365"/>
                </a:lnTo>
                <a:lnTo>
                  <a:pt x="34913" y="38079"/>
                </a:lnTo>
                <a:lnTo>
                  <a:pt x="34556" y="37889"/>
                </a:lnTo>
                <a:lnTo>
                  <a:pt x="34198" y="37674"/>
                </a:lnTo>
                <a:lnTo>
                  <a:pt x="33651" y="37365"/>
                </a:lnTo>
                <a:lnTo>
                  <a:pt x="33127" y="37032"/>
                </a:lnTo>
                <a:lnTo>
                  <a:pt x="32412" y="36579"/>
                </a:lnTo>
                <a:lnTo>
                  <a:pt x="31031" y="35603"/>
                </a:lnTo>
                <a:lnTo>
                  <a:pt x="30364" y="35079"/>
                </a:lnTo>
                <a:lnTo>
                  <a:pt x="29554" y="34364"/>
                </a:lnTo>
                <a:lnTo>
                  <a:pt x="28126" y="32793"/>
                </a:lnTo>
                <a:lnTo>
                  <a:pt x="27506" y="31911"/>
                </a:lnTo>
                <a:lnTo>
                  <a:pt x="27459" y="31840"/>
                </a:lnTo>
                <a:lnTo>
                  <a:pt x="27435" y="31769"/>
                </a:lnTo>
                <a:lnTo>
                  <a:pt x="27054" y="31149"/>
                </a:lnTo>
                <a:lnTo>
                  <a:pt x="26435" y="29840"/>
                </a:lnTo>
                <a:lnTo>
                  <a:pt x="26030" y="28458"/>
                </a:lnTo>
                <a:lnTo>
                  <a:pt x="25839" y="27029"/>
                </a:lnTo>
                <a:lnTo>
                  <a:pt x="25863" y="26291"/>
                </a:lnTo>
                <a:lnTo>
                  <a:pt x="25935" y="25410"/>
                </a:lnTo>
                <a:lnTo>
                  <a:pt x="26101" y="24505"/>
                </a:lnTo>
                <a:lnTo>
                  <a:pt x="26340" y="23434"/>
                </a:lnTo>
                <a:lnTo>
                  <a:pt x="26673" y="21814"/>
                </a:lnTo>
                <a:lnTo>
                  <a:pt x="26792" y="20719"/>
                </a:lnTo>
                <a:lnTo>
                  <a:pt x="26792" y="20171"/>
                </a:lnTo>
                <a:lnTo>
                  <a:pt x="26744" y="19480"/>
                </a:lnTo>
                <a:lnTo>
                  <a:pt x="26459" y="18171"/>
                </a:lnTo>
                <a:lnTo>
                  <a:pt x="25958" y="16956"/>
                </a:lnTo>
                <a:lnTo>
                  <a:pt x="25315" y="15789"/>
                </a:lnTo>
                <a:lnTo>
                  <a:pt x="24958" y="15218"/>
                </a:lnTo>
                <a:lnTo>
                  <a:pt x="24149" y="14098"/>
                </a:lnTo>
                <a:lnTo>
                  <a:pt x="23291" y="13003"/>
                </a:lnTo>
                <a:lnTo>
                  <a:pt x="23339" y="12812"/>
                </a:lnTo>
                <a:lnTo>
                  <a:pt x="23363" y="12598"/>
                </a:lnTo>
                <a:lnTo>
                  <a:pt x="23434" y="12241"/>
                </a:lnTo>
                <a:lnTo>
                  <a:pt x="23482" y="11860"/>
                </a:lnTo>
                <a:lnTo>
                  <a:pt x="23648" y="10526"/>
                </a:lnTo>
                <a:lnTo>
                  <a:pt x="23720" y="7811"/>
                </a:lnTo>
                <a:lnTo>
                  <a:pt x="23434" y="5120"/>
                </a:lnTo>
                <a:lnTo>
                  <a:pt x="22934" y="3167"/>
                </a:lnTo>
                <a:lnTo>
                  <a:pt x="22458" y="1929"/>
                </a:lnTo>
                <a:lnTo>
                  <a:pt x="22172" y="1334"/>
                </a:lnTo>
                <a:lnTo>
                  <a:pt x="22077" y="1191"/>
                </a:lnTo>
                <a:lnTo>
                  <a:pt x="21767" y="1119"/>
                </a:lnTo>
                <a:lnTo>
                  <a:pt x="21505" y="1286"/>
                </a:lnTo>
                <a:lnTo>
                  <a:pt x="21386" y="1572"/>
                </a:lnTo>
                <a:lnTo>
                  <a:pt x="21458" y="1739"/>
                </a:lnTo>
                <a:lnTo>
                  <a:pt x="21743" y="2334"/>
                </a:lnTo>
                <a:lnTo>
                  <a:pt x="22196" y="3572"/>
                </a:lnTo>
                <a:lnTo>
                  <a:pt x="22529" y="4834"/>
                </a:lnTo>
                <a:lnTo>
                  <a:pt x="22767" y="6144"/>
                </a:lnTo>
                <a:lnTo>
                  <a:pt x="22910" y="8145"/>
                </a:lnTo>
                <a:lnTo>
                  <a:pt x="22791" y="10836"/>
                </a:lnTo>
                <a:lnTo>
                  <a:pt x="22601" y="12122"/>
                </a:lnTo>
                <a:lnTo>
                  <a:pt x="22529" y="12026"/>
                </a:lnTo>
                <a:lnTo>
                  <a:pt x="22458" y="11955"/>
                </a:lnTo>
                <a:lnTo>
                  <a:pt x="21886" y="11145"/>
                </a:lnTo>
                <a:lnTo>
                  <a:pt x="20815" y="9502"/>
                </a:lnTo>
                <a:lnTo>
                  <a:pt x="20338" y="8645"/>
                </a:lnTo>
                <a:lnTo>
                  <a:pt x="19886" y="7740"/>
                </a:lnTo>
                <a:lnTo>
                  <a:pt x="19124" y="5835"/>
                </a:lnTo>
                <a:lnTo>
                  <a:pt x="18600" y="3858"/>
                </a:lnTo>
                <a:lnTo>
                  <a:pt x="18338" y="1834"/>
                </a:lnTo>
                <a:lnTo>
                  <a:pt x="18314" y="786"/>
                </a:lnTo>
                <a:lnTo>
                  <a:pt x="18290" y="596"/>
                </a:lnTo>
                <a:lnTo>
                  <a:pt x="18076" y="405"/>
                </a:lnTo>
                <a:lnTo>
                  <a:pt x="17766" y="405"/>
                </a:lnTo>
                <a:lnTo>
                  <a:pt x="17528" y="596"/>
                </a:lnTo>
                <a:lnTo>
                  <a:pt x="17481" y="786"/>
                </a:lnTo>
                <a:lnTo>
                  <a:pt x="17481" y="1453"/>
                </a:lnTo>
                <a:lnTo>
                  <a:pt x="17600" y="2786"/>
                </a:lnTo>
                <a:lnTo>
                  <a:pt x="17933" y="4763"/>
                </a:lnTo>
                <a:lnTo>
                  <a:pt x="18767" y="7287"/>
                </a:lnTo>
                <a:lnTo>
                  <a:pt x="19933" y="9669"/>
                </a:lnTo>
                <a:lnTo>
                  <a:pt x="20648" y="10812"/>
                </a:lnTo>
                <a:lnTo>
                  <a:pt x="20815" y="11074"/>
                </a:lnTo>
                <a:lnTo>
                  <a:pt x="20981" y="11312"/>
                </a:lnTo>
                <a:lnTo>
                  <a:pt x="21410" y="11907"/>
                </a:lnTo>
                <a:lnTo>
                  <a:pt x="21862" y="12503"/>
                </a:lnTo>
                <a:lnTo>
                  <a:pt x="22196" y="12931"/>
                </a:lnTo>
                <a:lnTo>
                  <a:pt x="22529" y="13360"/>
                </a:lnTo>
                <a:lnTo>
                  <a:pt x="23387" y="14432"/>
                </a:lnTo>
                <a:lnTo>
                  <a:pt x="24196" y="15575"/>
                </a:lnTo>
                <a:lnTo>
                  <a:pt x="24291" y="15718"/>
                </a:lnTo>
                <a:lnTo>
                  <a:pt x="24387" y="15861"/>
                </a:lnTo>
                <a:lnTo>
                  <a:pt x="24887" y="16646"/>
                </a:lnTo>
                <a:lnTo>
                  <a:pt x="25577" y="18242"/>
                </a:lnTo>
                <a:lnTo>
                  <a:pt x="25911" y="19861"/>
                </a:lnTo>
                <a:lnTo>
                  <a:pt x="25863" y="21600"/>
                </a:lnTo>
                <a:lnTo>
                  <a:pt x="25720" y="22505"/>
                </a:lnTo>
                <a:lnTo>
                  <a:pt x="25554" y="23267"/>
                </a:lnTo>
                <a:lnTo>
                  <a:pt x="25387" y="24029"/>
                </a:lnTo>
                <a:lnTo>
                  <a:pt x="25196" y="25029"/>
                </a:lnTo>
                <a:lnTo>
                  <a:pt x="25054" y="26553"/>
                </a:lnTo>
                <a:lnTo>
                  <a:pt x="25077" y="27577"/>
                </a:lnTo>
                <a:lnTo>
                  <a:pt x="25125" y="28101"/>
                </a:lnTo>
                <a:lnTo>
                  <a:pt x="25220" y="28577"/>
                </a:lnTo>
                <a:lnTo>
                  <a:pt x="25339" y="29078"/>
                </a:lnTo>
                <a:lnTo>
                  <a:pt x="24101" y="28173"/>
                </a:lnTo>
                <a:lnTo>
                  <a:pt x="22934" y="27220"/>
                </a:lnTo>
                <a:lnTo>
                  <a:pt x="21981" y="26386"/>
                </a:lnTo>
                <a:lnTo>
                  <a:pt x="21077" y="25553"/>
                </a:lnTo>
                <a:lnTo>
                  <a:pt x="21481" y="24910"/>
                </a:lnTo>
                <a:lnTo>
                  <a:pt x="22053" y="23576"/>
                </a:lnTo>
                <a:lnTo>
                  <a:pt x="22339" y="22219"/>
                </a:lnTo>
                <a:lnTo>
                  <a:pt x="22362" y="20814"/>
                </a:lnTo>
                <a:lnTo>
                  <a:pt x="22196" y="19409"/>
                </a:lnTo>
                <a:lnTo>
                  <a:pt x="21815" y="18004"/>
                </a:lnTo>
                <a:lnTo>
                  <a:pt x="21291" y="16646"/>
                </a:lnTo>
                <a:lnTo>
                  <a:pt x="20624" y="15360"/>
                </a:lnTo>
                <a:lnTo>
                  <a:pt x="20243" y="14741"/>
                </a:lnTo>
                <a:lnTo>
                  <a:pt x="19386" y="13431"/>
                </a:lnTo>
                <a:lnTo>
                  <a:pt x="18457" y="12146"/>
                </a:lnTo>
                <a:lnTo>
                  <a:pt x="18409" y="12074"/>
                </a:lnTo>
                <a:lnTo>
                  <a:pt x="18362" y="12026"/>
                </a:lnTo>
                <a:lnTo>
                  <a:pt x="18243" y="11860"/>
                </a:lnTo>
                <a:lnTo>
                  <a:pt x="18100" y="11669"/>
                </a:lnTo>
                <a:lnTo>
                  <a:pt x="17242" y="10455"/>
                </a:lnTo>
                <a:lnTo>
                  <a:pt x="16456" y="9193"/>
                </a:lnTo>
                <a:lnTo>
                  <a:pt x="16242" y="8859"/>
                </a:lnTo>
                <a:lnTo>
                  <a:pt x="16052" y="8526"/>
                </a:lnTo>
                <a:lnTo>
                  <a:pt x="15766" y="7978"/>
                </a:lnTo>
                <a:lnTo>
                  <a:pt x="15313" y="6883"/>
                </a:lnTo>
                <a:lnTo>
                  <a:pt x="14813" y="5239"/>
                </a:lnTo>
                <a:lnTo>
                  <a:pt x="14670" y="4120"/>
                </a:lnTo>
                <a:lnTo>
                  <a:pt x="14670" y="4096"/>
                </a:lnTo>
                <a:lnTo>
                  <a:pt x="14647" y="3930"/>
                </a:lnTo>
                <a:lnTo>
                  <a:pt x="14623" y="3739"/>
                </a:lnTo>
                <a:lnTo>
                  <a:pt x="14575" y="2929"/>
                </a:lnTo>
                <a:lnTo>
                  <a:pt x="14623" y="1239"/>
                </a:lnTo>
                <a:lnTo>
                  <a:pt x="14718" y="381"/>
                </a:lnTo>
                <a:lnTo>
                  <a:pt x="14718" y="191"/>
                </a:lnTo>
                <a:lnTo>
                  <a:pt x="14504" y="0"/>
                </a:lnTo>
                <a:close/>
              </a:path>
            </a:pathLst>
          </a:cu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1778000" y="694267"/>
            <a:ext cx="6917267" cy="1253066"/>
          </a:xfrm>
          <a:prstGeom prst="rect">
            <a:avLst/>
          </a:prstGeom>
          <a:noFill/>
        </p:spPr>
        <p:txBody>
          <a:bodyPr wrap="square" rtlCol="0">
            <a:spAutoFit/>
          </a:bodyPr>
          <a:lstStyle/>
          <a:p>
            <a:endParaRPr lang="en-US" dirty="0"/>
          </a:p>
        </p:txBody>
      </p:sp>
      <p:sp>
        <p:nvSpPr>
          <p:cNvPr id="3" name="TextBox 2"/>
          <p:cNvSpPr txBox="1"/>
          <p:nvPr/>
        </p:nvSpPr>
        <p:spPr>
          <a:xfrm>
            <a:off x="1041399" y="588450"/>
            <a:ext cx="7814733" cy="2893100"/>
          </a:xfrm>
          <a:prstGeom prst="rect">
            <a:avLst/>
          </a:prstGeom>
          <a:noFill/>
        </p:spPr>
        <p:txBody>
          <a:bodyPr wrap="square" rtlCol="0">
            <a:spAutoFit/>
          </a:bodyPr>
          <a:lstStyle/>
          <a:p>
            <a:r>
              <a:rPr lang="en-US" dirty="0" smtClean="0">
                <a:solidFill>
                  <a:schemeClr val="tx1"/>
                </a:solidFill>
                <a:latin typeface="Bellota Text" panose="020B0604020202020204" charset="0"/>
                <a:ea typeface="Bellota Text" panose="020B0604020202020204" charset="0"/>
              </a:rPr>
              <a:t>  The </a:t>
            </a:r>
            <a:r>
              <a:rPr lang="en-US" dirty="0">
                <a:solidFill>
                  <a:schemeClr val="tx1"/>
                </a:solidFill>
                <a:latin typeface="Bellota Text" panose="020B0604020202020204" charset="0"/>
                <a:ea typeface="Bellota Text" panose="020B0604020202020204" charset="0"/>
              </a:rPr>
              <a:t>need of the hour is real-time </a:t>
            </a:r>
            <a:r>
              <a:rPr lang="en-US" dirty="0" smtClean="0">
                <a:solidFill>
                  <a:schemeClr val="tx1"/>
                </a:solidFill>
                <a:latin typeface="Bellota Text" panose="020B0604020202020204" charset="0"/>
                <a:ea typeface="Bellota Text" panose="020B0604020202020204" charset="0"/>
              </a:rPr>
              <a:t>measurements </a:t>
            </a:r>
            <a:r>
              <a:rPr lang="en-US" dirty="0">
                <a:solidFill>
                  <a:schemeClr val="tx1"/>
                </a:solidFill>
                <a:latin typeface="Bellota Text" panose="020B0604020202020204" charset="0"/>
                <a:ea typeface="Bellota Text" panose="020B0604020202020204" charset="0"/>
              </a:rPr>
              <a:t>of marine pollutants and </a:t>
            </a:r>
            <a:r>
              <a:rPr lang="en-US" dirty="0" smtClean="0">
                <a:solidFill>
                  <a:schemeClr val="tx1"/>
                </a:solidFill>
                <a:latin typeface="Bellota Text" panose="020B0604020202020204" charset="0"/>
                <a:ea typeface="Bellota Text" panose="020B0604020202020204" charset="0"/>
              </a:rPr>
              <a:t>toxins.</a:t>
            </a:r>
            <a:r>
              <a:rPr lang="en-US" dirty="0">
                <a:solidFill>
                  <a:schemeClr val="tx1"/>
                </a:solidFill>
                <a:latin typeface="Bellota Text" panose="020B0604020202020204" charset="0"/>
                <a:ea typeface="Bellota Text" panose="020B0604020202020204" charset="0"/>
              </a:rPr>
              <a:t> </a:t>
            </a:r>
            <a:r>
              <a:rPr lang="en-US" dirty="0" smtClean="0">
                <a:solidFill>
                  <a:schemeClr val="tx1"/>
                </a:solidFill>
                <a:latin typeface="Bellota Text" panose="020B0604020202020204" charset="0"/>
                <a:ea typeface="Bellota Text" panose="020B0604020202020204" charset="0"/>
              </a:rPr>
              <a:t>Satellite </a:t>
            </a:r>
            <a:r>
              <a:rPr lang="en-US" dirty="0">
                <a:solidFill>
                  <a:schemeClr val="tx1"/>
                </a:solidFill>
                <a:latin typeface="Bellota Text" panose="020B0604020202020204" charset="0"/>
                <a:ea typeface="Bellota Text" panose="020B0604020202020204" charset="0"/>
              </a:rPr>
              <a:t>remote sensing covers large and remote areas, and </a:t>
            </a:r>
            <a:r>
              <a:rPr lang="en-US" dirty="0" smtClean="0">
                <a:solidFill>
                  <a:schemeClr val="tx1"/>
                </a:solidFill>
                <a:latin typeface="Bellota Text" panose="020B0604020202020204" charset="0"/>
                <a:ea typeface="Bellota Text" panose="020B0604020202020204" charset="0"/>
              </a:rPr>
              <a:t>maps </a:t>
            </a:r>
            <a:r>
              <a:rPr lang="en-US" dirty="0">
                <a:solidFill>
                  <a:schemeClr val="tx1"/>
                </a:solidFill>
                <a:latin typeface="Bellota Text" panose="020B0604020202020204" charset="0"/>
                <a:ea typeface="Bellota Text" panose="020B0604020202020204" charset="0"/>
              </a:rPr>
              <a:t>and </a:t>
            </a:r>
            <a:r>
              <a:rPr lang="en-US" dirty="0" smtClean="0">
                <a:solidFill>
                  <a:schemeClr val="tx1"/>
                </a:solidFill>
                <a:latin typeface="Bellota Text" panose="020B0604020202020204" charset="0"/>
                <a:ea typeface="Bellota Text" panose="020B0604020202020204" charset="0"/>
              </a:rPr>
              <a:t>monitors </a:t>
            </a:r>
            <a:r>
              <a:rPr lang="en-US" dirty="0">
                <a:solidFill>
                  <a:schemeClr val="tx1"/>
                </a:solidFill>
                <a:latin typeface="Bellota Text" panose="020B0604020202020204" charset="0"/>
                <a:ea typeface="Bellota Text" panose="020B0604020202020204" charset="0"/>
              </a:rPr>
              <a:t>water pollution of different types, characteristics, and concentrations.</a:t>
            </a:r>
          </a:p>
          <a:p>
            <a:r>
              <a:rPr lang="en-US" dirty="0" smtClean="0">
                <a:solidFill>
                  <a:schemeClr val="tx1"/>
                </a:solidFill>
                <a:latin typeface="Bellota Text" panose="020B0604020202020204" charset="0"/>
                <a:ea typeface="Bellota Text" panose="020B0604020202020204" charset="0"/>
              </a:rPr>
              <a:t>  Data obtained can be used to monitor and manage environmental </a:t>
            </a:r>
            <a:r>
              <a:rPr lang="en-US" dirty="0">
                <a:solidFill>
                  <a:schemeClr val="tx1"/>
                </a:solidFill>
                <a:latin typeface="Bellota Text" panose="020B0604020202020204" charset="0"/>
                <a:ea typeface="Bellota Text" panose="020B0604020202020204" charset="0"/>
              </a:rPr>
              <a:t>impacts </a:t>
            </a:r>
            <a:r>
              <a:rPr lang="en-US" dirty="0" smtClean="0">
                <a:solidFill>
                  <a:schemeClr val="tx1"/>
                </a:solidFill>
                <a:latin typeface="Bellota Text" panose="020B0604020202020204" charset="0"/>
                <a:ea typeface="Bellota Text" panose="020B0604020202020204" charset="0"/>
              </a:rPr>
              <a:t>and understand what controls the spatial distribution of debris.</a:t>
            </a:r>
          </a:p>
          <a:p>
            <a:r>
              <a:rPr lang="en-US" sz="1600" b="1" u="sng" dirty="0" smtClean="0">
                <a:solidFill>
                  <a:schemeClr val="tx1"/>
                </a:solidFill>
                <a:effectLst>
                  <a:outerShdw blurRad="38100" dist="38100" dir="2700000" algn="tl">
                    <a:srgbClr val="000000">
                      <a:alpha val="43137"/>
                    </a:srgbClr>
                  </a:outerShdw>
                </a:effectLst>
                <a:latin typeface="Bellota Text" panose="020B0604020202020204" charset="0"/>
                <a:ea typeface="Bellota Text" panose="020B0604020202020204" charset="0"/>
              </a:rPr>
              <a:t>How it works:</a:t>
            </a:r>
            <a:endParaRPr lang="en-US" sz="1600" b="1" u="sng" dirty="0">
              <a:solidFill>
                <a:schemeClr val="tx1"/>
              </a:solidFill>
              <a:effectLst>
                <a:outerShdw blurRad="38100" dist="38100" dir="2700000" algn="tl">
                  <a:srgbClr val="000000">
                    <a:alpha val="43137"/>
                  </a:srgbClr>
                </a:outerShdw>
              </a:effectLst>
              <a:latin typeface="Bellota Text" panose="020B0604020202020204" charset="0"/>
              <a:ea typeface="Bellota Text" panose="020B0604020202020204" charset="0"/>
            </a:endParaRPr>
          </a:p>
          <a:p>
            <a:r>
              <a:rPr lang="en-US" sz="1600" dirty="0" smtClean="0">
                <a:solidFill>
                  <a:schemeClr val="tx1"/>
                </a:solidFill>
                <a:effectLst>
                  <a:outerShdw blurRad="38100" dist="38100" dir="2700000" algn="tl">
                    <a:srgbClr val="000000">
                      <a:alpha val="43137"/>
                    </a:srgbClr>
                  </a:outerShdw>
                </a:effectLst>
                <a:latin typeface="Bellota Text" panose="020B0604020202020204" charset="0"/>
                <a:ea typeface="Bellota Text" panose="020B0604020202020204" charset="0"/>
              </a:rPr>
              <a:t>  Remote sensors capture </a:t>
            </a:r>
            <a:r>
              <a:rPr lang="en-US" sz="1600" dirty="0">
                <a:solidFill>
                  <a:schemeClr val="tx1"/>
                </a:solidFill>
                <a:effectLst>
                  <a:outerShdw blurRad="38100" dist="38100" dir="2700000" algn="tl">
                    <a:srgbClr val="000000">
                      <a:alpha val="43137"/>
                    </a:srgbClr>
                  </a:outerShdw>
                </a:effectLst>
                <a:latin typeface="Bellota Text" panose="020B0604020202020204" charset="0"/>
                <a:ea typeface="Bellota Text" panose="020B0604020202020204" charset="0"/>
              </a:rPr>
              <a:t>variations in inherent optical properties (IOP</a:t>
            </a:r>
            <a:r>
              <a:rPr lang="en-US" sz="1600" dirty="0" smtClean="0">
                <a:solidFill>
                  <a:schemeClr val="tx1"/>
                </a:solidFill>
                <a:effectLst>
                  <a:outerShdw blurRad="38100" dist="38100" dir="2700000" algn="tl">
                    <a:srgbClr val="000000">
                      <a:alpha val="43137"/>
                    </a:srgbClr>
                  </a:outerShdw>
                </a:effectLst>
                <a:latin typeface="Bellota Text" panose="020B0604020202020204" charset="0"/>
                <a:ea typeface="Bellota Text" panose="020B0604020202020204" charset="0"/>
              </a:rPr>
              <a:t>) of water, </a:t>
            </a:r>
            <a:r>
              <a:rPr lang="en-US" sz="1600" dirty="0">
                <a:solidFill>
                  <a:schemeClr val="tx1"/>
                </a:solidFill>
                <a:effectLst>
                  <a:outerShdw blurRad="38100" dist="38100" dir="2700000" algn="tl">
                    <a:srgbClr val="000000">
                      <a:alpha val="43137"/>
                    </a:srgbClr>
                  </a:outerShdw>
                </a:effectLst>
                <a:latin typeface="Bellota Text" panose="020B0604020202020204" charset="0"/>
                <a:ea typeface="Bellota Text" panose="020B0604020202020204" charset="0"/>
              </a:rPr>
              <a:t>such as absorption and </a:t>
            </a:r>
            <a:r>
              <a:rPr lang="en-US" sz="1600" dirty="0" smtClean="0">
                <a:solidFill>
                  <a:schemeClr val="tx1"/>
                </a:solidFill>
                <a:effectLst>
                  <a:outerShdw blurRad="38100" dist="38100" dir="2700000" algn="tl">
                    <a:srgbClr val="000000">
                      <a:alpha val="43137"/>
                    </a:srgbClr>
                  </a:outerShdw>
                </a:effectLst>
                <a:latin typeface="Bellota Text" panose="020B0604020202020204" charset="0"/>
                <a:ea typeface="Bellota Text" panose="020B0604020202020204" charset="0"/>
              </a:rPr>
              <a:t>scattering. Reflection</a:t>
            </a:r>
            <a:r>
              <a:rPr lang="en-US" sz="1600" dirty="0">
                <a:solidFill>
                  <a:schemeClr val="tx1"/>
                </a:solidFill>
                <a:effectLst>
                  <a:outerShdw blurRad="38100" dist="38100" dir="2700000" algn="tl">
                    <a:srgbClr val="000000">
                      <a:alpha val="43137"/>
                    </a:srgbClr>
                  </a:outerShdw>
                </a:effectLst>
                <a:latin typeface="Bellota Text" panose="020B0604020202020204" charset="0"/>
                <a:ea typeface="Bellota Text" panose="020B0604020202020204" charset="0"/>
              </a:rPr>
              <a:t>, absorption, and transmittance of electromagnetic radiation are highly dependent on the concentrations, types, and presence of substances in water. Hence, ocean color represents the </a:t>
            </a:r>
            <a:r>
              <a:rPr lang="en-US" sz="1600" dirty="0" smtClean="0">
                <a:solidFill>
                  <a:schemeClr val="tx1"/>
                </a:solidFill>
                <a:effectLst>
                  <a:outerShdw blurRad="38100" dist="38100" dir="2700000" algn="tl">
                    <a:srgbClr val="000000">
                      <a:alpha val="43137"/>
                    </a:srgbClr>
                  </a:outerShdw>
                </a:effectLst>
                <a:latin typeface="Bellota Text" panose="020B0604020202020204" charset="0"/>
                <a:ea typeface="Bellota Text" panose="020B0604020202020204" charset="0"/>
              </a:rPr>
              <a:t>data which </a:t>
            </a:r>
            <a:r>
              <a:rPr lang="en-US" sz="1600" dirty="0">
                <a:solidFill>
                  <a:schemeClr val="tx1"/>
                </a:solidFill>
                <a:effectLst>
                  <a:outerShdw blurRad="38100" dist="38100" dir="2700000" algn="tl">
                    <a:srgbClr val="000000">
                      <a:alpha val="43137"/>
                    </a:srgbClr>
                  </a:outerShdw>
                </a:effectLst>
                <a:latin typeface="Bellota Text" panose="020B0604020202020204" charset="0"/>
                <a:ea typeface="Bellota Text" panose="020B0604020202020204" charset="0"/>
              </a:rPr>
              <a:t>can be used to estimate the concentrations of water </a:t>
            </a:r>
            <a:r>
              <a:rPr lang="en-US" sz="1600" dirty="0" smtClean="0">
                <a:solidFill>
                  <a:schemeClr val="tx1"/>
                </a:solidFill>
                <a:effectLst>
                  <a:outerShdw blurRad="38100" dist="38100" dir="2700000" algn="tl">
                    <a:srgbClr val="000000">
                      <a:alpha val="43137"/>
                    </a:srgbClr>
                  </a:outerShdw>
                </a:effectLst>
                <a:latin typeface="Bellota Text" panose="020B0604020202020204" charset="0"/>
                <a:ea typeface="Bellota Text" panose="020B0604020202020204" charset="0"/>
              </a:rPr>
              <a:t>constituents.</a:t>
            </a:r>
          </a:p>
          <a:p>
            <a:r>
              <a:rPr lang="en-US" sz="1600" dirty="0" smtClean="0">
                <a:solidFill>
                  <a:schemeClr val="tx1"/>
                </a:solidFill>
                <a:effectLst>
                  <a:outerShdw blurRad="38100" dist="38100" dir="2700000" algn="tl">
                    <a:srgbClr val="000000">
                      <a:alpha val="43137"/>
                    </a:srgbClr>
                  </a:outerShdw>
                </a:effectLst>
                <a:latin typeface="Bellota Text" panose="020B0604020202020204" charset="0"/>
                <a:ea typeface="Bellota Text" panose="020B0604020202020204" charset="0"/>
              </a:rPr>
              <a:t>  </a:t>
            </a:r>
            <a:r>
              <a:rPr lang="en-US" sz="1600" dirty="0" err="1" smtClean="0">
                <a:solidFill>
                  <a:schemeClr val="tx1"/>
                </a:solidFill>
                <a:effectLst>
                  <a:outerShdw blurRad="38100" dist="38100" dir="2700000" algn="tl">
                    <a:srgbClr val="000000">
                      <a:alpha val="43137"/>
                    </a:srgbClr>
                  </a:outerShdw>
                </a:effectLst>
                <a:latin typeface="Bellota Text" panose="020B0604020202020204" charset="0"/>
                <a:ea typeface="Bellota Text" panose="020B0604020202020204" charset="0"/>
              </a:rPr>
              <a:t>mermaidAI</a:t>
            </a:r>
            <a:r>
              <a:rPr lang="en-US" sz="1600" dirty="0" smtClean="0">
                <a:solidFill>
                  <a:schemeClr val="tx1"/>
                </a:solidFill>
                <a:effectLst>
                  <a:outerShdw blurRad="38100" dist="38100" dir="2700000" algn="tl">
                    <a:srgbClr val="000000">
                      <a:alpha val="43137"/>
                    </a:srgbClr>
                  </a:outerShdw>
                </a:effectLst>
                <a:latin typeface="Bellota Text" panose="020B0604020202020204" charset="0"/>
                <a:ea typeface="Bellota Text" panose="020B0604020202020204" charset="0"/>
              </a:rPr>
              <a:t> will utilize the following:</a:t>
            </a:r>
            <a:endParaRPr lang="en-US" sz="1600" dirty="0">
              <a:solidFill>
                <a:schemeClr val="tx1"/>
              </a:solidFill>
              <a:effectLst>
                <a:outerShdw blurRad="38100" dist="38100" dir="2700000" algn="tl">
                  <a:srgbClr val="000000">
                    <a:alpha val="43137"/>
                  </a:srgbClr>
                </a:outerShdw>
              </a:effectLst>
              <a:latin typeface="Bellota Text" panose="020B0604020202020204" charset="0"/>
              <a:ea typeface="Bellota Text" panose="020B0604020202020204" charset="0"/>
            </a:endParaRPr>
          </a:p>
        </p:txBody>
      </p:sp>
    </p:spTree>
    <p:extLst>
      <p:ext uri="{BB962C8B-B14F-4D97-AF65-F5344CB8AC3E}">
        <p14:creationId xmlns:p14="http://schemas.microsoft.com/office/powerpoint/2010/main" val="480355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5"/>
          <p:cNvSpPr txBox="1">
            <a:spLocks noGrp="1"/>
          </p:cNvSpPr>
          <p:nvPr>
            <p:ph type="title" idx="2"/>
          </p:nvPr>
        </p:nvSpPr>
        <p:spPr>
          <a:xfrm>
            <a:off x="3272162" y="293175"/>
            <a:ext cx="3946108" cy="64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smtClean="0"/>
              <a:t>2</a:t>
            </a:r>
            <a:r>
              <a:rPr lang="en-GB" baseline="30000" dirty="0" smtClean="0"/>
              <a:t>nd</a:t>
            </a:r>
            <a:r>
              <a:rPr lang="en-GB" dirty="0" smtClean="0"/>
              <a:t> Approach</a:t>
            </a:r>
            <a:endParaRPr dirty="0"/>
          </a:p>
        </p:txBody>
      </p:sp>
      <p:sp>
        <p:nvSpPr>
          <p:cNvPr id="425" name="Google Shape;425;p35"/>
          <p:cNvSpPr txBox="1">
            <a:spLocks noGrp="1"/>
          </p:cNvSpPr>
          <p:nvPr>
            <p:ph type="title"/>
          </p:nvPr>
        </p:nvSpPr>
        <p:spPr>
          <a:xfrm>
            <a:off x="1652993" y="2433967"/>
            <a:ext cx="3378200" cy="64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u="sng" dirty="0" smtClean="0"/>
              <a:t>Parameters measured:</a:t>
            </a:r>
            <a:endParaRPr u="sng" dirty="0"/>
          </a:p>
        </p:txBody>
      </p:sp>
      <p:sp>
        <p:nvSpPr>
          <p:cNvPr id="426" name="Google Shape;426;p35"/>
          <p:cNvSpPr txBox="1">
            <a:spLocks noGrp="1"/>
          </p:cNvSpPr>
          <p:nvPr>
            <p:ph type="subTitle" idx="1"/>
          </p:nvPr>
        </p:nvSpPr>
        <p:spPr>
          <a:xfrm>
            <a:off x="982133" y="2891732"/>
            <a:ext cx="4569760" cy="1043775"/>
          </a:xfrm>
          <a:prstGeom prst="rect">
            <a:avLst/>
          </a:prstGeom>
        </p:spPr>
        <p:txBody>
          <a:bodyPr spcFirstLastPara="1" wrap="square" lIns="91425" tIns="91425" rIns="91425" bIns="91425" anchor="t" anchorCtr="0">
            <a:noAutofit/>
          </a:bodyPr>
          <a:lstStyle/>
          <a:p>
            <a:pPr marL="0" lvl="0" indent="0"/>
            <a:r>
              <a:rPr lang="en-US" b="1" dirty="0"/>
              <a:t>pH</a:t>
            </a:r>
            <a:r>
              <a:rPr lang="en-US" dirty="0"/>
              <a:t>, </a:t>
            </a:r>
            <a:r>
              <a:rPr lang="en-US" b="1" dirty="0"/>
              <a:t>dissolved oxygen (DO)</a:t>
            </a:r>
            <a:r>
              <a:rPr lang="en-US" dirty="0"/>
              <a:t>, </a:t>
            </a:r>
            <a:r>
              <a:rPr lang="en-US" b="1" dirty="0"/>
              <a:t>oxidation-reduction potential (ORP)</a:t>
            </a:r>
            <a:r>
              <a:rPr lang="en-US" dirty="0"/>
              <a:t>, </a:t>
            </a:r>
            <a:r>
              <a:rPr lang="en-US" b="1" dirty="0"/>
              <a:t>conductivity (salinity)</a:t>
            </a:r>
            <a:r>
              <a:rPr lang="en-US" dirty="0"/>
              <a:t>, </a:t>
            </a:r>
            <a:r>
              <a:rPr lang="en-US" b="1" dirty="0"/>
              <a:t>turbidity, temperature</a:t>
            </a:r>
            <a:r>
              <a:rPr lang="en-US" dirty="0"/>
              <a:t> and </a:t>
            </a:r>
            <a:r>
              <a:rPr lang="en-US" b="1" dirty="0"/>
              <a:t>dissolved ions</a:t>
            </a:r>
            <a:r>
              <a:rPr lang="en-US" dirty="0"/>
              <a:t> </a:t>
            </a:r>
            <a:endParaRPr dirty="0"/>
          </a:p>
        </p:txBody>
      </p:sp>
      <p:sp>
        <p:nvSpPr>
          <p:cNvPr id="427" name="Google Shape;427;p35"/>
          <p:cNvSpPr txBox="1">
            <a:spLocks noGrp="1"/>
          </p:cNvSpPr>
          <p:nvPr>
            <p:ph type="title" idx="4"/>
          </p:nvPr>
        </p:nvSpPr>
        <p:spPr>
          <a:xfrm>
            <a:off x="5460025" y="2433967"/>
            <a:ext cx="3389380" cy="64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u="sng" dirty="0" smtClean="0"/>
              <a:t>Types of Plastic Trash:</a:t>
            </a:r>
            <a:endParaRPr u="sng" dirty="0"/>
          </a:p>
        </p:txBody>
      </p:sp>
      <p:sp>
        <p:nvSpPr>
          <p:cNvPr id="428" name="Google Shape;428;p35"/>
          <p:cNvSpPr txBox="1">
            <a:spLocks noGrp="1"/>
          </p:cNvSpPr>
          <p:nvPr>
            <p:ph type="subTitle" idx="7"/>
          </p:nvPr>
        </p:nvSpPr>
        <p:spPr>
          <a:xfrm>
            <a:off x="5460025" y="2847414"/>
            <a:ext cx="3748344" cy="951176"/>
          </a:xfrm>
          <a:prstGeom prst="rect">
            <a:avLst/>
          </a:prstGeom>
        </p:spPr>
        <p:txBody>
          <a:bodyPr spcFirstLastPara="1" wrap="square" lIns="91425" tIns="91425" rIns="91425" bIns="91425" anchor="t" anchorCtr="0">
            <a:noAutofit/>
          </a:bodyPr>
          <a:lstStyle/>
          <a:p>
            <a:pPr marL="0" indent="0"/>
            <a:r>
              <a:rPr lang="en-US" dirty="0" err="1" smtClean="0"/>
              <a:t>Microplastics</a:t>
            </a:r>
            <a:r>
              <a:rPr lang="en-US" dirty="0" smtClean="0"/>
              <a:t>, </a:t>
            </a:r>
            <a:r>
              <a:rPr lang="en-US" b="1" dirty="0"/>
              <a:t>Persistent </a:t>
            </a:r>
            <a:r>
              <a:rPr lang="en-US" b="1" dirty="0" err="1"/>
              <a:t>Bioaccumulative</a:t>
            </a:r>
            <a:r>
              <a:rPr lang="en-US" b="1" dirty="0"/>
              <a:t> and Toxic Substances (PBTs) And </a:t>
            </a:r>
            <a:r>
              <a:rPr lang="en-US" b="1" dirty="0" smtClean="0"/>
              <a:t>Plastics, </a:t>
            </a:r>
            <a:r>
              <a:rPr lang="en-US" dirty="0" smtClean="0"/>
              <a:t>among other kinds</a:t>
            </a:r>
            <a:endParaRPr lang="en-US" dirty="0"/>
          </a:p>
          <a:p>
            <a:pPr marL="0" lvl="0" indent="0" algn="ctr" rtl="0">
              <a:spcBef>
                <a:spcPts val="0"/>
              </a:spcBef>
              <a:spcAft>
                <a:spcPts val="0"/>
              </a:spcAft>
              <a:buNone/>
            </a:pPr>
            <a:endParaRPr dirty="0"/>
          </a:p>
        </p:txBody>
      </p:sp>
      <p:sp>
        <p:nvSpPr>
          <p:cNvPr id="429" name="Google Shape;429;p35"/>
          <p:cNvSpPr txBox="1">
            <a:spLocks noGrp="1"/>
          </p:cNvSpPr>
          <p:nvPr>
            <p:ph type="title" idx="3"/>
          </p:nvPr>
        </p:nvSpPr>
        <p:spPr>
          <a:xfrm>
            <a:off x="2006043" y="3647826"/>
            <a:ext cx="2672100" cy="64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u="sng" dirty="0" smtClean="0"/>
              <a:t>Datasets used:</a:t>
            </a:r>
            <a:endParaRPr u="sng" dirty="0"/>
          </a:p>
        </p:txBody>
      </p:sp>
      <p:sp>
        <p:nvSpPr>
          <p:cNvPr id="430" name="Google Shape;430;p35"/>
          <p:cNvSpPr txBox="1">
            <a:spLocks noGrp="1"/>
          </p:cNvSpPr>
          <p:nvPr>
            <p:ph type="subTitle" idx="6"/>
          </p:nvPr>
        </p:nvSpPr>
        <p:spPr>
          <a:xfrm>
            <a:off x="1132293" y="4079234"/>
            <a:ext cx="4059767" cy="567900"/>
          </a:xfrm>
          <a:prstGeom prst="rect">
            <a:avLst/>
          </a:prstGeom>
        </p:spPr>
        <p:txBody>
          <a:bodyPr spcFirstLastPara="1" wrap="square" lIns="91425" tIns="91425" rIns="91425" bIns="91425" anchor="t" anchorCtr="0">
            <a:noAutofit/>
          </a:bodyPr>
          <a:lstStyle/>
          <a:p>
            <a:pPr lvl="0" indent="-457200" algn="ctr" rtl="0">
              <a:spcBef>
                <a:spcPts val="0"/>
              </a:spcBef>
              <a:spcAft>
                <a:spcPts val="0"/>
              </a:spcAft>
              <a:buFont typeface="+mj-lt"/>
              <a:buAutoNum type="arabicPeriod"/>
            </a:pPr>
            <a:r>
              <a:rPr lang="en-US" sz="2000" b="1" dirty="0" smtClean="0"/>
              <a:t>EOSDIS Ocean Data</a:t>
            </a:r>
          </a:p>
          <a:p>
            <a:pPr marL="342900" lvl="0" indent="-342900">
              <a:buFont typeface="+mj-lt"/>
              <a:buAutoNum type="arabicPeriod"/>
            </a:pPr>
            <a:r>
              <a:rPr lang="en-US" sz="2000" b="1" dirty="0"/>
              <a:t>Global Drifter </a:t>
            </a:r>
            <a:r>
              <a:rPr lang="en-US" sz="2000" b="1" dirty="0" smtClean="0"/>
              <a:t>Database, NOAA</a:t>
            </a:r>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431" name="Google Shape;431;p35"/>
          <p:cNvSpPr txBox="1">
            <a:spLocks noGrp="1"/>
          </p:cNvSpPr>
          <p:nvPr>
            <p:ph type="title" idx="5"/>
          </p:nvPr>
        </p:nvSpPr>
        <p:spPr>
          <a:xfrm>
            <a:off x="5818665" y="3663111"/>
            <a:ext cx="2672100" cy="64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u="sng" dirty="0" smtClean="0"/>
              <a:t>Datasets Used:</a:t>
            </a:r>
            <a:endParaRPr u="sng" dirty="0"/>
          </a:p>
        </p:txBody>
      </p:sp>
      <p:sp>
        <p:nvSpPr>
          <p:cNvPr id="432" name="Google Shape;432;p35"/>
          <p:cNvSpPr txBox="1">
            <a:spLocks noGrp="1"/>
          </p:cNvSpPr>
          <p:nvPr>
            <p:ph type="subTitle" idx="8"/>
          </p:nvPr>
        </p:nvSpPr>
        <p:spPr>
          <a:xfrm>
            <a:off x="5702053" y="4079234"/>
            <a:ext cx="3357280" cy="56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b="1" dirty="0" smtClean="0"/>
              <a:t>100,000+ images of plastic debris </a:t>
            </a:r>
            <a:endParaRPr sz="2000" b="1" dirty="0"/>
          </a:p>
        </p:txBody>
      </p:sp>
      <p:sp>
        <p:nvSpPr>
          <p:cNvPr id="433" name="Google Shape;433;p35"/>
          <p:cNvSpPr/>
          <p:nvPr/>
        </p:nvSpPr>
        <p:spPr>
          <a:xfrm>
            <a:off x="-793246" y="150788"/>
            <a:ext cx="2949889" cy="2859910"/>
          </a:xfrm>
          <a:custGeom>
            <a:avLst/>
            <a:gdLst/>
            <a:ahLst/>
            <a:cxnLst/>
            <a:rect l="l" t="t" r="r" b="b"/>
            <a:pathLst>
              <a:path w="17933" h="17386" extrusionOk="0">
                <a:moveTo>
                  <a:pt x="15099" y="1"/>
                </a:moveTo>
                <a:lnTo>
                  <a:pt x="14599" y="72"/>
                </a:lnTo>
                <a:lnTo>
                  <a:pt x="12884" y="1216"/>
                </a:lnTo>
                <a:lnTo>
                  <a:pt x="10407" y="3097"/>
                </a:lnTo>
                <a:lnTo>
                  <a:pt x="10264" y="3192"/>
                </a:lnTo>
                <a:lnTo>
                  <a:pt x="9883" y="3240"/>
                </a:lnTo>
                <a:lnTo>
                  <a:pt x="9169" y="3049"/>
                </a:lnTo>
                <a:lnTo>
                  <a:pt x="7954" y="2382"/>
                </a:lnTo>
                <a:lnTo>
                  <a:pt x="6597" y="1382"/>
                </a:lnTo>
                <a:lnTo>
                  <a:pt x="5883" y="811"/>
                </a:lnTo>
                <a:lnTo>
                  <a:pt x="5549" y="525"/>
                </a:lnTo>
                <a:lnTo>
                  <a:pt x="4906" y="215"/>
                </a:lnTo>
                <a:lnTo>
                  <a:pt x="4335" y="120"/>
                </a:lnTo>
                <a:lnTo>
                  <a:pt x="3858" y="239"/>
                </a:lnTo>
                <a:lnTo>
                  <a:pt x="3525" y="501"/>
                </a:lnTo>
                <a:lnTo>
                  <a:pt x="3334" y="930"/>
                </a:lnTo>
                <a:lnTo>
                  <a:pt x="3287" y="1430"/>
                </a:lnTo>
                <a:lnTo>
                  <a:pt x="3453" y="2025"/>
                </a:lnTo>
                <a:lnTo>
                  <a:pt x="3644" y="2335"/>
                </a:lnTo>
                <a:lnTo>
                  <a:pt x="4311" y="3335"/>
                </a:lnTo>
                <a:lnTo>
                  <a:pt x="5621" y="4883"/>
                </a:lnTo>
                <a:lnTo>
                  <a:pt x="5883" y="5312"/>
                </a:lnTo>
                <a:lnTo>
                  <a:pt x="5954" y="5574"/>
                </a:lnTo>
                <a:lnTo>
                  <a:pt x="6002" y="6026"/>
                </a:lnTo>
                <a:lnTo>
                  <a:pt x="5740" y="6478"/>
                </a:lnTo>
                <a:lnTo>
                  <a:pt x="4978" y="6883"/>
                </a:lnTo>
                <a:lnTo>
                  <a:pt x="4335" y="7074"/>
                </a:lnTo>
                <a:lnTo>
                  <a:pt x="3430" y="7312"/>
                </a:lnTo>
                <a:lnTo>
                  <a:pt x="1858" y="7788"/>
                </a:lnTo>
                <a:lnTo>
                  <a:pt x="929" y="8217"/>
                </a:lnTo>
                <a:lnTo>
                  <a:pt x="453" y="8527"/>
                </a:lnTo>
                <a:lnTo>
                  <a:pt x="143" y="8931"/>
                </a:lnTo>
                <a:lnTo>
                  <a:pt x="0" y="9384"/>
                </a:lnTo>
                <a:lnTo>
                  <a:pt x="0" y="9670"/>
                </a:lnTo>
                <a:lnTo>
                  <a:pt x="24" y="9860"/>
                </a:lnTo>
                <a:lnTo>
                  <a:pt x="167" y="10194"/>
                </a:lnTo>
                <a:lnTo>
                  <a:pt x="429" y="10432"/>
                </a:lnTo>
                <a:lnTo>
                  <a:pt x="834" y="10622"/>
                </a:lnTo>
                <a:lnTo>
                  <a:pt x="1667" y="10765"/>
                </a:lnTo>
                <a:lnTo>
                  <a:pt x="3334" y="10622"/>
                </a:lnTo>
                <a:lnTo>
                  <a:pt x="4430" y="10408"/>
                </a:lnTo>
                <a:lnTo>
                  <a:pt x="5311" y="10241"/>
                </a:lnTo>
                <a:lnTo>
                  <a:pt x="6454" y="10170"/>
                </a:lnTo>
                <a:lnTo>
                  <a:pt x="7216" y="10336"/>
                </a:lnTo>
                <a:lnTo>
                  <a:pt x="7264" y="10408"/>
                </a:lnTo>
                <a:lnTo>
                  <a:pt x="7335" y="10432"/>
                </a:lnTo>
                <a:lnTo>
                  <a:pt x="7669" y="11146"/>
                </a:lnTo>
                <a:lnTo>
                  <a:pt x="7835" y="12289"/>
                </a:lnTo>
                <a:lnTo>
                  <a:pt x="7835" y="13170"/>
                </a:lnTo>
                <a:lnTo>
                  <a:pt x="7859" y="14313"/>
                </a:lnTo>
                <a:lnTo>
                  <a:pt x="8074" y="15957"/>
                </a:lnTo>
                <a:lnTo>
                  <a:pt x="8359" y="16742"/>
                </a:lnTo>
                <a:lnTo>
                  <a:pt x="8621" y="17100"/>
                </a:lnTo>
                <a:lnTo>
                  <a:pt x="8931" y="17314"/>
                </a:lnTo>
                <a:lnTo>
                  <a:pt x="9288" y="17385"/>
                </a:lnTo>
                <a:lnTo>
                  <a:pt x="9479" y="17362"/>
                </a:lnTo>
                <a:lnTo>
                  <a:pt x="9741" y="17314"/>
                </a:lnTo>
                <a:lnTo>
                  <a:pt x="10169" y="17076"/>
                </a:lnTo>
                <a:lnTo>
                  <a:pt x="10479" y="16671"/>
                </a:lnTo>
                <a:lnTo>
                  <a:pt x="10717" y="16147"/>
                </a:lnTo>
                <a:lnTo>
                  <a:pt x="10931" y="15171"/>
                </a:lnTo>
                <a:lnTo>
                  <a:pt x="11074" y="13528"/>
                </a:lnTo>
                <a:lnTo>
                  <a:pt x="11122" y="12599"/>
                </a:lnTo>
                <a:lnTo>
                  <a:pt x="11169" y="11932"/>
                </a:lnTo>
                <a:lnTo>
                  <a:pt x="11431" y="11098"/>
                </a:lnTo>
                <a:lnTo>
                  <a:pt x="11789" y="10741"/>
                </a:lnTo>
                <a:lnTo>
                  <a:pt x="12265" y="10694"/>
                </a:lnTo>
                <a:lnTo>
                  <a:pt x="12527" y="10717"/>
                </a:lnTo>
                <a:lnTo>
                  <a:pt x="13003" y="10884"/>
                </a:lnTo>
                <a:lnTo>
                  <a:pt x="14789" y="11837"/>
                </a:lnTo>
                <a:lnTo>
                  <a:pt x="15908" y="12313"/>
                </a:lnTo>
                <a:lnTo>
                  <a:pt x="16242" y="12408"/>
                </a:lnTo>
                <a:lnTo>
                  <a:pt x="16861" y="12456"/>
                </a:lnTo>
                <a:lnTo>
                  <a:pt x="17337" y="12337"/>
                </a:lnTo>
                <a:lnTo>
                  <a:pt x="17718" y="12051"/>
                </a:lnTo>
                <a:lnTo>
                  <a:pt x="17909" y="11670"/>
                </a:lnTo>
                <a:lnTo>
                  <a:pt x="17933" y="11170"/>
                </a:lnTo>
                <a:lnTo>
                  <a:pt x="17718" y="10646"/>
                </a:lnTo>
                <a:lnTo>
                  <a:pt x="17290" y="10074"/>
                </a:lnTo>
                <a:lnTo>
                  <a:pt x="16932" y="9789"/>
                </a:lnTo>
                <a:lnTo>
                  <a:pt x="16242" y="9217"/>
                </a:lnTo>
                <a:lnTo>
                  <a:pt x="14980" y="8074"/>
                </a:lnTo>
                <a:lnTo>
                  <a:pt x="14075" y="7026"/>
                </a:lnTo>
                <a:lnTo>
                  <a:pt x="13741" y="6359"/>
                </a:lnTo>
                <a:lnTo>
                  <a:pt x="13718" y="6002"/>
                </a:lnTo>
                <a:lnTo>
                  <a:pt x="13765" y="5835"/>
                </a:lnTo>
                <a:lnTo>
                  <a:pt x="15123" y="3025"/>
                </a:lnTo>
                <a:lnTo>
                  <a:pt x="15885" y="1096"/>
                </a:lnTo>
                <a:lnTo>
                  <a:pt x="15861" y="596"/>
                </a:lnTo>
                <a:lnTo>
                  <a:pt x="15670" y="334"/>
                </a:lnTo>
                <a:lnTo>
                  <a:pt x="15551" y="215"/>
                </a:lnTo>
                <a:lnTo>
                  <a:pt x="15408" y="120"/>
                </a:lnTo>
                <a:lnTo>
                  <a:pt x="150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1946155" y="863700"/>
            <a:ext cx="2796357" cy="2031325"/>
          </a:xfrm>
          <a:prstGeom prst="rect">
            <a:avLst/>
          </a:prstGeom>
          <a:noFill/>
        </p:spPr>
        <p:txBody>
          <a:bodyPr wrap="square" rtlCol="0">
            <a:spAutoFit/>
          </a:bodyPr>
          <a:lstStyle/>
          <a:p>
            <a:r>
              <a:rPr lang="en-US" dirty="0" smtClean="0">
                <a:solidFill>
                  <a:schemeClr val="tx1"/>
                </a:solidFill>
                <a:latin typeface="Bellota Text" panose="020B0604020202020204" charset="0"/>
                <a:ea typeface="Bellota Text" panose="020B0604020202020204" charset="0"/>
              </a:rPr>
              <a:t>Remote water </a:t>
            </a:r>
            <a:r>
              <a:rPr lang="en-US" dirty="0">
                <a:solidFill>
                  <a:schemeClr val="tx1"/>
                </a:solidFill>
                <a:latin typeface="Bellota Text" panose="020B0604020202020204" charset="0"/>
                <a:ea typeface="Bellota Text" panose="020B0604020202020204" charset="0"/>
              </a:rPr>
              <a:t>quality </a:t>
            </a:r>
            <a:r>
              <a:rPr lang="en-US" dirty="0" smtClean="0">
                <a:solidFill>
                  <a:schemeClr val="tx1"/>
                </a:solidFill>
                <a:latin typeface="Bellota Text" panose="020B0604020202020204" charset="0"/>
                <a:ea typeface="Bellota Text" panose="020B0604020202020204" charset="0"/>
              </a:rPr>
              <a:t>monitoring from the </a:t>
            </a:r>
            <a:r>
              <a:rPr lang="en-US" u="sng" dirty="0" smtClean="0">
                <a:solidFill>
                  <a:schemeClr val="tx1"/>
                </a:solidFill>
                <a:latin typeface="Bellota Text" panose="020B0604020202020204" charset="0"/>
                <a:ea typeface="Bellota Text" panose="020B0604020202020204" charset="0"/>
              </a:rPr>
              <a:t>surface</a:t>
            </a:r>
            <a:r>
              <a:rPr lang="en-US" dirty="0" smtClean="0">
                <a:solidFill>
                  <a:schemeClr val="tx1"/>
                </a:solidFill>
                <a:latin typeface="Bellota Text" panose="020B0604020202020204" charset="0"/>
                <a:ea typeface="Bellota Text" panose="020B0604020202020204" charset="0"/>
              </a:rPr>
              <a:t> is done with </a:t>
            </a:r>
            <a:r>
              <a:rPr lang="en-US" dirty="0">
                <a:solidFill>
                  <a:schemeClr val="tx1"/>
                </a:solidFill>
                <a:latin typeface="Bellota Text" panose="020B0604020202020204" charset="0"/>
                <a:ea typeface="Bellota Text" panose="020B0604020202020204" charset="0"/>
              </a:rPr>
              <a:t>multiple sensors that measure </a:t>
            </a:r>
            <a:r>
              <a:rPr lang="en-US" dirty="0" smtClean="0">
                <a:solidFill>
                  <a:schemeClr val="tx1"/>
                </a:solidFill>
                <a:latin typeface="Bellota Text" panose="020B0604020202020204" charset="0"/>
                <a:ea typeface="Bellota Text" panose="020B0604020202020204" charset="0"/>
              </a:rPr>
              <a:t>the </a:t>
            </a:r>
            <a:r>
              <a:rPr lang="en-US" dirty="0">
                <a:solidFill>
                  <a:schemeClr val="tx1"/>
                </a:solidFill>
                <a:latin typeface="Bellota Text" panose="020B0604020202020204" charset="0"/>
                <a:ea typeface="Bellota Text" panose="020B0604020202020204" charset="0"/>
              </a:rPr>
              <a:t>most relevant water quality parameters, </a:t>
            </a:r>
            <a:r>
              <a:rPr lang="en-US" dirty="0" smtClean="0">
                <a:solidFill>
                  <a:schemeClr val="tx1"/>
                </a:solidFill>
                <a:latin typeface="Bellota Text" panose="020B0604020202020204" charset="0"/>
                <a:ea typeface="Bellota Text" panose="020B0604020202020204" charset="0"/>
              </a:rPr>
              <a:t>With this data, we can use AI to perform chemical </a:t>
            </a:r>
            <a:r>
              <a:rPr lang="en-US" dirty="0">
                <a:solidFill>
                  <a:schemeClr val="tx1"/>
                </a:solidFill>
                <a:latin typeface="Bellota Text" panose="020B0604020202020204" charset="0"/>
                <a:ea typeface="Bellota Text" panose="020B0604020202020204" charset="0"/>
              </a:rPr>
              <a:t>leakage detection </a:t>
            </a:r>
            <a:r>
              <a:rPr lang="en-US" dirty="0" smtClean="0">
                <a:solidFill>
                  <a:schemeClr val="tx1"/>
                </a:solidFill>
                <a:latin typeface="Bellota Text" panose="020B0604020202020204" charset="0"/>
                <a:ea typeface="Bellota Text" panose="020B0604020202020204" charset="0"/>
              </a:rPr>
              <a:t>and </a:t>
            </a:r>
            <a:r>
              <a:rPr lang="en-US" dirty="0">
                <a:solidFill>
                  <a:schemeClr val="tx1"/>
                </a:solidFill>
                <a:latin typeface="Bellota Text" panose="020B0604020202020204" charset="0"/>
                <a:ea typeface="Bellota Text" panose="020B0604020202020204" charset="0"/>
              </a:rPr>
              <a:t>levels of seawater pollution</a:t>
            </a:r>
            <a:r>
              <a:rPr lang="en-US" dirty="0" smtClean="0">
                <a:solidFill>
                  <a:schemeClr val="tx1"/>
                </a:solidFill>
                <a:latin typeface="Bellota Text" panose="020B0604020202020204" charset="0"/>
                <a:ea typeface="Bellota Text" panose="020B0604020202020204" charset="0"/>
              </a:rPr>
              <a:t>.</a:t>
            </a:r>
          </a:p>
          <a:p>
            <a:r>
              <a:rPr lang="en-US" dirty="0">
                <a:solidFill>
                  <a:schemeClr val="tx1"/>
                </a:solidFill>
                <a:latin typeface="Bellota Text" panose="020B0604020202020204" charset="0"/>
                <a:ea typeface="Bellota Text" panose="020B0604020202020204" charset="0"/>
              </a:rPr>
              <a:t> </a:t>
            </a:r>
            <a:r>
              <a:rPr lang="en-US" dirty="0" smtClean="0">
                <a:solidFill>
                  <a:schemeClr val="tx1"/>
                </a:solidFill>
                <a:latin typeface="Bellota Text" panose="020B0604020202020204" charset="0"/>
                <a:ea typeface="Bellota Text" panose="020B0604020202020204" charset="0"/>
              </a:rPr>
              <a:t> </a:t>
            </a:r>
            <a:endParaRPr lang="en-US" dirty="0">
              <a:solidFill>
                <a:schemeClr val="tx1"/>
              </a:solidFill>
              <a:latin typeface="Bellota Text" panose="020B0604020202020204" charset="0"/>
              <a:ea typeface="Bellota Text" panose="020B0604020202020204" charset="0"/>
            </a:endParaRPr>
          </a:p>
        </p:txBody>
      </p:sp>
      <p:sp>
        <p:nvSpPr>
          <p:cNvPr id="3" name="TextBox 2"/>
          <p:cNvSpPr txBox="1"/>
          <p:nvPr/>
        </p:nvSpPr>
        <p:spPr>
          <a:xfrm>
            <a:off x="5496786" y="863700"/>
            <a:ext cx="2793313" cy="1600438"/>
          </a:xfrm>
          <a:prstGeom prst="rect">
            <a:avLst/>
          </a:prstGeom>
          <a:noFill/>
        </p:spPr>
        <p:txBody>
          <a:bodyPr wrap="square" rtlCol="0">
            <a:spAutoFit/>
          </a:bodyPr>
          <a:lstStyle/>
          <a:p>
            <a:r>
              <a:rPr lang="en-US" dirty="0">
                <a:solidFill>
                  <a:schemeClr val="tx1"/>
                </a:solidFill>
                <a:latin typeface="Bellota Text" panose="020B0604020202020204" charset="0"/>
                <a:ea typeface="Bellota Text" panose="020B0604020202020204" charset="0"/>
              </a:rPr>
              <a:t>The </a:t>
            </a:r>
            <a:r>
              <a:rPr lang="en-US" u="sng" dirty="0">
                <a:solidFill>
                  <a:schemeClr val="tx1"/>
                </a:solidFill>
                <a:latin typeface="Bellota Text" panose="020B0604020202020204" charset="0"/>
                <a:ea typeface="Bellota Text" panose="020B0604020202020204" charset="0"/>
              </a:rPr>
              <a:t>undersea</a:t>
            </a:r>
            <a:r>
              <a:rPr lang="en-US" dirty="0">
                <a:solidFill>
                  <a:schemeClr val="tx1"/>
                </a:solidFill>
                <a:latin typeface="Bellota Text" panose="020B0604020202020204" charset="0"/>
                <a:ea typeface="Bellota Text" panose="020B0604020202020204" charset="0"/>
              </a:rPr>
              <a:t> approach relies on high-powered cameras and AI to image and monitor debris in places previously inaccessible to humans</a:t>
            </a:r>
            <a:r>
              <a:rPr lang="en-US" dirty="0" smtClean="0">
                <a:solidFill>
                  <a:schemeClr val="tx1"/>
                </a:solidFill>
                <a:latin typeface="Bellota Text" panose="020B0604020202020204" charset="0"/>
                <a:ea typeface="Bellota Text" panose="020B0604020202020204" charset="0"/>
              </a:rPr>
              <a:t>. It has access to a dataset of pollutant images, and continues building upon it.</a:t>
            </a:r>
            <a:endParaRPr lang="en-US" dirty="0">
              <a:solidFill>
                <a:schemeClr val="tx1"/>
              </a:solidFill>
              <a:latin typeface="Bellota Text" panose="020B0604020202020204" charset="0"/>
              <a:ea typeface="Bellota Text" panose="020B0604020202020204" charset="0"/>
            </a:endParaRPr>
          </a:p>
        </p:txBody>
      </p:sp>
    </p:spTree>
    <p:extLst>
      <p:ext uri="{BB962C8B-B14F-4D97-AF65-F5344CB8AC3E}">
        <p14:creationId xmlns:p14="http://schemas.microsoft.com/office/powerpoint/2010/main" val="1331341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60"/>
          <p:cNvSpPr txBox="1">
            <a:spLocks noGrp="1"/>
          </p:cNvSpPr>
          <p:nvPr>
            <p:ph type="title"/>
          </p:nvPr>
        </p:nvSpPr>
        <p:spPr>
          <a:xfrm>
            <a:off x="1583700" y="899759"/>
            <a:ext cx="5976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smtClean="0"/>
              <a:t>Public access via Dashboard</a:t>
            </a:r>
            <a:endParaRPr b="1" dirty="0"/>
          </a:p>
        </p:txBody>
      </p:sp>
      <p:sp>
        <p:nvSpPr>
          <p:cNvPr id="886" name="Google Shape;886;p60"/>
          <p:cNvSpPr txBox="1">
            <a:spLocks noGrp="1"/>
          </p:cNvSpPr>
          <p:nvPr>
            <p:ph type="subTitle" idx="1"/>
          </p:nvPr>
        </p:nvSpPr>
        <p:spPr>
          <a:xfrm flipH="1">
            <a:off x="383708" y="1472459"/>
            <a:ext cx="3716372" cy="309651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Information gathered by </a:t>
            </a:r>
            <a:r>
              <a:rPr lang="en-US" dirty="0" err="1" smtClean="0"/>
              <a:t>mermaidAI</a:t>
            </a:r>
            <a:r>
              <a:rPr lang="en-US" dirty="0" smtClean="0"/>
              <a:t>, such as volume of pollutants recorded, along with location will be available to the public, both on desktop and mobile.</a:t>
            </a:r>
          </a:p>
          <a:p>
            <a:pPr marL="0" lvl="0" indent="0" algn="ctr" rtl="0">
              <a:spcBef>
                <a:spcPts val="0"/>
              </a:spcBef>
              <a:spcAft>
                <a:spcPts val="0"/>
              </a:spcAft>
              <a:buNone/>
            </a:pPr>
            <a:r>
              <a:rPr lang="en-US" dirty="0" smtClean="0"/>
              <a:t>Users will be presented with an easy-to-use interface; a prototype of which is illustrated here.</a:t>
            </a:r>
          </a:p>
          <a:p>
            <a:pPr marL="0" lvl="0" indent="0" algn="ctr" rtl="0">
              <a:spcBef>
                <a:spcPts val="0"/>
              </a:spcBef>
              <a:spcAft>
                <a:spcPts val="0"/>
              </a:spcAft>
              <a:buNone/>
            </a:pPr>
            <a:r>
              <a:rPr lang="en-US" b="1" dirty="0" smtClean="0"/>
              <a:t>Few features included are:</a:t>
            </a:r>
          </a:p>
          <a:p>
            <a:pPr marL="285750" lvl="0" indent="-285750" algn="l" rtl="0">
              <a:spcBef>
                <a:spcPts val="0"/>
              </a:spcBef>
              <a:spcAft>
                <a:spcPts val="0"/>
              </a:spcAft>
              <a:buFont typeface="Arial" panose="020B0604020202020204" pitchFamily="34" charset="0"/>
              <a:buChar char="•"/>
            </a:pPr>
            <a:r>
              <a:rPr lang="en-US" dirty="0" smtClean="0"/>
              <a:t>Access to joint clean-up efforts in proximity</a:t>
            </a:r>
          </a:p>
          <a:p>
            <a:pPr marL="285750" lvl="0" indent="-285750" algn="l" rtl="0">
              <a:spcBef>
                <a:spcPts val="0"/>
              </a:spcBef>
              <a:spcAft>
                <a:spcPts val="0"/>
              </a:spcAft>
              <a:buFont typeface="Arial" panose="020B0604020202020204" pitchFamily="34" charset="0"/>
              <a:buChar char="•"/>
            </a:pPr>
            <a:r>
              <a:rPr lang="en-US" dirty="0" smtClean="0"/>
              <a:t>Facts about marine pollution’s impact on wildlife</a:t>
            </a:r>
          </a:p>
          <a:p>
            <a:pPr marL="285750" lvl="0" indent="-285750" algn="l" rtl="0">
              <a:spcBef>
                <a:spcPts val="0"/>
              </a:spcBef>
              <a:spcAft>
                <a:spcPts val="0"/>
              </a:spcAft>
              <a:buFont typeface="Arial" panose="020B0604020202020204" pitchFamily="34" charset="0"/>
              <a:buChar char="•"/>
            </a:pPr>
            <a:r>
              <a:rPr lang="en-US" dirty="0" smtClean="0"/>
              <a:t>Ability to view pollutant data in other locations, etc.</a:t>
            </a:r>
          </a:p>
          <a:p>
            <a:pPr marL="0" lvl="0" indent="0" algn="ctr" rtl="0">
              <a:spcBef>
                <a:spcPts val="0"/>
              </a:spcBef>
              <a:spcAft>
                <a:spcPts val="0"/>
              </a:spcAft>
              <a:buNone/>
            </a:pPr>
            <a:endParaRPr lang="en-US" dirty="0" smtClean="0"/>
          </a:p>
          <a:p>
            <a:pPr marL="0" lvl="0" indent="0" algn="ctr" rtl="0">
              <a:spcBef>
                <a:spcPts val="0"/>
              </a:spcBef>
              <a:spcAft>
                <a:spcPts val="0"/>
              </a:spcAft>
              <a:buNone/>
            </a:pPr>
            <a:endParaRPr dirty="0"/>
          </a:p>
        </p:txBody>
      </p:sp>
      <p:grpSp>
        <p:nvGrpSpPr>
          <p:cNvPr id="887" name="Google Shape;887;p60"/>
          <p:cNvGrpSpPr/>
          <p:nvPr/>
        </p:nvGrpSpPr>
        <p:grpSpPr>
          <a:xfrm>
            <a:off x="3997298" y="1472459"/>
            <a:ext cx="3648700" cy="2405274"/>
            <a:chOff x="950637" y="1393132"/>
            <a:chExt cx="3971546" cy="2518533"/>
          </a:xfrm>
        </p:grpSpPr>
        <p:sp>
          <p:nvSpPr>
            <p:cNvPr id="888" name="Google Shape;888;p60"/>
            <p:cNvSpPr/>
            <p:nvPr/>
          </p:nvSpPr>
          <p:spPr>
            <a:xfrm>
              <a:off x="1299513" y="1393132"/>
              <a:ext cx="3292389" cy="2218569"/>
            </a:xfrm>
            <a:custGeom>
              <a:avLst/>
              <a:gdLst/>
              <a:ahLst/>
              <a:cxnLst/>
              <a:rect l="l" t="t" r="r" b="b"/>
              <a:pathLst>
                <a:path w="63127" h="42538" extrusionOk="0">
                  <a:moveTo>
                    <a:pt x="1444" y="0"/>
                  </a:moveTo>
                  <a:cubicBezTo>
                    <a:pt x="649" y="0"/>
                    <a:pt x="0" y="858"/>
                    <a:pt x="0" y="1946"/>
                  </a:cubicBezTo>
                  <a:lnTo>
                    <a:pt x="0" y="40592"/>
                  </a:lnTo>
                  <a:cubicBezTo>
                    <a:pt x="0" y="41659"/>
                    <a:pt x="649" y="42538"/>
                    <a:pt x="1444" y="42538"/>
                  </a:cubicBezTo>
                  <a:lnTo>
                    <a:pt x="61683" y="42538"/>
                  </a:lnTo>
                  <a:cubicBezTo>
                    <a:pt x="62478" y="42538"/>
                    <a:pt x="63127" y="41659"/>
                    <a:pt x="63127" y="40592"/>
                  </a:cubicBezTo>
                  <a:lnTo>
                    <a:pt x="63127" y="1946"/>
                  </a:lnTo>
                  <a:cubicBezTo>
                    <a:pt x="63127" y="858"/>
                    <a:pt x="62478" y="0"/>
                    <a:pt x="616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60"/>
            <p:cNvSpPr/>
            <p:nvPr/>
          </p:nvSpPr>
          <p:spPr>
            <a:xfrm>
              <a:off x="950637" y="3803553"/>
              <a:ext cx="3963772" cy="108112"/>
            </a:xfrm>
            <a:custGeom>
              <a:avLst/>
              <a:gdLst/>
              <a:ahLst/>
              <a:cxnLst/>
              <a:rect l="l" t="t" r="r" b="b"/>
              <a:pathLst>
                <a:path w="85160" h="2073" extrusionOk="0">
                  <a:moveTo>
                    <a:pt x="85160" y="1"/>
                  </a:moveTo>
                  <a:lnTo>
                    <a:pt x="523" y="294"/>
                  </a:lnTo>
                  <a:cubicBezTo>
                    <a:pt x="523" y="294"/>
                    <a:pt x="0" y="1256"/>
                    <a:pt x="3725" y="2072"/>
                  </a:cubicBezTo>
                  <a:lnTo>
                    <a:pt x="81854" y="2072"/>
                  </a:lnTo>
                  <a:cubicBezTo>
                    <a:pt x="81854" y="2072"/>
                    <a:pt x="84469" y="1926"/>
                    <a:pt x="85160" y="691"/>
                  </a:cubicBezTo>
                  <a:lnTo>
                    <a:pt x="851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60"/>
            <p:cNvSpPr/>
            <p:nvPr/>
          </p:nvSpPr>
          <p:spPr>
            <a:xfrm>
              <a:off x="973025" y="3652203"/>
              <a:ext cx="3949157" cy="136431"/>
            </a:xfrm>
            <a:custGeom>
              <a:avLst/>
              <a:gdLst/>
              <a:ahLst/>
              <a:cxnLst/>
              <a:rect l="l" t="t" r="r" b="b"/>
              <a:pathLst>
                <a:path w="84846" h="2616" extrusionOk="0">
                  <a:moveTo>
                    <a:pt x="63" y="0"/>
                  </a:moveTo>
                  <a:lnTo>
                    <a:pt x="84720" y="0"/>
                  </a:lnTo>
                  <a:lnTo>
                    <a:pt x="84720" y="2176"/>
                  </a:lnTo>
                  <a:cubicBezTo>
                    <a:pt x="84720" y="2176"/>
                    <a:pt x="84846" y="2469"/>
                    <a:pt x="83842" y="2406"/>
                  </a:cubicBezTo>
                  <a:lnTo>
                    <a:pt x="859" y="2406"/>
                  </a:lnTo>
                  <a:cubicBezTo>
                    <a:pt x="859" y="2406"/>
                    <a:pt x="63" y="2616"/>
                    <a:pt x="1" y="21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60"/>
            <p:cNvSpPr/>
            <p:nvPr/>
          </p:nvSpPr>
          <p:spPr>
            <a:xfrm>
              <a:off x="4587207" y="3700701"/>
              <a:ext cx="146105" cy="15333"/>
            </a:xfrm>
            <a:custGeom>
              <a:avLst/>
              <a:gdLst/>
              <a:ahLst/>
              <a:cxnLst/>
              <a:rect l="l" t="t" r="r" b="b"/>
              <a:pathLst>
                <a:path w="3139" h="294" extrusionOk="0">
                  <a:moveTo>
                    <a:pt x="126" y="1"/>
                  </a:moveTo>
                  <a:cubicBezTo>
                    <a:pt x="63" y="1"/>
                    <a:pt x="0" y="64"/>
                    <a:pt x="0" y="147"/>
                  </a:cubicBezTo>
                  <a:cubicBezTo>
                    <a:pt x="0" y="231"/>
                    <a:pt x="63" y="294"/>
                    <a:pt x="126" y="294"/>
                  </a:cubicBezTo>
                  <a:lnTo>
                    <a:pt x="3013" y="294"/>
                  </a:lnTo>
                  <a:cubicBezTo>
                    <a:pt x="3076" y="294"/>
                    <a:pt x="3139" y="231"/>
                    <a:pt x="3139" y="147"/>
                  </a:cubicBezTo>
                  <a:cubicBezTo>
                    <a:pt x="3139" y="64"/>
                    <a:pt x="3076" y="1"/>
                    <a:pt x="3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60"/>
            <p:cNvSpPr/>
            <p:nvPr/>
          </p:nvSpPr>
          <p:spPr>
            <a:xfrm>
              <a:off x="2642358" y="3648424"/>
              <a:ext cx="597609" cy="69888"/>
            </a:xfrm>
            <a:custGeom>
              <a:avLst/>
              <a:gdLst/>
              <a:ahLst/>
              <a:cxnLst/>
              <a:rect l="l" t="t" r="r" b="b"/>
              <a:pathLst>
                <a:path w="11948" h="1340" extrusionOk="0">
                  <a:moveTo>
                    <a:pt x="335" y="0"/>
                  </a:moveTo>
                  <a:cubicBezTo>
                    <a:pt x="335" y="0"/>
                    <a:pt x="0" y="1088"/>
                    <a:pt x="1088" y="1193"/>
                  </a:cubicBezTo>
                  <a:lnTo>
                    <a:pt x="10901" y="1193"/>
                  </a:lnTo>
                  <a:cubicBezTo>
                    <a:pt x="10901" y="1193"/>
                    <a:pt x="11947" y="1339"/>
                    <a:pt x="11822" y="4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60"/>
            <p:cNvSpPr/>
            <p:nvPr/>
          </p:nvSpPr>
          <p:spPr>
            <a:xfrm>
              <a:off x="3243100" y="3718441"/>
              <a:ext cx="52" cy="1147"/>
            </a:xfrm>
            <a:custGeom>
              <a:avLst/>
              <a:gdLst/>
              <a:ahLst/>
              <a:cxnLst/>
              <a:rect l="l" t="t" r="r" b="b"/>
              <a:pathLst>
                <a:path w="1" h="22" extrusionOk="0">
                  <a:moveTo>
                    <a:pt x="0" y="22"/>
                  </a:moveTo>
                  <a:lnTo>
                    <a:pt x="0" y="1"/>
                  </a:lnTo>
                  <a:lnTo>
                    <a:pt x="0" y="1"/>
                  </a:lnTo>
                  <a:cubicBezTo>
                    <a:pt x="0" y="1"/>
                    <a:pt x="0" y="22"/>
                    <a:pt x="0" y="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94" name="Google Shape;894;p60"/>
          <p:cNvPicPr preferRelativeResize="0"/>
          <p:nvPr/>
        </p:nvPicPr>
        <p:blipFill>
          <a:blip r:embed="rId3">
            <a:extLst>
              <a:ext uri="{28A0092B-C50C-407E-A947-70E740481C1C}">
                <a14:useLocalDpi xmlns:a14="http://schemas.microsoft.com/office/drawing/2010/main" val="0"/>
              </a:ext>
            </a:extLst>
          </a:blip>
          <a:stretch>
            <a:fillRect/>
          </a:stretch>
        </p:blipFill>
        <p:spPr>
          <a:xfrm>
            <a:off x="4440340" y="1614753"/>
            <a:ext cx="2726057" cy="1799884"/>
          </a:xfrm>
          <a:prstGeom prst="rect">
            <a:avLst/>
          </a:prstGeom>
          <a:noFill/>
          <a:ln>
            <a:noFill/>
          </a:ln>
        </p:spPr>
      </p:pic>
      <p:grpSp>
        <p:nvGrpSpPr>
          <p:cNvPr id="12" name="Google Shape;901;p61"/>
          <p:cNvGrpSpPr/>
          <p:nvPr/>
        </p:nvGrpSpPr>
        <p:grpSpPr>
          <a:xfrm>
            <a:off x="7757040" y="2306944"/>
            <a:ext cx="1306174" cy="2215385"/>
            <a:chOff x="1494047" y="1732824"/>
            <a:chExt cx="2062200" cy="2836200"/>
          </a:xfrm>
        </p:grpSpPr>
        <p:sp>
          <p:nvSpPr>
            <p:cNvPr id="13" name="Google Shape;902;p61"/>
            <p:cNvSpPr/>
            <p:nvPr/>
          </p:nvSpPr>
          <p:spPr>
            <a:xfrm flipH="1">
              <a:off x="1494047" y="1732824"/>
              <a:ext cx="2062200" cy="2836200"/>
            </a:xfrm>
            <a:prstGeom prst="roundRect">
              <a:avLst>
                <a:gd name="adj" fmla="val 484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 name="Google Shape;903;p61"/>
            <p:cNvSpPr/>
            <p:nvPr/>
          </p:nvSpPr>
          <p:spPr>
            <a:xfrm>
              <a:off x="2420999" y="4282375"/>
              <a:ext cx="208200" cy="208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Google Shape;904;p61"/>
          <p:cNvPicPr preferRelativeResize="0"/>
          <p:nvPr/>
        </p:nvPicPr>
        <p:blipFill>
          <a:blip r:embed="rId4">
            <a:extLst>
              <a:ext uri="{28A0092B-C50C-407E-A947-70E740481C1C}">
                <a14:useLocalDpi xmlns:a14="http://schemas.microsoft.com/office/drawing/2010/main" val="0"/>
              </a:ext>
            </a:extLst>
          </a:blip>
          <a:stretch>
            <a:fillRect/>
          </a:stretch>
        </p:blipFill>
        <p:spPr>
          <a:xfrm>
            <a:off x="7913848" y="2490922"/>
            <a:ext cx="1013178" cy="1777845"/>
          </a:xfrm>
          <a:prstGeom prst="roundRect">
            <a:avLst>
              <a:gd name="adj" fmla="val 1278"/>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64"/>
          <p:cNvSpPr txBox="1">
            <a:spLocks noGrp="1"/>
          </p:cNvSpPr>
          <p:nvPr>
            <p:ph type="title"/>
          </p:nvPr>
        </p:nvSpPr>
        <p:spPr>
          <a:xfrm>
            <a:off x="720000" y="540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smtClean="0"/>
              <a:t>AI in reducing marine pollutants</a:t>
            </a:r>
            <a:endParaRPr b="1" dirty="0"/>
          </a:p>
        </p:txBody>
      </p:sp>
      <p:sp>
        <p:nvSpPr>
          <p:cNvPr id="1007" name="Google Shape;1007;p64"/>
          <p:cNvSpPr txBox="1">
            <a:spLocks noGrp="1"/>
          </p:cNvSpPr>
          <p:nvPr>
            <p:ph type="body" idx="1"/>
          </p:nvPr>
        </p:nvSpPr>
        <p:spPr>
          <a:xfrm>
            <a:off x="720000" y="1247450"/>
            <a:ext cx="7781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smtClean="0"/>
              <a:t>ADVANTAGES</a:t>
            </a:r>
            <a:endParaRPr sz="1600" b="1" dirty="0" smtClean="0"/>
          </a:p>
          <a:p>
            <a:pPr marL="457200" lvl="0" indent="-330200" algn="l" rtl="0">
              <a:spcBef>
                <a:spcPts val="0"/>
              </a:spcBef>
              <a:spcAft>
                <a:spcPts val="0"/>
              </a:spcAft>
              <a:buClr>
                <a:schemeClr val="dk2"/>
              </a:buClr>
              <a:buSzPts val="1600"/>
              <a:buChar char="●"/>
            </a:pPr>
            <a:r>
              <a:rPr lang="en-GB" sz="1600" dirty="0" smtClean="0">
                <a:solidFill>
                  <a:schemeClr val="bg2"/>
                </a:solidFill>
                <a:uFill>
                  <a:noFill/>
                </a:uFill>
              </a:rPr>
              <a:t>Giving public access to real-time data emphasises the need to act now, and provides them with means to make a difference</a:t>
            </a:r>
            <a:endParaRPr lang="en-GB" sz="1600" dirty="0">
              <a:solidFill>
                <a:schemeClr val="bg2"/>
              </a:solidFill>
            </a:endParaRPr>
          </a:p>
          <a:p>
            <a:pPr marL="457200" lvl="0" indent="-330200" algn="l" rtl="0">
              <a:spcBef>
                <a:spcPts val="0"/>
              </a:spcBef>
              <a:spcAft>
                <a:spcPts val="0"/>
              </a:spcAft>
              <a:buClr>
                <a:schemeClr val="dk2"/>
              </a:buClr>
              <a:buSzPts val="1600"/>
              <a:buChar char="●"/>
            </a:pPr>
            <a:r>
              <a:rPr lang="en-US" sz="1600" dirty="0" smtClean="0">
                <a:solidFill>
                  <a:schemeClr val="bg2"/>
                </a:solidFill>
                <a:latin typeface="Bellota Text" panose="020B0604020202020204" charset="0"/>
                <a:ea typeface="Bellota Text" panose="020B0604020202020204" charset="0"/>
              </a:rPr>
              <a:t>Allow </a:t>
            </a:r>
            <a:r>
              <a:rPr lang="en-US" sz="1600" dirty="0">
                <a:solidFill>
                  <a:schemeClr val="bg2"/>
                </a:solidFill>
                <a:latin typeface="Bellota Text" panose="020B0604020202020204" charset="0"/>
                <a:ea typeface="Bellota Text" panose="020B0604020202020204" charset="0"/>
              </a:rPr>
              <a:t>for marine litter to be followed in real-time, enabling responses that are quick, targeted, and more </a:t>
            </a:r>
            <a:r>
              <a:rPr lang="en-US" sz="1600" dirty="0" smtClean="0">
                <a:solidFill>
                  <a:schemeClr val="bg2"/>
                </a:solidFill>
                <a:latin typeface="Bellota Text" panose="020B0604020202020204" charset="0"/>
                <a:ea typeface="Bellota Text" panose="020B0604020202020204" charset="0"/>
              </a:rPr>
              <a:t>effective</a:t>
            </a:r>
            <a:endParaRPr lang="en-US" sz="1600" dirty="0" smtClean="0">
              <a:solidFill>
                <a:schemeClr val="bg2"/>
              </a:solidFill>
              <a:latin typeface="Bellota Text" panose="020B0604020202020204" charset="0"/>
              <a:ea typeface="Bellota Text" panose="020B0604020202020204" charset="0"/>
              <a:sym typeface="Josefin Sans"/>
            </a:endParaRPr>
          </a:p>
          <a:p>
            <a:pPr marL="457200" lvl="0" indent="-330200" algn="l" rtl="0">
              <a:spcBef>
                <a:spcPts val="0"/>
              </a:spcBef>
              <a:spcAft>
                <a:spcPts val="0"/>
              </a:spcAft>
              <a:buClr>
                <a:schemeClr val="dk2"/>
              </a:buClr>
              <a:buSzPts val="1600"/>
              <a:buChar char="●"/>
            </a:pPr>
            <a:r>
              <a:rPr lang="en-US" sz="1600" dirty="0" smtClean="0">
                <a:solidFill>
                  <a:schemeClr val="bg2"/>
                </a:solidFill>
                <a:latin typeface="Bellota Text" panose="020B0604020202020204" charset="0"/>
                <a:ea typeface="Bellota Text" panose="020B0604020202020204" charset="0"/>
              </a:rPr>
              <a:t>Predictive technology </a:t>
            </a:r>
            <a:r>
              <a:rPr lang="en-US" sz="1600" dirty="0">
                <a:solidFill>
                  <a:schemeClr val="bg2"/>
                </a:solidFill>
                <a:latin typeface="Bellota Text" panose="020B0604020202020204" charset="0"/>
                <a:ea typeface="Bellota Text" panose="020B0604020202020204" charset="0"/>
              </a:rPr>
              <a:t>can also help understand the human actions and subsequent changing conditions that harm the oceans</a:t>
            </a:r>
          </a:p>
          <a:p>
            <a:pPr marL="457200" lvl="0" indent="-330200" algn="l" rtl="0">
              <a:spcBef>
                <a:spcPts val="0"/>
              </a:spcBef>
              <a:spcAft>
                <a:spcPts val="0"/>
              </a:spcAft>
              <a:buClr>
                <a:schemeClr val="dk2"/>
              </a:buClr>
              <a:buSzPts val="1600"/>
              <a:buChar char="●"/>
            </a:pPr>
            <a:r>
              <a:rPr lang="en-US" sz="1600" dirty="0" smtClean="0">
                <a:solidFill>
                  <a:schemeClr val="bg2"/>
                </a:solidFill>
              </a:rPr>
              <a:t>AI </a:t>
            </a:r>
            <a:r>
              <a:rPr lang="en-US" sz="1600" dirty="0">
                <a:solidFill>
                  <a:schemeClr val="bg2"/>
                </a:solidFill>
              </a:rPr>
              <a:t>can gather data from ocean locations that are hard or impossible to reach and thus, help protect species and </a:t>
            </a:r>
            <a:r>
              <a:rPr lang="en-US" sz="1600" dirty="0" smtClean="0">
                <a:solidFill>
                  <a:schemeClr val="bg2"/>
                </a:solidFill>
              </a:rPr>
              <a:t>habitats</a:t>
            </a:r>
            <a:endParaRPr sz="1600" dirty="0">
              <a:solidFill>
                <a:schemeClr val="bg2"/>
              </a:solidFill>
            </a:endParaRPr>
          </a:p>
          <a:p>
            <a:pPr marL="0" lvl="0" indent="0" algn="l" rtl="0">
              <a:spcBef>
                <a:spcPts val="0"/>
              </a:spcBef>
              <a:spcAft>
                <a:spcPts val="0"/>
              </a:spcAft>
              <a:buNone/>
            </a:pPr>
            <a:endParaRPr sz="1600" dirty="0"/>
          </a:p>
          <a:p>
            <a:pPr marL="0" lvl="0" indent="0" algn="l" rtl="0">
              <a:spcBef>
                <a:spcPts val="0"/>
              </a:spcBef>
              <a:spcAft>
                <a:spcPts val="0"/>
              </a:spcAft>
              <a:buNone/>
            </a:pPr>
            <a:r>
              <a:rPr lang="en-US" sz="1600" b="1" dirty="0" smtClean="0"/>
              <a:t>LIMITATIONS</a:t>
            </a:r>
            <a:endParaRPr sz="1600" b="1" dirty="0"/>
          </a:p>
          <a:p>
            <a:pPr lvl="0" indent="-330200">
              <a:buClr>
                <a:schemeClr val="dk2"/>
              </a:buClr>
              <a:buSzPts val="1600"/>
              <a:buChar char="●"/>
            </a:pPr>
            <a:r>
              <a:rPr lang="en-US" sz="1600" dirty="0">
                <a:solidFill>
                  <a:schemeClr val="bg2"/>
                </a:solidFill>
              </a:rPr>
              <a:t>I</a:t>
            </a:r>
            <a:r>
              <a:rPr lang="en-US" sz="1600" dirty="0" smtClean="0">
                <a:solidFill>
                  <a:schemeClr val="bg2"/>
                </a:solidFill>
              </a:rPr>
              <a:t>mmaturity </a:t>
            </a:r>
            <a:r>
              <a:rPr lang="en-US" sz="1600" dirty="0">
                <a:solidFill>
                  <a:schemeClr val="bg2"/>
                </a:solidFill>
              </a:rPr>
              <a:t>in terms of </a:t>
            </a:r>
            <a:r>
              <a:rPr lang="en-US" sz="1600" dirty="0" smtClean="0">
                <a:solidFill>
                  <a:schemeClr val="bg2"/>
                </a:solidFill>
              </a:rPr>
              <a:t>TRL (Technology </a:t>
            </a:r>
            <a:r>
              <a:rPr lang="en-US" sz="1600" dirty="0">
                <a:solidFill>
                  <a:schemeClr val="bg2"/>
                </a:solidFill>
              </a:rPr>
              <a:t>readiness </a:t>
            </a:r>
            <a:r>
              <a:rPr lang="en-US" sz="1600" dirty="0" smtClean="0">
                <a:solidFill>
                  <a:schemeClr val="bg2"/>
                </a:solidFill>
              </a:rPr>
              <a:t>levels)</a:t>
            </a:r>
          </a:p>
          <a:p>
            <a:pPr lvl="0" indent="-330200">
              <a:buClr>
                <a:schemeClr val="dk2"/>
              </a:buClr>
              <a:buSzPts val="1600"/>
              <a:buChar char="●"/>
            </a:pPr>
            <a:r>
              <a:rPr lang="en-US" sz="1600" dirty="0" smtClean="0">
                <a:solidFill>
                  <a:schemeClr val="bg2"/>
                </a:solidFill>
                <a:uFill>
                  <a:noFill/>
                </a:uFill>
              </a:rPr>
              <a:t>Difficulty of achieving data </a:t>
            </a:r>
            <a:r>
              <a:rPr lang="en-US" sz="1600" dirty="0" err="1" smtClean="0">
                <a:solidFill>
                  <a:schemeClr val="bg2"/>
                </a:solidFill>
                <a:uFill>
                  <a:noFill/>
                </a:uFill>
              </a:rPr>
              <a:t>harmonisation</a:t>
            </a:r>
            <a:endParaRPr sz="1600" dirty="0">
              <a:solidFill>
                <a:schemeClr val="bg2"/>
              </a:solidFill>
            </a:endParaRPr>
          </a:p>
          <a:p>
            <a:pPr marL="0" lvl="0" indent="0" algn="l" rtl="0">
              <a:spcBef>
                <a:spcPts val="0"/>
              </a:spcBef>
              <a:spcAft>
                <a:spcPts val="0"/>
              </a:spcAft>
              <a:buNone/>
            </a:pPr>
            <a:endParaRPr sz="1600" dirty="0"/>
          </a:p>
        </p:txBody>
      </p:sp>
      <p:sp>
        <p:nvSpPr>
          <p:cNvPr id="1008" name="Google Shape;1008;p64"/>
          <p:cNvSpPr/>
          <p:nvPr/>
        </p:nvSpPr>
        <p:spPr>
          <a:xfrm rot="10800000">
            <a:off x="8424011" y="413030"/>
            <a:ext cx="213777" cy="212697"/>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4"/>
          <p:cNvSpPr/>
          <p:nvPr/>
        </p:nvSpPr>
        <p:spPr>
          <a:xfrm>
            <a:off x="6430027" y="2900751"/>
            <a:ext cx="2713978" cy="2631498"/>
          </a:xfrm>
          <a:custGeom>
            <a:avLst/>
            <a:gdLst/>
            <a:ahLst/>
            <a:cxnLst/>
            <a:rect l="l" t="t" r="r" b="b"/>
            <a:pathLst>
              <a:path w="25435" h="27268" extrusionOk="0">
                <a:moveTo>
                  <a:pt x="21910" y="0"/>
                </a:moveTo>
                <a:lnTo>
                  <a:pt x="21791" y="95"/>
                </a:lnTo>
                <a:lnTo>
                  <a:pt x="21672" y="238"/>
                </a:lnTo>
                <a:lnTo>
                  <a:pt x="21696" y="619"/>
                </a:lnTo>
                <a:lnTo>
                  <a:pt x="21981" y="1262"/>
                </a:lnTo>
                <a:lnTo>
                  <a:pt x="22220" y="1738"/>
                </a:lnTo>
                <a:lnTo>
                  <a:pt x="22458" y="2239"/>
                </a:lnTo>
                <a:lnTo>
                  <a:pt x="22672" y="3001"/>
                </a:lnTo>
                <a:lnTo>
                  <a:pt x="22529" y="3310"/>
                </a:lnTo>
                <a:lnTo>
                  <a:pt x="22339" y="3310"/>
                </a:lnTo>
                <a:lnTo>
                  <a:pt x="21791" y="3167"/>
                </a:lnTo>
                <a:lnTo>
                  <a:pt x="20910" y="2762"/>
                </a:lnTo>
                <a:lnTo>
                  <a:pt x="20600" y="2762"/>
                </a:lnTo>
                <a:lnTo>
                  <a:pt x="20481" y="2929"/>
                </a:lnTo>
                <a:lnTo>
                  <a:pt x="20457" y="3072"/>
                </a:lnTo>
                <a:lnTo>
                  <a:pt x="20457" y="3286"/>
                </a:lnTo>
                <a:lnTo>
                  <a:pt x="20576" y="3620"/>
                </a:lnTo>
                <a:lnTo>
                  <a:pt x="20934" y="4001"/>
                </a:lnTo>
                <a:lnTo>
                  <a:pt x="21291" y="4287"/>
                </a:lnTo>
                <a:lnTo>
                  <a:pt x="21481" y="4453"/>
                </a:lnTo>
                <a:lnTo>
                  <a:pt x="21719" y="4953"/>
                </a:lnTo>
                <a:lnTo>
                  <a:pt x="21791" y="5525"/>
                </a:lnTo>
                <a:lnTo>
                  <a:pt x="21672" y="6049"/>
                </a:lnTo>
                <a:lnTo>
                  <a:pt x="21505" y="6239"/>
                </a:lnTo>
                <a:lnTo>
                  <a:pt x="20600" y="7263"/>
                </a:lnTo>
                <a:lnTo>
                  <a:pt x="19910" y="8097"/>
                </a:lnTo>
                <a:lnTo>
                  <a:pt x="19814" y="8168"/>
                </a:lnTo>
                <a:lnTo>
                  <a:pt x="19600" y="8049"/>
                </a:lnTo>
                <a:lnTo>
                  <a:pt x="19290" y="7382"/>
                </a:lnTo>
                <a:lnTo>
                  <a:pt x="19028" y="6692"/>
                </a:lnTo>
                <a:lnTo>
                  <a:pt x="18933" y="6358"/>
                </a:lnTo>
                <a:lnTo>
                  <a:pt x="18933" y="5811"/>
                </a:lnTo>
                <a:lnTo>
                  <a:pt x="18981" y="5334"/>
                </a:lnTo>
                <a:lnTo>
                  <a:pt x="18981" y="4977"/>
                </a:lnTo>
                <a:lnTo>
                  <a:pt x="18885" y="4811"/>
                </a:lnTo>
                <a:lnTo>
                  <a:pt x="18743" y="4691"/>
                </a:lnTo>
                <a:lnTo>
                  <a:pt x="18290" y="4644"/>
                </a:lnTo>
                <a:lnTo>
                  <a:pt x="17838" y="4787"/>
                </a:lnTo>
                <a:lnTo>
                  <a:pt x="17695" y="5025"/>
                </a:lnTo>
                <a:lnTo>
                  <a:pt x="17742" y="5192"/>
                </a:lnTo>
                <a:lnTo>
                  <a:pt x="17814" y="5311"/>
                </a:lnTo>
                <a:lnTo>
                  <a:pt x="18004" y="5501"/>
                </a:lnTo>
                <a:lnTo>
                  <a:pt x="18171" y="5811"/>
                </a:lnTo>
                <a:lnTo>
                  <a:pt x="18171" y="6073"/>
                </a:lnTo>
                <a:lnTo>
                  <a:pt x="18052" y="6239"/>
                </a:lnTo>
                <a:lnTo>
                  <a:pt x="17957" y="6287"/>
                </a:lnTo>
                <a:lnTo>
                  <a:pt x="17861" y="6287"/>
                </a:lnTo>
                <a:lnTo>
                  <a:pt x="17671" y="6144"/>
                </a:lnTo>
                <a:lnTo>
                  <a:pt x="17457" y="5930"/>
                </a:lnTo>
                <a:lnTo>
                  <a:pt x="17171" y="5787"/>
                </a:lnTo>
                <a:lnTo>
                  <a:pt x="16980" y="5811"/>
                </a:lnTo>
                <a:lnTo>
                  <a:pt x="16766" y="5882"/>
                </a:lnTo>
                <a:lnTo>
                  <a:pt x="16504" y="6144"/>
                </a:lnTo>
                <a:lnTo>
                  <a:pt x="16480" y="6454"/>
                </a:lnTo>
                <a:lnTo>
                  <a:pt x="16647" y="6716"/>
                </a:lnTo>
                <a:lnTo>
                  <a:pt x="16837" y="6763"/>
                </a:lnTo>
                <a:lnTo>
                  <a:pt x="17218" y="6882"/>
                </a:lnTo>
                <a:lnTo>
                  <a:pt x="17790" y="7240"/>
                </a:lnTo>
                <a:lnTo>
                  <a:pt x="18100" y="7502"/>
                </a:lnTo>
                <a:lnTo>
                  <a:pt x="18362" y="7787"/>
                </a:lnTo>
                <a:lnTo>
                  <a:pt x="18719" y="8454"/>
                </a:lnTo>
                <a:lnTo>
                  <a:pt x="18838" y="8788"/>
                </a:lnTo>
                <a:lnTo>
                  <a:pt x="18862" y="8978"/>
                </a:lnTo>
                <a:lnTo>
                  <a:pt x="18743" y="9597"/>
                </a:lnTo>
                <a:lnTo>
                  <a:pt x="18457" y="10359"/>
                </a:lnTo>
                <a:lnTo>
                  <a:pt x="17981" y="11002"/>
                </a:lnTo>
                <a:lnTo>
                  <a:pt x="17695" y="11193"/>
                </a:lnTo>
                <a:lnTo>
                  <a:pt x="17409" y="11312"/>
                </a:lnTo>
                <a:lnTo>
                  <a:pt x="16933" y="11336"/>
                </a:lnTo>
                <a:lnTo>
                  <a:pt x="16575" y="11098"/>
                </a:lnTo>
                <a:lnTo>
                  <a:pt x="16433" y="10645"/>
                </a:lnTo>
                <a:lnTo>
                  <a:pt x="16480" y="10335"/>
                </a:lnTo>
                <a:lnTo>
                  <a:pt x="16528" y="10050"/>
                </a:lnTo>
                <a:lnTo>
                  <a:pt x="16409" y="9621"/>
                </a:lnTo>
                <a:lnTo>
                  <a:pt x="16171" y="9383"/>
                </a:lnTo>
                <a:lnTo>
                  <a:pt x="15909" y="9311"/>
                </a:lnTo>
                <a:lnTo>
                  <a:pt x="15813" y="9335"/>
                </a:lnTo>
                <a:lnTo>
                  <a:pt x="15599" y="9454"/>
                </a:lnTo>
                <a:lnTo>
                  <a:pt x="15313" y="9835"/>
                </a:lnTo>
                <a:lnTo>
                  <a:pt x="15170" y="10312"/>
                </a:lnTo>
                <a:lnTo>
                  <a:pt x="15218" y="10788"/>
                </a:lnTo>
                <a:lnTo>
                  <a:pt x="15289" y="10978"/>
                </a:lnTo>
                <a:lnTo>
                  <a:pt x="15623" y="11645"/>
                </a:lnTo>
                <a:lnTo>
                  <a:pt x="15837" y="12241"/>
                </a:lnTo>
                <a:lnTo>
                  <a:pt x="15861" y="12407"/>
                </a:lnTo>
                <a:lnTo>
                  <a:pt x="15766" y="12765"/>
                </a:lnTo>
                <a:lnTo>
                  <a:pt x="15480" y="13241"/>
                </a:lnTo>
                <a:lnTo>
                  <a:pt x="15337" y="13408"/>
                </a:lnTo>
                <a:lnTo>
                  <a:pt x="15170" y="13360"/>
                </a:lnTo>
                <a:lnTo>
                  <a:pt x="14670" y="12812"/>
                </a:lnTo>
                <a:lnTo>
                  <a:pt x="14242" y="12550"/>
                </a:lnTo>
                <a:lnTo>
                  <a:pt x="14027" y="12550"/>
                </a:lnTo>
                <a:lnTo>
                  <a:pt x="13884" y="12598"/>
                </a:lnTo>
                <a:lnTo>
                  <a:pt x="13742" y="12717"/>
                </a:lnTo>
                <a:lnTo>
                  <a:pt x="13765" y="13026"/>
                </a:lnTo>
                <a:lnTo>
                  <a:pt x="13980" y="13265"/>
                </a:lnTo>
                <a:lnTo>
                  <a:pt x="14289" y="13503"/>
                </a:lnTo>
                <a:lnTo>
                  <a:pt x="14789" y="13931"/>
                </a:lnTo>
                <a:lnTo>
                  <a:pt x="14980" y="14312"/>
                </a:lnTo>
                <a:lnTo>
                  <a:pt x="14980" y="14551"/>
                </a:lnTo>
                <a:lnTo>
                  <a:pt x="14837" y="15813"/>
                </a:lnTo>
                <a:lnTo>
                  <a:pt x="14623" y="16980"/>
                </a:lnTo>
                <a:lnTo>
                  <a:pt x="14599" y="17527"/>
                </a:lnTo>
                <a:lnTo>
                  <a:pt x="14670" y="18670"/>
                </a:lnTo>
                <a:lnTo>
                  <a:pt x="14599" y="19361"/>
                </a:lnTo>
                <a:lnTo>
                  <a:pt x="14456" y="19599"/>
                </a:lnTo>
                <a:lnTo>
                  <a:pt x="13527" y="20790"/>
                </a:lnTo>
                <a:lnTo>
                  <a:pt x="12598" y="21909"/>
                </a:lnTo>
                <a:lnTo>
                  <a:pt x="12503" y="21981"/>
                </a:lnTo>
                <a:lnTo>
                  <a:pt x="12289" y="22004"/>
                </a:lnTo>
                <a:lnTo>
                  <a:pt x="11932" y="21766"/>
                </a:lnTo>
                <a:lnTo>
                  <a:pt x="11503" y="21076"/>
                </a:lnTo>
                <a:lnTo>
                  <a:pt x="11289" y="20290"/>
                </a:lnTo>
                <a:lnTo>
                  <a:pt x="11336" y="19933"/>
                </a:lnTo>
                <a:lnTo>
                  <a:pt x="11455" y="19647"/>
                </a:lnTo>
                <a:lnTo>
                  <a:pt x="11860" y="19218"/>
                </a:lnTo>
                <a:lnTo>
                  <a:pt x="12622" y="18813"/>
                </a:lnTo>
                <a:lnTo>
                  <a:pt x="13051" y="18551"/>
                </a:lnTo>
                <a:lnTo>
                  <a:pt x="13218" y="18409"/>
                </a:lnTo>
                <a:lnTo>
                  <a:pt x="13456" y="18004"/>
                </a:lnTo>
                <a:lnTo>
                  <a:pt x="13527" y="17623"/>
                </a:lnTo>
                <a:lnTo>
                  <a:pt x="13289" y="17337"/>
                </a:lnTo>
                <a:lnTo>
                  <a:pt x="13027" y="17265"/>
                </a:lnTo>
                <a:lnTo>
                  <a:pt x="12741" y="17265"/>
                </a:lnTo>
                <a:lnTo>
                  <a:pt x="12336" y="17527"/>
                </a:lnTo>
                <a:lnTo>
                  <a:pt x="12122" y="17646"/>
                </a:lnTo>
                <a:lnTo>
                  <a:pt x="12027" y="17646"/>
                </a:lnTo>
                <a:lnTo>
                  <a:pt x="11789" y="17480"/>
                </a:lnTo>
                <a:lnTo>
                  <a:pt x="11694" y="17123"/>
                </a:lnTo>
                <a:lnTo>
                  <a:pt x="11860" y="16622"/>
                </a:lnTo>
                <a:lnTo>
                  <a:pt x="12098" y="16360"/>
                </a:lnTo>
                <a:lnTo>
                  <a:pt x="12432" y="15932"/>
                </a:lnTo>
                <a:lnTo>
                  <a:pt x="13051" y="14860"/>
                </a:lnTo>
                <a:lnTo>
                  <a:pt x="13384" y="14479"/>
                </a:lnTo>
                <a:lnTo>
                  <a:pt x="13527" y="14336"/>
                </a:lnTo>
                <a:lnTo>
                  <a:pt x="13694" y="14074"/>
                </a:lnTo>
                <a:lnTo>
                  <a:pt x="13718" y="13693"/>
                </a:lnTo>
                <a:lnTo>
                  <a:pt x="13480" y="13288"/>
                </a:lnTo>
                <a:lnTo>
                  <a:pt x="13099" y="13122"/>
                </a:lnTo>
                <a:lnTo>
                  <a:pt x="12932" y="13217"/>
                </a:lnTo>
                <a:lnTo>
                  <a:pt x="12813" y="13360"/>
                </a:lnTo>
                <a:lnTo>
                  <a:pt x="12718" y="13669"/>
                </a:lnTo>
                <a:lnTo>
                  <a:pt x="12694" y="13955"/>
                </a:lnTo>
                <a:lnTo>
                  <a:pt x="12575" y="14146"/>
                </a:lnTo>
                <a:lnTo>
                  <a:pt x="12432" y="14193"/>
                </a:lnTo>
                <a:lnTo>
                  <a:pt x="12360" y="14170"/>
                </a:lnTo>
                <a:lnTo>
                  <a:pt x="12241" y="14074"/>
                </a:lnTo>
                <a:lnTo>
                  <a:pt x="12170" y="13765"/>
                </a:lnTo>
                <a:lnTo>
                  <a:pt x="12122" y="13217"/>
                </a:lnTo>
                <a:lnTo>
                  <a:pt x="12051" y="12693"/>
                </a:lnTo>
                <a:lnTo>
                  <a:pt x="11932" y="12550"/>
                </a:lnTo>
                <a:lnTo>
                  <a:pt x="11789" y="12455"/>
                </a:lnTo>
                <a:lnTo>
                  <a:pt x="11551" y="12360"/>
                </a:lnTo>
                <a:lnTo>
                  <a:pt x="11241" y="12503"/>
                </a:lnTo>
                <a:lnTo>
                  <a:pt x="11098" y="12765"/>
                </a:lnTo>
                <a:lnTo>
                  <a:pt x="11051" y="12955"/>
                </a:lnTo>
                <a:lnTo>
                  <a:pt x="11146" y="13336"/>
                </a:lnTo>
                <a:lnTo>
                  <a:pt x="11503" y="13908"/>
                </a:lnTo>
                <a:lnTo>
                  <a:pt x="11574" y="14289"/>
                </a:lnTo>
                <a:lnTo>
                  <a:pt x="11551" y="14955"/>
                </a:lnTo>
                <a:lnTo>
                  <a:pt x="11432" y="15622"/>
                </a:lnTo>
                <a:lnTo>
                  <a:pt x="11360" y="15813"/>
                </a:lnTo>
                <a:lnTo>
                  <a:pt x="11074" y="16122"/>
                </a:lnTo>
                <a:lnTo>
                  <a:pt x="10693" y="16337"/>
                </a:lnTo>
                <a:lnTo>
                  <a:pt x="10360" y="16408"/>
                </a:lnTo>
                <a:lnTo>
                  <a:pt x="10265" y="16384"/>
                </a:lnTo>
                <a:lnTo>
                  <a:pt x="10169" y="16313"/>
                </a:lnTo>
                <a:lnTo>
                  <a:pt x="9931" y="15884"/>
                </a:lnTo>
                <a:lnTo>
                  <a:pt x="9717" y="15241"/>
                </a:lnTo>
                <a:lnTo>
                  <a:pt x="9598" y="14455"/>
                </a:lnTo>
                <a:lnTo>
                  <a:pt x="9598" y="14027"/>
                </a:lnTo>
                <a:lnTo>
                  <a:pt x="9598" y="13217"/>
                </a:lnTo>
                <a:lnTo>
                  <a:pt x="9526" y="12288"/>
                </a:lnTo>
                <a:lnTo>
                  <a:pt x="9693" y="11812"/>
                </a:lnTo>
                <a:lnTo>
                  <a:pt x="9884" y="11645"/>
                </a:lnTo>
                <a:lnTo>
                  <a:pt x="10455" y="11264"/>
                </a:lnTo>
                <a:lnTo>
                  <a:pt x="11455" y="10597"/>
                </a:lnTo>
                <a:lnTo>
                  <a:pt x="11979" y="10169"/>
                </a:lnTo>
                <a:lnTo>
                  <a:pt x="12146" y="9931"/>
                </a:lnTo>
                <a:lnTo>
                  <a:pt x="12384" y="9550"/>
                </a:lnTo>
                <a:lnTo>
                  <a:pt x="12479" y="9049"/>
                </a:lnTo>
                <a:lnTo>
                  <a:pt x="12408" y="8811"/>
                </a:lnTo>
                <a:lnTo>
                  <a:pt x="12313" y="8716"/>
                </a:lnTo>
                <a:lnTo>
                  <a:pt x="12146" y="8668"/>
                </a:lnTo>
                <a:lnTo>
                  <a:pt x="11908" y="8716"/>
                </a:lnTo>
                <a:lnTo>
                  <a:pt x="11598" y="9026"/>
                </a:lnTo>
                <a:lnTo>
                  <a:pt x="11455" y="9240"/>
                </a:lnTo>
                <a:lnTo>
                  <a:pt x="11217" y="9526"/>
                </a:lnTo>
                <a:lnTo>
                  <a:pt x="10717" y="10073"/>
                </a:lnTo>
                <a:lnTo>
                  <a:pt x="10479" y="10026"/>
                </a:lnTo>
                <a:lnTo>
                  <a:pt x="10479" y="9764"/>
                </a:lnTo>
                <a:lnTo>
                  <a:pt x="10503" y="9383"/>
                </a:lnTo>
                <a:lnTo>
                  <a:pt x="10741" y="8454"/>
                </a:lnTo>
                <a:lnTo>
                  <a:pt x="11170" y="7525"/>
                </a:lnTo>
                <a:lnTo>
                  <a:pt x="11694" y="6763"/>
                </a:lnTo>
                <a:lnTo>
                  <a:pt x="11979" y="6573"/>
                </a:lnTo>
                <a:lnTo>
                  <a:pt x="12265" y="6406"/>
                </a:lnTo>
                <a:lnTo>
                  <a:pt x="12646" y="5977"/>
                </a:lnTo>
                <a:lnTo>
                  <a:pt x="12813" y="5501"/>
                </a:lnTo>
                <a:lnTo>
                  <a:pt x="12813" y="5049"/>
                </a:lnTo>
                <a:lnTo>
                  <a:pt x="12741" y="4882"/>
                </a:lnTo>
                <a:lnTo>
                  <a:pt x="12646" y="4715"/>
                </a:lnTo>
                <a:lnTo>
                  <a:pt x="12384" y="4549"/>
                </a:lnTo>
                <a:lnTo>
                  <a:pt x="12098" y="4501"/>
                </a:lnTo>
                <a:lnTo>
                  <a:pt x="11836" y="4596"/>
                </a:lnTo>
                <a:lnTo>
                  <a:pt x="11765" y="4715"/>
                </a:lnTo>
                <a:lnTo>
                  <a:pt x="11574" y="5168"/>
                </a:lnTo>
                <a:lnTo>
                  <a:pt x="11408" y="5811"/>
                </a:lnTo>
                <a:lnTo>
                  <a:pt x="11241" y="6049"/>
                </a:lnTo>
                <a:lnTo>
                  <a:pt x="11146" y="6049"/>
                </a:lnTo>
                <a:lnTo>
                  <a:pt x="11027" y="6001"/>
                </a:lnTo>
                <a:lnTo>
                  <a:pt x="10836" y="5573"/>
                </a:lnTo>
                <a:lnTo>
                  <a:pt x="10598" y="4596"/>
                </a:lnTo>
                <a:lnTo>
                  <a:pt x="10527" y="4096"/>
                </a:lnTo>
                <a:lnTo>
                  <a:pt x="10479" y="3906"/>
                </a:lnTo>
                <a:lnTo>
                  <a:pt x="10360" y="3596"/>
                </a:lnTo>
                <a:lnTo>
                  <a:pt x="10146" y="3382"/>
                </a:lnTo>
                <a:lnTo>
                  <a:pt x="9836" y="3358"/>
                </a:lnTo>
                <a:lnTo>
                  <a:pt x="9645" y="3405"/>
                </a:lnTo>
                <a:lnTo>
                  <a:pt x="9431" y="3525"/>
                </a:lnTo>
                <a:lnTo>
                  <a:pt x="9122" y="3858"/>
                </a:lnTo>
                <a:lnTo>
                  <a:pt x="8979" y="4263"/>
                </a:lnTo>
                <a:lnTo>
                  <a:pt x="9098" y="4620"/>
                </a:lnTo>
                <a:lnTo>
                  <a:pt x="9264" y="4763"/>
                </a:lnTo>
                <a:lnTo>
                  <a:pt x="9479" y="4882"/>
                </a:lnTo>
                <a:lnTo>
                  <a:pt x="9836" y="5287"/>
                </a:lnTo>
                <a:lnTo>
                  <a:pt x="10217" y="6001"/>
                </a:lnTo>
                <a:lnTo>
                  <a:pt x="10312" y="6406"/>
                </a:lnTo>
                <a:lnTo>
                  <a:pt x="10336" y="6644"/>
                </a:lnTo>
                <a:lnTo>
                  <a:pt x="10265" y="7121"/>
                </a:lnTo>
                <a:lnTo>
                  <a:pt x="10003" y="7787"/>
                </a:lnTo>
                <a:lnTo>
                  <a:pt x="9884" y="8216"/>
                </a:lnTo>
                <a:lnTo>
                  <a:pt x="9836" y="8383"/>
                </a:lnTo>
                <a:lnTo>
                  <a:pt x="9645" y="8335"/>
                </a:lnTo>
                <a:lnTo>
                  <a:pt x="9360" y="8049"/>
                </a:lnTo>
                <a:lnTo>
                  <a:pt x="8979" y="7811"/>
                </a:lnTo>
                <a:lnTo>
                  <a:pt x="8741" y="7811"/>
                </a:lnTo>
                <a:lnTo>
                  <a:pt x="8526" y="7835"/>
                </a:lnTo>
                <a:lnTo>
                  <a:pt x="8288" y="8025"/>
                </a:lnTo>
                <a:lnTo>
                  <a:pt x="8240" y="8311"/>
                </a:lnTo>
                <a:lnTo>
                  <a:pt x="8336" y="8621"/>
                </a:lnTo>
                <a:lnTo>
                  <a:pt x="8431" y="8764"/>
                </a:lnTo>
                <a:lnTo>
                  <a:pt x="8693" y="8978"/>
                </a:lnTo>
                <a:lnTo>
                  <a:pt x="9122" y="9216"/>
                </a:lnTo>
                <a:lnTo>
                  <a:pt x="9264" y="9502"/>
                </a:lnTo>
                <a:lnTo>
                  <a:pt x="9217" y="9740"/>
                </a:lnTo>
                <a:lnTo>
                  <a:pt x="9074" y="10169"/>
                </a:lnTo>
                <a:lnTo>
                  <a:pt x="8764" y="10859"/>
                </a:lnTo>
                <a:lnTo>
                  <a:pt x="8645" y="11359"/>
                </a:lnTo>
                <a:lnTo>
                  <a:pt x="8574" y="11907"/>
                </a:lnTo>
                <a:lnTo>
                  <a:pt x="8574" y="12788"/>
                </a:lnTo>
                <a:lnTo>
                  <a:pt x="8526" y="13169"/>
                </a:lnTo>
                <a:lnTo>
                  <a:pt x="8502" y="13598"/>
                </a:lnTo>
                <a:lnTo>
                  <a:pt x="8407" y="14170"/>
                </a:lnTo>
                <a:lnTo>
                  <a:pt x="8169" y="14289"/>
                </a:lnTo>
                <a:lnTo>
                  <a:pt x="7907" y="14170"/>
                </a:lnTo>
                <a:lnTo>
                  <a:pt x="7645" y="14003"/>
                </a:lnTo>
                <a:lnTo>
                  <a:pt x="7216" y="13527"/>
                </a:lnTo>
                <a:lnTo>
                  <a:pt x="6716" y="12550"/>
                </a:lnTo>
                <a:lnTo>
                  <a:pt x="6478" y="11860"/>
                </a:lnTo>
                <a:lnTo>
                  <a:pt x="6169" y="11074"/>
                </a:lnTo>
                <a:lnTo>
                  <a:pt x="5668" y="9764"/>
                </a:lnTo>
                <a:lnTo>
                  <a:pt x="5597" y="9216"/>
                </a:lnTo>
                <a:lnTo>
                  <a:pt x="5668" y="8930"/>
                </a:lnTo>
                <a:lnTo>
                  <a:pt x="5740" y="8811"/>
                </a:lnTo>
                <a:lnTo>
                  <a:pt x="6121" y="8359"/>
                </a:lnTo>
                <a:lnTo>
                  <a:pt x="6573" y="7668"/>
                </a:lnTo>
                <a:lnTo>
                  <a:pt x="6573" y="7382"/>
                </a:lnTo>
                <a:lnTo>
                  <a:pt x="6478" y="7216"/>
                </a:lnTo>
                <a:lnTo>
                  <a:pt x="6383" y="7168"/>
                </a:lnTo>
                <a:lnTo>
                  <a:pt x="6121" y="7097"/>
                </a:lnTo>
                <a:lnTo>
                  <a:pt x="5668" y="7192"/>
                </a:lnTo>
                <a:lnTo>
                  <a:pt x="5311" y="7525"/>
                </a:lnTo>
                <a:lnTo>
                  <a:pt x="5097" y="7906"/>
                </a:lnTo>
                <a:lnTo>
                  <a:pt x="5049" y="8073"/>
                </a:lnTo>
                <a:lnTo>
                  <a:pt x="5025" y="8145"/>
                </a:lnTo>
                <a:lnTo>
                  <a:pt x="4954" y="8192"/>
                </a:lnTo>
                <a:lnTo>
                  <a:pt x="4787" y="8049"/>
                </a:lnTo>
                <a:lnTo>
                  <a:pt x="4573" y="7621"/>
                </a:lnTo>
                <a:lnTo>
                  <a:pt x="4502" y="7025"/>
                </a:lnTo>
                <a:lnTo>
                  <a:pt x="4573" y="6716"/>
                </a:lnTo>
                <a:lnTo>
                  <a:pt x="4692" y="6144"/>
                </a:lnTo>
                <a:lnTo>
                  <a:pt x="4763" y="5525"/>
                </a:lnTo>
                <a:lnTo>
                  <a:pt x="4930" y="5239"/>
                </a:lnTo>
                <a:lnTo>
                  <a:pt x="5121" y="5120"/>
                </a:lnTo>
                <a:lnTo>
                  <a:pt x="5692" y="4834"/>
                </a:lnTo>
                <a:lnTo>
                  <a:pt x="6264" y="4406"/>
                </a:lnTo>
                <a:lnTo>
                  <a:pt x="6550" y="4048"/>
                </a:lnTo>
                <a:lnTo>
                  <a:pt x="6669" y="3834"/>
                </a:lnTo>
                <a:lnTo>
                  <a:pt x="6764" y="3596"/>
                </a:lnTo>
                <a:lnTo>
                  <a:pt x="6812" y="3167"/>
                </a:lnTo>
                <a:lnTo>
                  <a:pt x="6692" y="2858"/>
                </a:lnTo>
                <a:lnTo>
                  <a:pt x="6431" y="2739"/>
                </a:lnTo>
                <a:lnTo>
                  <a:pt x="6240" y="2762"/>
                </a:lnTo>
                <a:lnTo>
                  <a:pt x="6097" y="2810"/>
                </a:lnTo>
                <a:lnTo>
                  <a:pt x="5954" y="2953"/>
                </a:lnTo>
                <a:lnTo>
                  <a:pt x="5835" y="3286"/>
                </a:lnTo>
                <a:lnTo>
                  <a:pt x="5502" y="3596"/>
                </a:lnTo>
                <a:lnTo>
                  <a:pt x="5216" y="3787"/>
                </a:lnTo>
                <a:lnTo>
                  <a:pt x="4906" y="3739"/>
                </a:lnTo>
                <a:lnTo>
                  <a:pt x="4740" y="3501"/>
                </a:lnTo>
                <a:lnTo>
                  <a:pt x="4644" y="3286"/>
                </a:lnTo>
                <a:lnTo>
                  <a:pt x="4454" y="2810"/>
                </a:lnTo>
                <a:lnTo>
                  <a:pt x="3930" y="2072"/>
                </a:lnTo>
                <a:lnTo>
                  <a:pt x="3716" y="1834"/>
                </a:lnTo>
                <a:lnTo>
                  <a:pt x="3549" y="1643"/>
                </a:lnTo>
                <a:lnTo>
                  <a:pt x="3168" y="1429"/>
                </a:lnTo>
                <a:lnTo>
                  <a:pt x="2811" y="1357"/>
                </a:lnTo>
                <a:lnTo>
                  <a:pt x="2549" y="1429"/>
                </a:lnTo>
                <a:lnTo>
                  <a:pt x="2477" y="1524"/>
                </a:lnTo>
                <a:lnTo>
                  <a:pt x="2334" y="1786"/>
                </a:lnTo>
                <a:lnTo>
                  <a:pt x="2334" y="2524"/>
                </a:lnTo>
                <a:lnTo>
                  <a:pt x="2573" y="2977"/>
                </a:lnTo>
                <a:lnTo>
                  <a:pt x="2787" y="3144"/>
                </a:lnTo>
                <a:lnTo>
                  <a:pt x="3311" y="3429"/>
                </a:lnTo>
                <a:lnTo>
                  <a:pt x="3930" y="3763"/>
                </a:lnTo>
                <a:lnTo>
                  <a:pt x="4049" y="4096"/>
                </a:lnTo>
                <a:lnTo>
                  <a:pt x="3930" y="4287"/>
                </a:lnTo>
                <a:lnTo>
                  <a:pt x="3668" y="4691"/>
                </a:lnTo>
                <a:lnTo>
                  <a:pt x="3239" y="5263"/>
                </a:lnTo>
                <a:lnTo>
                  <a:pt x="3073" y="5334"/>
                </a:lnTo>
                <a:lnTo>
                  <a:pt x="2858" y="5358"/>
                </a:lnTo>
                <a:lnTo>
                  <a:pt x="2382" y="5144"/>
                </a:lnTo>
                <a:lnTo>
                  <a:pt x="1953" y="4691"/>
                </a:lnTo>
                <a:lnTo>
                  <a:pt x="1691" y="4120"/>
                </a:lnTo>
                <a:lnTo>
                  <a:pt x="1668" y="3787"/>
                </a:lnTo>
                <a:lnTo>
                  <a:pt x="1644" y="3501"/>
                </a:lnTo>
                <a:lnTo>
                  <a:pt x="1453" y="3096"/>
                </a:lnTo>
                <a:lnTo>
                  <a:pt x="1168" y="2953"/>
                </a:lnTo>
                <a:lnTo>
                  <a:pt x="882" y="3096"/>
                </a:lnTo>
                <a:lnTo>
                  <a:pt x="786" y="3263"/>
                </a:lnTo>
                <a:lnTo>
                  <a:pt x="715" y="3501"/>
                </a:lnTo>
                <a:lnTo>
                  <a:pt x="667" y="3953"/>
                </a:lnTo>
                <a:lnTo>
                  <a:pt x="763" y="4406"/>
                </a:lnTo>
                <a:lnTo>
                  <a:pt x="953" y="4811"/>
                </a:lnTo>
                <a:lnTo>
                  <a:pt x="1120" y="4977"/>
                </a:lnTo>
                <a:lnTo>
                  <a:pt x="1287" y="5144"/>
                </a:lnTo>
                <a:lnTo>
                  <a:pt x="1572" y="5573"/>
                </a:lnTo>
                <a:lnTo>
                  <a:pt x="1715" y="6025"/>
                </a:lnTo>
                <a:lnTo>
                  <a:pt x="1596" y="6382"/>
                </a:lnTo>
                <a:lnTo>
                  <a:pt x="1382" y="6454"/>
                </a:lnTo>
                <a:lnTo>
                  <a:pt x="953" y="6573"/>
                </a:lnTo>
                <a:lnTo>
                  <a:pt x="477" y="6739"/>
                </a:lnTo>
                <a:lnTo>
                  <a:pt x="215" y="6954"/>
                </a:lnTo>
                <a:lnTo>
                  <a:pt x="96" y="7121"/>
                </a:lnTo>
                <a:lnTo>
                  <a:pt x="1" y="7335"/>
                </a:lnTo>
                <a:lnTo>
                  <a:pt x="96" y="7740"/>
                </a:lnTo>
                <a:lnTo>
                  <a:pt x="334" y="7883"/>
                </a:lnTo>
                <a:lnTo>
                  <a:pt x="548" y="7859"/>
                </a:lnTo>
                <a:lnTo>
                  <a:pt x="953" y="7716"/>
                </a:lnTo>
                <a:lnTo>
                  <a:pt x="1620" y="7263"/>
                </a:lnTo>
                <a:lnTo>
                  <a:pt x="2001" y="7097"/>
                </a:lnTo>
                <a:lnTo>
                  <a:pt x="2120" y="7073"/>
                </a:lnTo>
                <a:lnTo>
                  <a:pt x="2430" y="7144"/>
                </a:lnTo>
                <a:lnTo>
                  <a:pt x="3001" y="7454"/>
                </a:lnTo>
                <a:lnTo>
                  <a:pt x="3739" y="8121"/>
                </a:lnTo>
                <a:lnTo>
                  <a:pt x="4097" y="8645"/>
                </a:lnTo>
                <a:lnTo>
                  <a:pt x="4168" y="8954"/>
                </a:lnTo>
                <a:lnTo>
                  <a:pt x="4120" y="9049"/>
                </a:lnTo>
                <a:lnTo>
                  <a:pt x="4001" y="9288"/>
                </a:lnTo>
                <a:lnTo>
                  <a:pt x="3620" y="9526"/>
                </a:lnTo>
                <a:lnTo>
                  <a:pt x="3216" y="9550"/>
                </a:lnTo>
                <a:lnTo>
                  <a:pt x="2930" y="9311"/>
                </a:lnTo>
                <a:lnTo>
                  <a:pt x="2858" y="9073"/>
                </a:lnTo>
                <a:lnTo>
                  <a:pt x="2811" y="8835"/>
                </a:lnTo>
                <a:lnTo>
                  <a:pt x="2620" y="8597"/>
                </a:lnTo>
                <a:lnTo>
                  <a:pt x="2239" y="8549"/>
                </a:lnTo>
                <a:lnTo>
                  <a:pt x="2001" y="8668"/>
                </a:lnTo>
                <a:lnTo>
                  <a:pt x="1834" y="8764"/>
                </a:lnTo>
                <a:lnTo>
                  <a:pt x="1691" y="9026"/>
                </a:lnTo>
                <a:lnTo>
                  <a:pt x="1763" y="9431"/>
                </a:lnTo>
                <a:lnTo>
                  <a:pt x="1953" y="9645"/>
                </a:lnTo>
                <a:lnTo>
                  <a:pt x="2263" y="9812"/>
                </a:lnTo>
                <a:lnTo>
                  <a:pt x="2930" y="9931"/>
                </a:lnTo>
                <a:lnTo>
                  <a:pt x="3216" y="10216"/>
                </a:lnTo>
                <a:lnTo>
                  <a:pt x="3216" y="10502"/>
                </a:lnTo>
                <a:lnTo>
                  <a:pt x="3192" y="10764"/>
                </a:lnTo>
                <a:lnTo>
                  <a:pt x="2930" y="10955"/>
                </a:lnTo>
                <a:lnTo>
                  <a:pt x="2334" y="10859"/>
                </a:lnTo>
                <a:lnTo>
                  <a:pt x="1858" y="10883"/>
                </a:lnTo>
                <a:lnTo>
                  <a:pt x="1549" y="11002"/>
                </a:lnTo>
                <a:lnTo>
                  <a:pt x="1239" y="11359"/>
                </a:lnTo>
                <a:lnTo>
                  <a:pt x="1239" y="11740"/>
                </a:lnTo>
                <a:lnTo>
                  <a:pt x="1453" y="11979"/>
                </a:lnTo>
                <a:lnTo>
                  <a:pt x="1620" y="11979"/>
                </a:lnTo>
                <a:lnTo>
                  <a:pt x="2025" y="11812"/>
                </a:lnTo>
                <a:lnTo>
                  <a:pt x="2835" y="11455"/>
                </a:lnTo>
                <a:lnTo>
                  <a:pt x="3382" y="11288"/>
                </a:lnTo>
                <a:lnTo>
                  <a:pt x="3644" y="11312"/>
                </a:lnTo>
                <a:lnTo>
                  <a:pt x="4144" y="11359"/>
                </a:lnTo>
                <a:lnTo>
                  <a:pt x="4811" y="11526"/>
                </a:lnTo>
                <a:lnTo>
                  <a:pt x="5168" y="11740"/>
                </a:lnTo>
                <a:lnTo>
                  <a:pt x="5287" y="11907"/>
                </a:lnTo>
                <a:lnTo>
                  <a:pt x="5621" y="12312"/>
                </a:lnTo>
                <a:lnTo>
                  <a:pt x="6169" y="12693"/>
                </a:lnTo>
                <a:lnTo>
                  <a:pt x="6407" y="12979"/>
                </a:lnTo>
                <a:lnTo>
                  <a:pt x="6431" y="13169"/>
                </a:lnTo>
                <a:lnTo>
                  <a:pt x="6431" y="13384"/>
                </a:lnTo>
                <a:lnTo>
                  <a:pt x="6240" y="13646"/>
                </a:lnTo>
                <a:lnTo>
                  <a:pt x="5788" y="13789"/>
                </a:lnTo>
                <a:lnTo>
                  <a:pt x="5478" y="13765"/>
                </a:lnTo>
                <a:lnTo>
                  <a:pt x="5359" y="13789"/>
                </a:lnTo>
                <a:lnTo>
                  <a:pt x="5121" y="14027"/>
                </a:lnTo>
                <a:lnTo>
                  <a:pt x="5049" y="14408"/>
                </a:lnTo>
                <a:lnTo>
                  <a:pt x="5240" y="14646"/>
                </a:lnTo>
                <a:lnTo>
                  <a:pt x="5478" y="14670"/>
                </a:lnTo>
                <a:lnTo>
                  <a:pt x="5954" y="14622"/>
                </a:lnTo>
                <a:lnTo>
                  <a:pt x="6645" y="14693"/>
                </a:lnTo>
                <a:lnTo>
                  <a:pt x="6978" y="14741"/>
                </a:lnTo>
                <a:lnTo>
                  <a:pt x="7145" y="14789"/>
                </a:lnTo>
                <a:lnTo>
                  <a:pt x="7526" y="14979"/>
                </a:lnTo>
                <a:lnTo>
                  <a:pt x="7859" y="15313"/>
                </a:lnTo>
                <a:lnTo>
                  <a:pt x="8193" y="15765"/>
                </a:lnTo>
                <a:lnTo>
                  <a:pt x="8312" y="16051"/>
                </a:lnTo>
                <a:lnTo>
                  <a:pt x="8479" y="16337"/>
                </a:lnTo>
                <a:lnTo>
                  <a:pt x="8907" y="16837"/>
                </a:lnTo>
                <a:lnTo>
                  <a:pt x="9360" y="17265"/>
                </a:lnTo>
                <a:lnTo>
                  <a:pt x="9741" y="17718"/>
                </a:lnTo>
                <a:lnTo>
                  <a:pt x="9860" y="17956"/>
                </a:lnTo>
                <a:lnTo>
                  <a:pt x="10026" y="18504"/>
                </a:lnTo>
                <a:lnTo>
                  <a:pt x="10098" y="19480"/>
                </a:lnTo>
                <a:lnTo>
                  <a:pt x="9979" y="19909"/>
                </a:lnTo>
                <a:lnTo>
                  <a:pt x="9836" y="19980"/>
                </a:lnTo>
                <a:lnTo>
                  <a:pt x="9645" y="19980"/>
                </a:lnTo>
                <a:lnTo>
                  <a:pt x="9098" y="19718"/>
                </a:lnTo>
                <a:lnTo>
                  <a:pt x="8550" y="19218"/>
                </a:lnTo>
                <a:lnTo>
                  <a:pt x="8121" y="18599"/>
                </a:lnTo>
                <a:lnTo>
                  <a:pt x="8026" y="18289"/>
                </a:lnTo>
                <a:lnTo>
                  <a:pt x="7955" y="17575"/>
                </a:lnTo>
                <a:lnTo>
                  <a:pt x="7883" y="16503"/>
                </a:lnTo>
                <a:lnTo>
                  <a:pt x="7693" y="16146"/>
                </a:lnTo>
                <a:lnTo>
                  <a:pt x="7478" y="16027"/>
                </a:lnTo>
                <a:lnTo>
                  <a:pt x="7335" y="16003"/>
                </a:lnTo>
                <a:lnTo>
                  <a:pt x="7121" y="16003"/>
                </a:lnTo>
                <a:lnTo>
                  <a:pt x="6859" y="16146"/>
                </a:lnTo>
                <a:lnTo>
                  <a:pt x="6788" y="16622"/>
                </a:lnTo>
                <a:lnTo>
                  <a:pt x="6931" y="17051"/>
                </a:lnTo>
                <a:lnTo>
                  <a:pt x="7216" y="17861"/>
                </a:lnTo>
                <a:lnTo>
                  <a:pt x="7359" y="18266"/>
                </a:lnTo>
                <a:lnTo>
                  <a:pt x="7312" y="18289"/>
                </a:lnTo>
                <a:lnTo>
                  <a:pt x="6883" y="18051"/>
                </a:lnTo>
                <a:lnTo>
                  <a:pt x="6502" y="18075"/>
                </a:lnTo>
                <a:lnTo>
                  <a:pt x="6311" y="18242"/>
                </a:lnTo>
                <a:lnTo>
                  <a:pt x="6192" y="18385"/>
                </a:lnTo>
                <a:lnTo>
                  <a:pt x="6145" y="18647"/>
                </a:lnTo>
                <a:lnTo>
                  <a:pt x="6311" y="18861"/>
                </a:lnTo>
                <a:lnTo>
                  <a:pt x="6692" y="19028"/>
                </a:lnTo>
                <a:lnTo>
                  <a:pt x="6954" y="19075"/>
                </a:lnTo>
                <a:lnTo>
                  <a:pt x="7216" y="19194"/>
                </a:lnTo>
                <a:lnTo>
                  <a:pt x="7788" y="19766"/>
                </a:lnTo>
                <a:lnTo>
                  <a:pt x="8359" y="20480"/>
                </a:lnTo>
                <a:lnTo>
                  <a:pt x="8955" y="21076"/>
                </a:lnTo>
                <a:lnTo>
                  <a:pt x="9264" y="21195"/>
                </a:lnTo>
                <a:lnTo>
                  <a:pt x="9622" y="21338"/>
                </a:lnTo>
                <a:lnTo>
                  <a:pt x="10050" y="21814"/>
                </a:lnTo>
                <a:lnTo>
                  <a:pt x="10193" y="22171"/>
                </a:lnTo>
                <a:lnTo>
                  <a:pt x="10360" y="22600"/>
                </a:lnTo>
                <a:lnTo>
                  <a:pt x="10455" y="23410"/>
                </a:lnTo>
                <a:lnTo>
                  <a:pt x="10312" y="23910"/>
                </a:lnTo>
                <a:lnTo>
                  <a:pt x="10122" y="24124"/>
                </a:lnTo>
                <a:lnTo>
                  <a:pt x="9884" y="24291"/>
                </a:lnTo>
                <a:lnTo>
                  <a:pt x="9241" y="24410"/>
                </a:lnTo>
                <a:lnTo>
                  <a:pt x="8550" y="24267"/>
                </a:lnTo>
                <a:lnTo>
                  <a:pt x="8169" y="23957"/>
                </a:lnTo>
                <a:lnTo>
                  <a:pt x="7978" y="23671"/>
                </a:lnTo>
                <a:lnTo>
                  <a:pt x="7955" y="23481"/>
                </a:lnTo>
                <a:lnTo>
                  <a:pt x="7788" y="22862"/>
                </a:lnTo>
                <a:lnTo>
                  <a:pt x="7502" y="22243"/>
                </a:lnTo>
                <a:lnTo>
                  <a:pt x="7431" y="21838"/>
                </a:lnTo>
                <a:lnTo>
                  <a:pt x="7455" y="21600"/>
                </a:lnTo>
                <a:lnTo>
                  <a:pt x="7502" y="21338"/>
                </a:lnTo>
                <a:lnTo>
                  <a:pt x="7478" y="20933"/>
                </a:lnTo>
                <a:lnTo>
                  <a:pt x="7335" y="20671"/>
                </a:lnTo>
                <a:lnTo>
                  <a:pt x="7097" y="20671"/>
                </a:lnTo>
                <a:lnTo>
                  <a:pt x="6954" y="20790"/>
                </a:lnTo>
                <a:lnTo>
                  <a:pt x="6835" y="20933"/>
                </a:lnTo>
                <a:lnTo>
                  <a:pt x="6835" y="21314"/>
                </a:lnTo>
                <a:lnTo>
                  <a:pt x="7002" y="21719"/>
                </a:lnTo>
                <a:lnTo>
                  <a:pt x="7121" y="22171"/>
                </a:lnTo>
                <a:lnTo>
                  <a:pt x="7121" y="22433"/>
                </a:lnTo>
                <a:lnTo>
                  <a:pt x="7050" y="22647"/>
                </a:lnTo>
                <a:lnTo>
                  <a:pt x="6692" y="22838"/>
                </a:lnTo>
                <a:lnTo>
                  <a:pt x="6216" y="22719"/>
                </a:lnTo>
                <a:lnTo>
                  <a:pt x="5835" y="22314"/>
                </a:lnTo>
                <a:lnTo>
                  <a:pt x="5740" y="22004"/>
                </a:lnTo>
                <a:lnTo>
                  <a:pt x="5740" y="21362"/>
                </a:lnTo>
                <a:lnTo>
                  <a:pt x="5883" y="20457"/>
                </a:lnTo>
                <a:lnTo>
                  <a:pt x="5835" y="19933"/>
                </a:lnTo>
                <a:lnTo>
                  <a:pt x="5716" y="19718"/>
                </a:lnTo>
                <a:lnTo>
                  <a:pt x="5335" y="19266"/>
                </a:lnTo>
                <a:lnTo>
                  <a:pt x="4883" y="18528"/>
                </a:lnTo>
                <a:lnTo>
                  <a:pt x="4859" y="18004"/>
                </a:lnTo>
                <a:lnTo>
                  <a:pt x="4978" y="17742"/>
                </a:lnTo>
                <a:lnTo>
                  <a:pt x="5383" y="17289"/>
                </a:lnTo>
                <a:lnTo>
                  <a:pt x="5835" y="16694"/>
                </a:lnTo>
                <a:lnTo>
                  <a:pt x="5811" y="16289"/>
                </a:lnTo>
                <a:lnTo>
                  <a:pt x="5645" y="16027"/>
                </a:lnTo>
                <a:lnTo>
                  <a:pt x="5478" y="15884"/>
                </a:lnTo>
                <a:lnTo>
                  <a:pt x="5168" y="15813"/>
                </a:lnTo>
                <a:lnTo>
                  <a:pt x="4883" y="15932"/>
                </a:lnTo>
                <a:lnTo>
                  <a:pt x="4740" y="16241"/>
                </a:lnTo>
                <a:lnTo>
                  <a:pt x="4740" y="16432"/>
                </a:lnTo>
                <a:lnTo>
                  <a:pt x="4740" y="16622"/>
                </a:lnTo>
                <a:lnTo>
                  <a:pt x="4573" y="16956"/>
                </a:lnTo>
                <a:lnTo>
                  <a:pt x="4311" y="17194"/>
                </a:lnTo>
                <a:lnTo>
                  <a:pt x="4049" y="17170"/>
                </a:lnTo>
                <a:lnTo>
                  <a:pt x="3954" y="17003"/>
                </a:lnTo>
                <a:lnTo>
                  <a:pt x="3811" y="16575"/>
                </a:lnTo>
                <a:lnTo>
                  <a:pt x="3763" y="15527"/>
                </a:lnTo>
                <a:lnTo>
                  <a:pt x="3835" y="15003"/>
                </a:lnTo>
                <a:lnTo>
                  <a:pt x="3882" y="14765"/>
                </a:lnTo>
                <a:lnTo>
                  <a:pt x="3835" y="14170"/>
                </a:lnTo>
                <a:lnTo>
                  <a:pt x="3644" y="13693"/>
                </a:lnTo>
                <a:lnTo>
                  <a:pt x="3430" y="13550"/>
                </a:lnTo>
                <a:lnTo>
                  <a:pt x="3239" y="13574"/>
                </a:lnTo>
                <a:lnTo>
                  <a:pt x="3120" y="13646"/>
                </a:lnTo>
                <a:lnTo>
                  <a:pt x="2930" y="13836"/>
                </a:lnTo>
                <a:lnTo>
                  <a:pt x="2692" y="14312"/>
                </a:lnTo>
                <a:lnTo>
                  <a:pt x="2620" y="15075"/>
                </a:lnTo>
                <a:lnTo>
                  <a:pt x="2644" y="15432"/>
                </a:lnTo>
                <a:lnTo>
                  <a:pt x="2811" y="16170"/>
                </a:lnTo>
                <a:lnTo>
                  <a:pt x="3073" y="16884"/>
                </a:lnTo>
                <a:lnTo>
                  <a:pt x="3358" y="17527"/>
                </a:lnTo>
                <a:lnTo>
                  <a:pt x="3573" y="18313"/>
                </a:lnTo>
                <a:lnTo>
                  <a:pt x="3573" y="18528"/>
                </a:lnTo>
                <a:lnTo>
                  <a:pt x="3382" y="18766"/>
                </a:lnTo>
                <a:lnTo>
                  <a:pt x="3049" y="18837"/>
                </a:lnTo>
                <a:lnTo>
                  <a:pt x="2620" y="18766"/>
                </a:lnTo>
                <a:lnTo>
                  <a:pt x="2382" y="18647"/>
                </a:lnTo>
                <a:lnTo>
                  <a:pt x="2025" y="18385"/>
                </a:lnTo>
                <a:lnTo>
                  <a:pt x="1620" y="18004"/>
                </a:lnTo>
                <a:lnTo>
                  <a:pt x="1310" y="17932"/>
                </a:lnTo>
                <a:lnTo>
                  <a:pt x="1144" y="18027"/>
                </a:lnTo>
                <a:lnTo>
                  <a:pt x="953" y="18147"/>
                </a:lnTo>
                <a:lnTo>
                  <a:pt x="763" y="18456"/>
                </a:lnTo>
                <a:lnTo>
                  <a:pt x="715" y="18813"/>
                </a:lnTo>
                <a:lnTo>
                  <a:pt x="858" y="19147"/>
                </a:lnTo>
                <a:lnTo>
                  <a:pt x="1001" y="19313"/>
                </a:lnTo>
                <a:lnTo>
                  <a:pt x="1144" y="19433"/>
                </a:lnTo>
                <a:lnTo>
                  <a:pt x="1596" y="19647"/>
                </a:lnTo>
                <a:lnTo>
                  <a:pt x="2430" y="19814"/>
                </a:lnTo>
                <a:lnTo>
                  <a:pt x="2906" y="19814"/>
                </a:lnTo>
                <a:lnTo>
                  <a:pt x="3263" y="19766"/>
                </a:lnTo>
                <a:lnTo>
                  <a:pt x="3692" y="19694"/>
                </a:lnTo>
                <a:lnTo>
                  <a:pt x="3906" y="19837"/>
                </a:lnTo>
                <a:lnTo>
                  <a:pt x="3978" y="20004"/>
                </a:lnTo>
                <a:lnTo>
                  <a:pt x="4144" y="20361"/>
                </a:lnTo>
                <a:lnTo>
                  <a:pt x="4597" y="20790"/>
                </a:lnTo>
                <a:lnTo>
                  <a:pt x="4763" y="21123"/>
                </a:lnTo>
                <a:lnTo>
                  <a:pt x="4859" y="21528"/>
                </a:lnTo>
                <a:lnTo>
                  <a:pt x="4835" y="22314"/>
                </a:lnTo>
                <a:lnTo>
                  <a:pt x="4883" y="22576"/>
                </a:lnTo>
                <a:lnTo>
                  <a:pt x="4883" y="22695"/>
                </a:lnTo>
                <a:lnTo>
                  <a:pt x="4763" y="22862"/>
                </a:lnTo>
                <a:lnTo>
                  <a:pt x="4216" y="22957"/>
                </a:lnTo>
                <a:lnTo>
                  <a:pt x="3573" y="22886"/>
                </a:lnTo>
                <a:lnTo>
                  <a:pt x="3239" y="22862"/>
                </a:lnTo>
                <a:lnTo>
                  <a:pt x="2763" y="23005"/>
                </a:lnTo>
                <a:lnTo>
                  <a:pt x="2501" y="23314"/>
                </a:lnTo>
                <a:lnTo>
                  <a:pt x="2406" y="23671"/>
                </a:lnTo>
                <a:lnTo>
                  <a:pt x="2453" y="23814"/>
                </a:lnTo>
                <a:lnTo>
                  <a:pt x="2549" y="23933"/>
                </a:lnTo>
                <a:lnTo>
                  <a:pt x="2858" y="24172"/>
                </a:lnTo>
                <a:lnTo>
                  <a:pt x="3311" y="24291"/>
                </a:lnTo>
                <a:lnTo>
                  <a:pt x="3835" y="24291"/>
                </a:lnTo>
                <a:lnTo>
                  <a:pt x="4097" y="24195"/>
                </a:lnTo>
                <a:lnTo>
                  <a:pt x="4454" y="24076"/>
                </a:lnTo>
                <a:lnTo>
                  <a:pt x="5097" y="23981"/>
                </a:lnTo>
                <a:lnTo>
                  <a:pt x="5907" y="24053"/>
                </a:lnTo>
                <a:lnTo>
                  <a:pt x="7050" y="24648"/>
                </a:lnTo>
                <a:lnTo>
                  <a:pt x="7502" y="24934"/>
                </a:lnTo>
                <a:lnTo>
                  <a:pt x="7716" y="25053"/>
                </a:lnTo>
                <a:lnTo>
                  <a:pt x="8145" y="25624"/>
                </a:lnTo>
                <a:lnTo>
                  <a:pt x="8526" y="26363"/>
                </a:lnTo>
                <a:lnTo>
                  <a:pt x="8764" y="27029"/>
                </a:lnTo>
                <a:lnTo>
                  <a:pt x="8764" y="27220"/>
                </a:lnTo>
                <a:lnTo>
                  <a:pt x="8788" y="27267"/>
                </a:lnTo>
                <a:lnTo>
                  <a:pt x="9050" y="27267"/>
                </a:lnTo>
                <a:lnTo>
                  <a:pt x="9836" y="27101"/>
                </a:lnTo>
                <a:lnTo>
                  <a:pt x="11813" y="26458"/>
                </a:lnTo>
                <a:lnTo>
                  <a:pt x="12265" y="26291"/>
                </a:lnTo>
                <a:lnTo>
                  <a:pt x="12194" y="26124"/>
                </a:lnTo>
                <a:lnTo>
                  <a:pt x="12098" y="25315"/>
                </a:lnTo>
                <a:lnTo>
                  <a:pt x="12313" y="24696"/>
                </a:lnTo>
                <a:lnTo>
                  <a:pt x="12551" y="24434"/>
                </a:lnTo>
                <a:lnTo>
                  <a:pt x="13265" y="23767"/>
                </a:lnTo>
                <a:lnTo>
                  <a:pt x="15051" y="21766"/>
                </a:lnTo>
                <a:lnTo>
                  <a:pt x="15599" y="21100"/>
                </a:lnTo>
                <a:lnTo>
                  <a:pt x="15861" y="20838"/>
                </a:lnTo>
                <a:lnTo>
                  <a:pt x="16718" y="20361"/>
                </a:lnTo>
                <a:lnTo>
                  <a:pt x="17695" y="19885"/>
                </a:lnTo>
                <a:lnTo>
                  <a:pt x="18504" y="19385"/>
                </a:lnTo>
                <a:lnTo>
                  <a:pt x="18743" y="19099"/>
                </a:lnTo>
                <a:lnTo>
                  <a:pt x="18909" y="18813"/>
                </a:lnTo>
                <a:lnTo>
                  <a:pt x="19005" y="18337"/>
                </a:lnTo>
                <a:lnTo>
                  <a:pt x="18885" y="17956"/>
                </a:lnTo>
                <a:lnTo>
                  <a:pt x="18647" y="17742"/>
                </a:lnTo>
                <a:lnTo>
                  <a:pt x="18481" y="17694"/>
                </a:lnTo>
                <a:lnTo>
                  <a:pt x="18266" y="17718"/>
                </a:lnTo>
                <a:lnTo>
                  <a:pt x="17766" y="18099"/>
                </a:lnTo>
                <a:lnTo>
                  <a:pt x="17004" y="18980"/>
                </a:lnTo>
                <a:lnTo>
                  <a:pt x="16504" y="19385"/>
                </a:lnTo>
                <a:lnTo>
                  <a:pt x="16409" y="19433"/>
                </a:lnTo>
                <a:lnTo>
                  <a:pt x="16242" y="19409"/>
                </a:lnTo>
                <a:lnTo>
                  <a:pt x="16123" y="19099"/>
                </a:lnTo>
                <a:lnTo>
                  <a:pt x="16194" y="17980"/>
                </a:lnTo>
                <a:lnTo>
                  <a:pt x="16314" y="17242"/>
                </a:lnTo>
                <a:lnTo>
                  <a:pt x="16385" y="17075"/>
                </a:lnTo>
                <a:lnTo>
                  <a:pt x="16790" y="16765"/>
                </a:lnTo>
                <a:lnTo>
                  <a:pt x="17838" y="16337"/>
                </a:lnTo>
                <a:lnTo>
                  <a:pt x="20576" y="15622"/>
                </a:lnTo>
                <a:lnTo>
                  <a:pt x="21553" y="15360"/>
                </a:lnTo>
                <a:lnTo>
                  <a:pt x="21791" y="15241"/>
                </a:lnTo>
                <a:lnTo>
                  <a:pt x="22148" y="14860"/>
                </a:lnTo>
                <a:lnTo>
                  <a:pt x="22267" y="14479"/>
                </a:lnTo>
                <a:lnTo>
                  <a:pt x="22124" y="14217"/>
                </a:lnTo>
                <a:lnTo>
                  <a:pt x="21910" y="14217"/>
                </a:lnTo>
                <a:lnTo>
                  <a:pt x="21457" y="14336"/>
                </a:lnTo>
                <a:lnTo>
                  <a:pt x="21005" y="14646"/>
                </a:lnTo>
                <a:lnTo>
                  <a:pt x="20695" y="14670"/>
                </a:lnTo>
                <a:lnTo>
                  <a:pt x="20529" y="14527"/>
                </a:lnTo>
                <a:lnTo>
                  <a:pt x="20457" y="14432"/>
                </a:lnTo>
                <a:lnTo>
                  <a:pt x="20505" y="14193"/>
                </a:lnTo>
                <a:lnTo>
                  <a:pt x="20862" y="13812"/>
                </a:lnTo>
                <a:lnTo>
                  <a:pt x="21529" y="13146"/>
                </a:lnTo>
                <a:lnTo>
                  <a:pt x="21886" y="12550"/>
                </a:lnTo>
                <a:lnTo>
                  <a:pt x="21934" y="12145"/>
                </a:lnTo>
                <a:lnTo>
                  <a:pt x="21862" y="11931"/>
                </a:lnTo>
                <a:lnTo>
                  <a:pt x="21696" y="11550"/>
                </a:lnTo>
                <a:lnTo>
                  <a:pt x="21243" y="11121"/>
                </a:lnTo>
                <a:lnTo>
                  <a:pt x="20838" y="10978"/>
                </a:lnTo>
                <a:lnTo>
                  <a:pt x="20672" y="11193"/>
                </a:lnTo>
                <a:lnTo>
                  <a:pt x="20719" y="11431"/>
                </a:lnTo>
                <a:lnTo>
                  <a:pt x="20814" y="11669"/>
                </a:lnTo>
                <a:lnTo>
                  <a:pt x="20814" y="12098"/>
                </a:lnTo>
                <a:lnTo>
                  <a:pt x="20648" y="12455"/>
                </a:lnTo>
                <a:lnTo>
                  <a:pt x="20410" y="12717"/>
                </a:lnTo>
                <a:lnTo>
                  <a:pt x="20243" y="12812"/>
                </a:lnTo>
                <a:lnTo>
                  <a:pt x="20171" y="12836"/>
                </a:lnTo>
                <a:lnTo>
                  <a:pt x="20076" y="12788"/>
                </a:lnTo>
                <a:lnTo>
                  <a:pt x="19981" y="12550"/>
                </a:lnTo>
                <a:lnTo>
                  <a:pt x="19910" y="12098"/>
                </a:lnTo>
                <a:lnTo>
                  <a:pt x="19790" y="11883"/>
                </a:lnTo>
                <a:lnTo>
                  <a:pt x="19600" y="11883"/>
                </a:lnTo>
                <a:lnTo>
                  <a:pt x="19481" y="11931"/>
                </a:lnTo>
                <a:lnTo>
                  <a:pt x="19290" y="12050"/>
                </a:lnTo>
                <a:lnTo>
                  <a:pt x="19267" y="12336"/>
                </a:lnTo>
                <a:lnTo>
                  <a:pt x="19457" y="12693"/>
                </a:lnTo>
                <a:lnTo>
                  <a:pt x="19624" y="13146"/>
                </a:lnTo>
                <a:lnTo>
                  <a:pt x="19600" y="13408"/>
                </a:lnTo>
                <a:lnTo>
                  <a:pt x="19528" y="13693"/>
                </a:lnTo>
                <a:lnTo>
                  <a:pt x="19290" y="14146"/>
                </a:lnTo>
                <a:lnTo>
                  <a:pt x="18719" y="14670"/>
                </a:lnTo>
                <a:lnTo>
                  <a:pt x="18219" y="14955"/>
                </a:lnTo>
                <a:lnTo>
                  <a:pt x="17576" y="15360"/>
                </a:lnTo>
                <a:lnTo>
                  <a:pt x="16433" y="16099"/>
                </a:lnTo>
                <a:lnTo>
                  <a:pt x="16052" y="16170"/>
                </a:lnTo>
                <a:lnTo>
                  <a:pt x="15932" y="16051"/>
                </a:lnTo>
                <a:lnTo>
                  <a:pt x="15909" y="15908"/>
                </a:lnTo>
                <a:lnTo>
                  <a:pt x="15956" y="15598"/>
                </a:lnTo>
                <a:lnTo>
                  <a:pt x="16099" y="15075"/>
                </a:lnTo>
                <a:lnTo>
                  <a:pt x="16552" y="14360"/>
                </a:lnTo>
                <a:lnTo>
                  <a:pt x="17052" y="13765"/>
                </a:lnTo>
                <a:lnTo>
                  <a:pt x="18481" y="12098"/>
                </a:lnTo>
                <a:lnTo>
                  <a:pt x="19719" y="10621"/>
                </a:lnTo>
                <a:lnTo>
                  <a:pt x="20148" y="9954"/>
                </a:lnTo>
                <a:lnTo>
                  <a:pt x="20886" y="8716"/>
                </a:lnTo>
                <a:lnTo>
                  <a:pt x="21338" y="8287"/>
                </a:lnTo>
                <a:lnTo>
                  <a:pt x="21672" y="8121"/>
                </a:lnTo>
                <a:lnTo>
                  <a:pt x="21862" y="8097"/>
                </a:lnTo>
                <a:lnTo>
                  <a:pt x="22220" y="8097"/>
                </a:lnTo>
                <a:lnTo>
                  <a:pt x="22720" y="8216"/>
                </a:lnTo>
                <a:lnTo>
                  <a:pt x="23077" y="8335"/>
                </a:lnTo>
                <a:lnTo>
                  <a:pt x="23363" y="8311"/>
                </a:lnTo>
                <a:lnTo>
                  <a:pt x="23505" y="8168"/>
                </a:lnTo>
                <a:lnTo>
                  <a:pt x="23625" y="7954"/>
                </a:lnTo>
                <a:lnTo>
                  <a:pt x="23648" y="7454"/>
                </a:lnTo>
                <a:lnTo>
                  <a:pt x="23458" y="7001"/>
                </a:lnTo>
                <a:lnTo>
                  <a:pt x="23291" y="6859"/>
                </a:lnTo>
                <a:lnTo>
                  <a:pt x="23148" y="6906"/>
                </a:lnTo>
                <a:lnTo>
                  <a:pt x="23077" y="6978"/>
                </a:lnTo>
                <a:lnTo>
                  <a:pt x="22839" y="7335"/>
                </a:lnTo>
                <a:lnTo>
                  <a:pt x="22505" y="7525"/>
                </a:lnTo>
                <a:lnTo>
                  <a:pt x="22291" y="7406"/>
                </a:lnTo>
                <a:lnTo>
                  <a:pt x="22196" y="7240"/>
                </a:lnTo>
                <a:lnTo>
                  <a:pt x="22124" y="7073"/>
                </a:lnTo>
                <a:lnTo>
                  <a:pt x="22148" y="6668"/>
                </a:lnTo>
                <a:lnTo>
                  <a:pt x="22362" y="5954"/>
                </a:lnTo>
                <a:lnTo>
                  <a:pt x="22982" y="4953"/>
                </a:lnTo>
                <a:lnTo>
                  <a:pt x="23791" y="4072"/>
                </a:lnTo>
                <a:lnTo>
                  <a:pt x="24172" y="3787"/>
                </a:lnTo>
                <a:lnTo>
                  <a:pt x="24863" y="3334"/>
                </a:lnTo>
                <a:lnTo>
                  <a:pt x="25387" y="2810"/>
                </a:lnTo>
                <a:lnTo>
                  <a:pt x="25434" y="2524"/>
                </a:lnTo>
                <a:lnTo>
                  <a:pt x="25315" y="2405"/>
                </a:lnTo>
                <a:lnTo>
                  <a:pt x="25173" y="2310"/>
                </a:lnTo>
                <a:lnTo>
                  <a:pt x="24815" y="2310"/>
                </a:lnTo>
                <a:lnTo>
                  <a:pt x="24244" y="2620"/>
                </a:lnTo>
                <a:lnTo>
                  <a:pt x="23863" y="2929"/>
                </a:lnTo>
                <a:lnTo>
                  <a:pt x="23791" y="3001"/>
                </a:lnTo>
                <a:lnTo>
                  <a:pt x="23625" y="2977"/>
                </a:lnTo>
                <a:lnTo>
                  <a:pt x="23410" y="2739"/>
                </a:lnTo>
                <a:lnTo>
                  <a:pt x="23124" y="1786"/>
                </a:lnTo>
                <a:lnTo>
                  <a:pt x="22934" y="1167"/>
                </a:lnTo>
                <a:lnTo>
                  <a:pt x="22720" y="667"/>
                </a:lnTo>
                <a:lnTo>
                  <a:pt x="22243" y="95"/>
                </a:lnTo>
                <a:lnTo>
                  <a:pt x="219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0" name="Google Shape;1010;p64"/>
          <p:cNvGrpSpPr/>
          <p:nvPr/>
        </p:nvGrpSpPr>
        <p:grpSpPr>
          <a:xfrm flipH="1">
            <a:off x="5837583" y="91058"/>
            <a:ext cx="1520353" cy="1277112"/>
            <a:chOff x="6692425" y="1153875"/>
            <a:chExt cx="693275" cy="576626"/>
          </a:xfrm>
        </p:grpSpPr>
        <p:sp>
          <p:nvSpPr>
            <p:cNvPr id="1011" name="Google Shape;1011;p64"/>
            <p:cNvSpPr/>
            <p:nvPr/>
          </p:nvSpPr>
          <p:spPr>
            <a:xfrm>
              <a:off x="6692425" y="1525451"/>
              <a:ext cx="191008" cy="119232"/>
            </a:xfrm>
            <a:custGeom>
              <a:avLst/>
              <a:gdLst/>
              <a:ahLst/>
              <a:cxnLst/>
              <a:rect l="l" t="t" r="r" b="b"/>
              <a:pathLst>
                <a:path w="3550" h="2216" extrusionOk="0">
                  <a:moveTo>
                    <a:pt x="3478" y="0"/>
                  </a:moveTo>
                  <a:lnTo>
                    <a:pt x="3168" y="143"/>
                  </a:lnTo>
                  <a:lnTo>
                    <a:pt x="2716" y="572"/>
                  </a:lnTo>
                  <a:lnTo>
                    <a:pt x="2573" y="762"/>
                  </a:lnTo>
                  <a:lnTo>
                    <a:pt x="2454" y="667"/>
                  </a:lnTo>
                  <a:lnTo>
                    <a:pt x="2287" y="572"/>
                  </a:lnTo>
                  <a:lnTo>
                    <a:pt x="2406" y="429"/>
                  </a:lnTo>
                  <a:lnTo>
                    <a:pt x="2287" y="358"/>
                  </a:lnTo>
                  <a:lnTo>
                    <a:pt x="1620" y="191"/>
                  </a:lnTo>
                  <a:lnTo>
                    <a:pt x="1096" y="239"/>
                  </a:lnTo>
                  <a:lnTo>
                    <a:pt x="834" y="358"/>
                  </a:lnTo>
                  <a:lnTo>
                    <a:pt x="906" y="405"/>
                  </a:lnTo>
                  <a:lnTo>
                    <a:pt x="953" y="453"/>
                  </a:lnTo>
                  <a:lnTo>
                    <a:pt x="549" y="620"/>
                  </a:lnTo>
                  <a:lnTo>
                    <a:pt x="48" y="1120"/>
                  </a:lnTo>
                  <a:lnTo>
                    <a:pt x="1" y="1263"/>
                  </a:lnTo>
                  <a:lnTo>
                    <a:pt x="96" y="1453"/>
                  </a:lnTo>
                  <a:lnTo>
                    <a:pt x="572" y="1786"/>
                  </a:lnTo>
                  <a:lnTo>
                    <a:pt x="1049" y="1953"/>
                  </a:lnTo>
                  <a:lnTo>
                    <a:pt x="1311" y="2001"/>
                  </a:lnTo>
                  <a:lnTo>
                    <a:pt x="1430" y="2215"/>
                  </a:lnTo>
                  <a:lnTo>
                    <a:pt x="1715" y="2191"/>
                  </a:lnTo>
                  <a:lnTo>
                    <a:pt x="2335" y="1858"/>
                  </a:lnTo>
                  <a:lnTo>
                    <a:pt x="2263" y="1810"/>
                  </a:lnTo>
                  <a:lnTo>
                    <a:pt x="2216" y="1763"/>
                  </a:lnTo>
                  <a:lnTo>
                    <a:pt x="2430" y="1620"/>
                  </a:lnTo>
                  <a:lnTo>
                    <a:pt x="2597" y="1501"/>
                  </a:lnTo>
                  <a:lnTo>
                    <a:pt x="2740" y="1644"/>
                  </a:lnTo>
                  <a:lnTo>
                    <a:pt x="3216" y="1929"/>
                  </a:lnTo>
                  <a:lnTo>
                    <a:pt x="3525" y="1953"/>
                  </a:lnTo>
                  <a:lnTo>
                    <a:pt x="3549" y="1739"/>
                  </a:lnTo>
                  <a:lnTo>
                    <a:pt x="3478" y="1382"/>
                  </a:lnTo>
                  <a:lnTo>
                    <a:pt x="3240" y="1096"/>
                  </a:lnTo>
                  <a:lnTo>
                    <a:pt x="3192" y="1048"/>
                  </a:lnTo>
                  <a:lnTo>
                    <a:pt x="3216" y="1001"/>
                  </a:lnTo>
                  <a:lnTo>
                    <a:pt x="3430" y="477"/>
                  </a:lnTo>
                  <a:lnTo>
                    <a:pt x="34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4"/>
            <p:cNvSpPr/>
            <p:nvPr/>
          </p:nvSpPr>
          <p:spPr>
            <a:xfrm>
              <a:off x="7274163" y="1659963"/>
              <a:ext cx="111538" cy="70538"/>
            </a:xfrm>
            <a:custGeom>
              <a:avLst/>
              <a:gdLst/>
              <a:ahLst/>
              <a:cxnLst/>
              <a:rect l="l" t="t" r="r" b="b"/>
              <a:pathLst>
                <a:path w="2073" h="1311" extrusionOk="0">
                  <a:moveTo>
                    <a:pt x="2025" y="1"/>
                  </a:moveTo>
                  <a:lnTo>
                    <a:pt x="1834" y="96"/>
                  </a:lnTo>
                  <a:lnTo>
                    <a:pt x="1572" y="334"/>
                  </a:lnTo>
                  <a:lnTo>
                    <a:pt x="1501" y="453"/>
                  </a:lnTo>
                  <a:lnTo>
                    <a:pt x="1429" y="406"/>
                  </a:lnTo>
                  <a:lnTo>
                    <a:pt x="1334" y="358"/>
                  </a:lnTo>
                  <a:lnTo>
                    <a:pt x="1406" y="263"/>
                  </a:lnTo>
                  <a:lnTo>
                    <a:pt x="1334" y="215"/>
                  </a:lnTo>
                  <a:lnTo>
                    <a:pt x="953" y="120"/>
                  </a:lnTo>
                  <a:lnTo>
                    <a:pt x="644" y="144"/>
                  </a:lnTo>
                  <a:lnTo>
                    <a:pt x="501" y="215"/>
                  </a:lnTo>
                  <a:lnTo>
                    <a:pt x="525" y="239"/>
                  </a:lnTo>
                  <a:lnTo>
                    <a:pt x="548" y="263"/>
                  </a:lnTo>
                  <a:lnTo>
                    <a:pt x="310" y="382"/>
                  </a:lnTo>
                  <a:lnTo>
                    <a:pt x="24" y="668"/>
                  </a:lnTo>
                  <a:lnTo>
                    <a:pt x="1" y="763"/>
                  </a:lnTo>
                  <a:lnTo>
                    <a:pt x="48" y="858"/>
                  </a:lnTo>
                  <a:lnTo>
                    <a:pt x="453" y="1120"/>
                  </a:lnTo>
                  <a:lnTo>
                    <a:pt x="763" y="1192"/>
                  </a:lnTo>
                  <a:lnTo>
                    <a:pt x="834" y="1311"/>
                  </a:lnTo>
                  <a:lnTo>
                    <a:pt x="1001" y="1287"/>
                  </a:lnTo>
                  <a:lnTo>
                    <a:pt x="1358" y="1096"/>
                  </a:lnTo>
                  <a:lnTo>
                    <a:pt x="1310" y="1073"/>
                  </a:lnTo>
                  <a:lnTo>
                    <a:pt x="1287" y="1049"/>
                  </a:lnTo>
                  <a:lnTo>
                    <a:pt x="1406" y="977"/>
                  </a:lnTo>
                  <a:lnTo>
                    <a:pt x="1525" y="882"/>
                  </a:lnTo>
                  <a:lnTo>
                    <a:pt x="1596" y="977"/>
                  </a:lnTo>
                  <a:lnTo>
                    <a:pt x="1882" y="1144"/>
                  </a:lnTo>
                  <a:lnTo>
                    <a:pt x="2049" y="1144"/>
                  </a:lnTo>
                  <a:lnTo>
                    <a:pt x="2072" y="906"/>
                  </a:lnTo>
                  <a:lnTo>
                    <a:pt x="1882" y="644"/>
                  </a:lnTo>
                  <a:lnTo>
                    <a:pt x="1858" y="620"/>
                  </a:lnTo>
                  <a:lnTo>
                    <a:pt x="1930" y="525"/>
                  </a:lnTo>
                  <a:lnTo>
                    <a:pt x="20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4"/>
            <p:cNvSpPr/>
            <p:nvPr/>
          </p:nvSpPr>
          <p:spPr>
            <a:xfrm>
              <a:off x="6920504" y="1153875"/>
              <a:ext cx="424199" cy="303729"/>
            </a:xfrm>
            <a:custGeom>
              <a:avLst/>
              <a:gdLst/>
              <a:ahLst/>
              <a:cxnLst/>
              <a:rect l="l" t="t" r="r" b="b"/>
              <a:pathLst>
                <a:path w="7884" h="5645" extrusionOk="0">
                  <a:moveTo>
                    <a:pt x="4311" y="0"/>
                  </a:moveTo>
                  <a:lnTo>
                    <a:pt x="3549" y="119"/>
                  </a:lnTo>
                  <a:lnTo>
                    <a:pt x="2859" y="357"/>
                  </a:lnTo>
                  <a:lnTo>
                    <a:pt x="2263" y="762"/>
                  </a:lnTo>
                  <a:lnTo>
                    <a:pt x="1763" y="1262"/>
                  </a:lnTo>
                  <a:lnTo>
                    <a:pt x="1358" y="1858"/>
                  </a:lnTo>
                  <a:lnTo>
                    <a:pt x="1072" y="2525"/>
                  </a:lnTo>
                  <a:lnTo>
                    <a:pt x="1001" y="2882"/>
                  </a:lnTo>
                  <a:lnTo>
                    <a:pt x="620" y="2977"/>
                  </a:lnTo>
                  <a:lnTo>
                    <a:pt x="191" y="3191"/>
                  </a:lnTo>
                  <a:lnTo>
                    <a:pt x="1" y="3501"/>
                  </a:lnTo>
                  <a:lnTo>
                    <a:pt x="25" y="3549"/>
                  </a:lnTo>
                  <a:lnTo>
                    <a:pt x="263" y="3715"/>
                  </a:lnTo>
                  <a:lnTo>
                    <a:pt x="1168" y="4168"/>
                  </a:lnTo>
                  <a:lnTo>
                    <a:pt x="1287" y="4453"/>
                  </a:lnTo>
                  <a:lnTo>
                    <a:pt x="1692" y="4882"/>
                  </a:lnTo>
                  <a:lnTo>
                    <a:pt x="2549" y="5335"/>
                  </a:lnTo>
                  <a:lnTo>
                    <a:pt x="3883" y="5620"/>
                  </a:lnTo>
                  <a:lnTo>
                    <a:pt x="5002" y="5644"/>
                  </a:lnTo>
                  <a:lnTo>
                    <a:pt x="5264" y="5597"/>
                  </a:lnTo>
                  <a:lnTo>
                    <a:pt x="5454" y="5478"/>
                  </a:lnTo>
                  <a:lnTo>
                    <a:pt x="5621" y="4882"/>
                  </a:lnTo>
                  <a:lnTo>
                    <a:pt x="5692" y="3787"/>
                  </a:lnTo>
                  <a:lnTo>
                    <a:pt x="5669" y="3549"/>
                  </a:lnTo>
                  <a:lnTo>
                    <a:pt x="7883" y="4596"/>
                  </a:lnTo>
                  <a:lnTo>
                    <a:pt x="7645" y="1334"/>
                  </a:lnTo>
                  <a:lnTo>
                    <a:pt x="5692" y="2286"/>
                  </a:lnTo>
                  <a:lnTo>
                    <a:pt x="5764" y="2072"/>
                  </a:lnTo>
                  <a:lnTo>
                    <a:pt x="5954" y="977"/>
                  </a:lnTo>
                  <a:lnTo>
                    <a:pt x="5859" y="476"/>
                  </a:lnTo>
                  <a:lnTo>
                    <a:pt x="5692" y="262"/>
                  </a:lnTo>
                  <a:lnTo>
                    <a:pt x="5550" y="215"/>
                  </a:lnTo>
                  <a:lnTo>
                    <a:pt x="5121" y="95"/>
                  </a:lnTo>
                  <a:lnTo>
                    <a:pt x="43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49"/>
          <p:cNvSpPr txBox="1">
            <a:spLocks noGrp="1"/>
          </p:cNvSpPr>
          <p:nvPr>
            <p:ph type="title"/>
          </p:nvPr>
        </p:nvSpPr>
        <p:spPr>
          <a:xfrm>
            <a:off x="2060225" y="-5950"/>
            <a:ext cx="5023500" cy="906300"/>
          </a:xfrm>
          <a:prstGeom prst="rect">
            <a:avLst/>
          </a:prstGeom>
        </p:spPr>
        <p:txBody>
          <a:bodyPr spcFirstLastPara="1" wrap="square" lIns="91425" tIns="91425" rIns="91425" bIns="91425" anchor="t" anchorCtr="0">
            <a:noAutofit/>
          </a:bodyPr>
          <a:lstStyle/>
          <a:p>
            <a:pPr lvl="0"/>
            <a:r>
              <a:rPr lang="en-GB" b="1" dirty="0"/>
              <a:t>Results and Future Scope</a:t>
            </a:r>
            <a:endParaRPr dirty="0"/>
          </a:p>
        </p:txBody>
      </p:sp>
      <p:sp>
        <p:nvSpPr>
          <p:cNvPr id="647" name="Google Shape;647;p49"/>
          <p:cNvSpPr/>
          <p:nvPr/>
        </p:nvSpPr>
        <p:spPr>
          <a:xfrm>
            <a:off x="1497200" y="1665799"/>
            <a:ext cx="1613659" cy="1620781"/>
          </a:xfrm>
          <a:custGeom>
            <a:avLst/>
            <a:gdLst/>
            <a:ahLst/>
            <a:cxnLst/>
            <a:rect l="l" t="t" r="r" b="b"/>
            <a:pathLst>
              <a:path w="59815" h="60079" extrusionOk="0">
                <a:moveTo>
                  <a:pt x="23665" y="1"/>
                </a:moveTo>
                <a:lnTo>
                  <a:pt x="21588" y="163"/>
                </a:lnTo>
                <a:lnTo>
                  <a:pt x="19531" y="530"/>
                </a:lnTo>
                <a:lnTo>
                  <a:pt x="17515" y="1100"/>
                </a:lnTo>
                <a:lnTo>
                  <a:pt x="15539" y="1874"/>
                </a:lnTo>
                <a:lnTo>
                  <a:pt x="13645" y="2892"/>
                </a:lnTo>
                <a:lnTo>
                  <a:pt x="11792" y="4155"/>
                </a:lnTo>
                <a:lnTo>
                  <a:pt x="10041" y="5642"/>
                </a:lnTo>
                <a:lnTo>
                  <a:pt x="8371" y="7414"/>
                </a:lnTo>
                <a:lnTo>
                  <a:pt x="6823" y="9430"/>
                </a:lnTo>
                <a:lnTo>
                  <a:pt x="5357" y="11731"/>
                </a:lnTo>
                <a:lnTo>
                  <a:pt x="4012" y="14318"/>
                </a:lnTo>
                <a:lnTo>
                  <a:pt x="2811" y="17209"/>
                </a:lnTo>
                <a:lnTo>
                  <a:pt x="1752" y="20407"/>
                </a:lnTo>
                <a:lnTo>
                  <a:pt x="835" y="23930"/>
                </a:lnTo>
                <a:lnTo>
                  <a:pt x="428" y="25824"/>
                </a:lnTo>
                <a:lnTo>
                  <a:pt x="224" y="26985"/>
                </a:lnTo>
                <a:lnTo>
                  <a:pt x="0" y="29592"/>
                </a:lnTo>
                <a:lnTo>
                  <a:pt x="0" y="32484"/>
                </a:lnTo>
                <a:lnTo>
                  <a:pt x="245" y="35559"/>
                </a:lnTo>
                <a:lnTo>
                  <a:pt x="774" y="38756"/>
                </a:lnTo>
                <a:lnTo>
                  <a:pt x="1589" y="41994"/>
                </a:lnTo>
                <a:lnTo>
                  <a:pt x="2729" y="45192"/>
                </a:lnTo>
                <a:lnTo>
                  <a:pt x="3788" y="47513"/>
                </a:lnTo>
                <a:lnTo>
                  <a:pt x="4623" y="49000"/>
                </a:lnTo>
                <a:lnTo>
                  <a:pt x="5520" y="50446"/>
                </a:lnTo>
                <a:lnTo>
                  <a:pt x="6517" y="51831"/>
                </a:lnTo>
                <a:lnTo>
                  <a:pt x="7617" y="53134"/>
                </a:lnTo>
                <a:lnTo>
                  <a:pt x="8798" y="54356"/>
                </a:lnTo>
                <a:lnTo>
                  <a:pt x="10081" y="55497"/>
                </a:lnTo>
                <a:lnTo>
                  <a:pt x="11487" y="56535"/>
                </a:lnTo>
                <a:lnTo>
                  <a:pt x="12973" y="57452"/>
                </a:lnTo>
                <a:lnTo>
                  <a:pt x="14582" y="58246"/>
                </a:lnTo>
                <a:lnTo>
                  <a:pt x="16293" y="58918"/>
                </a:lnTo>
                <a:lnTo>
                  <a:pt x="18105" y="59448"/>
                </a:lnTo>
                <a:lnTo>
                  <a:pt x="20040" y="59814"/>
                </a:lnTo>
                <a:lnTo>
                  <a:pt x="22097" y="60038"/>
                </a:lnTo>
                <a:lnTo>
                  <a:pt x="24276" y="60079"/>
                </a:lnTo>
                <a:lnTo>
                  <a:pt x="26557" y="59936"/>
                </a:lnTo>
                <a:lnTo>
                  <a:pt x="28981" y="59610"/>
                </a:lnTo>
                <a:lnTo>
                  <a:pt x="31526" y="59101"/>
                </a:lnTo>
                <a:lnTo>
                  <a:pt x="32850" y="58755"/>
                </a:lnTo>
                <a:lnTo>
                  <a:pt x="34846" y="58185"/>
                </a:lnTo>
                <a:lnTo>
                  <a:pt x="38654" y="56922"/>
                </a:lnTo>
                <a:lnTo>
                  <a:pt x="42239" y="55476"/>
                </a:lnTo>
                <a:lnTo>
                  <a:pt x="45579" y="53867"/>
                </a:lnTo>
                <a:lnTo>
                  <a:pt x="48613" y="52096"/>
                </a:lnTo>
                <a:lnTo>
                  <a:pt x="51363" y="50120"/>
                </a:lnTo>
                <a:lnTo>
                  <a:pt x="53175" y="48532"/>
                </a:lnTo>
                <a:lnTo>
                  <a:pt x="54295" y="47411"/>
                </a:lnTo>
                <a:lnTo>
                  <a:pt x="55313" y="46251"/>
                </a:lnTo>
                <a:lnTo>
                  <a:pt x="56250" y="45029"/>
                </a:lnTo>
                <a:lnTo>
                  <a:pt x="57065" y="43786"/>
                </a:lnTo>
                <a:lnTo>
                  <a:pt x="57798" y="42483"/>
                </a:lnTo>
                <a:lnTo>
                  <a:pt x="58409" y="41119"/>
                </a:lnTo>
                <a:lnTo>
                  <a:pt x="58918" y="39734"/>
                </a:lnTo>
                <a:lnTo>
                  <a:pt x="59326" y="38267"/>
                </a:lnTo>
                <a:lnTo>
                  <a:pt x="59611" y="36781"/>
                </a:lnTo>
                <a:lnTo>
                  <a:pt x="59774" y="35233"/>
                </a:lnTo>
                <a:lnTo>
                  <a:pt x="59814" y="33644"/>
                </a:lnTo>
                <a:lnTo>
                  <a:pt x="59733" y="31995"/>
                </a:lnTo>
                <a:lnTo>
                  <a:pt x="59509" y="30284"/>
                </a:lnTo>
                <a:lnTo>
                  <a:pt x="59163" y="28553"/>
                </a:lnTo>
                <a:lnTo>
                  <a:pt x="58674" y="26740"/>
                </a:lnTo>
                <a:lnTo>
                  <a:pt x="58063" y="24908"/>
                </a:lnTo>
                <a:lnTo>
                  <a:pt x="57309" y="22993"/>
                </a:lnTo>
                <a:lnTo>
                  <a:pt x="56393" y="21038"/>
                </a:lnTo>
                <a:lnTo>
                  <a:pt x="55334" y="19042"/>
                </a:lnTo>
                <a:lnTo>
                  <a:pt x="54743" y="18024"/>
                </a:lnTo>
                <a:lnTo>
                  <a:pt x="54254" y="17209"/>
                </a:lnTo>
                <a:lnTo>
                  <a:pt x="53155" y="15621"/>
                </a:lnTo>
                <a:lnTo>
                  <a:pt x="51933" y="14032"/>
                </a:lnTo>
                <a:lnTo>
                  <a:pt x="50568" y="12505"/>
                </a:lnTo>
                <a:lnTo>
                  <a:pt x="49102" y="10998"/>
                </a:lnTo>
                <a:lnTo>
                  <a:pt x="47513" y="9552"/>
                </a:lnTo>
                <a:lnTo>
                  <a:pt x="45823" y="8167"/>
                </a:lnTo>
                <a:lnTo>
                  <a:pt x="44051" y="6843"/>
                </a:lnTo>
                <a:lnTo>
                  <a:pt x="42218" y="5621"/>
                </a:lnTo>
                <a:lnTo>
                  <a:pt x="40284" y="4481"/>
                </a:lnTo>
                <a:lnTo>
                  <a:pt x="38308" y="3442"/>
                </a:lnTo>
                <a:lnTo>
                  <a:pt x="36292" y="2526"/>
                </a:lnTo>
                <a:lnTo>
                  <a:pt x="34235" y="1732"/>
                </a:lnTo>
                <a:lnTo>
                  <a:pt x="32137" y="1080"/>
                </a:lnTo>
                <a:lnTo>
                  <a:pt x="30019" y="571"/>
                </a:lnTo>
                <a:lnTo>
                  <a:pt x="27901" y="204"/>
                </a:lnTo>
                <a:lnTo>
                  <a:pt x="25783" y="21"/>
                </a:lnTo>
                <a:lnTo>
                  <a:pt x="236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9"/>
          <p:cNvSpPr/>
          <p:nvPr/>
        </p:nvSpPr>
        <p:spPr>
          <a:xfrm>
            <a:off x="3705924" y="847113"/>
            <a:ext cx="1613625" cy="1524092"/>
          </a:xfrm>
          <a:custGeom>
            <a:avLst/>
            <a:gdLst/>
            <a:ahLst/>
            <a:cxnLst/>
            <a:rect l="l" t="t" r="r" b="b"/>
            <a:pathLst>
              <a:path w="58736" h="55477" extrusionOk="0">
                <a:moveTo>
                  <a:pt x="31547" y="1"/>
                </a:moveTo>
                <a:lnTo>
                  <a:pt x="29266" y="123"/>
                </a:lnTo>
                <a:lnTo>
                  <a:pt x="27006" y="347"/>
                </a:lnTo>
                <a:lnTo>
                  <a:pt x="24725" y="693"/>
                </a:lnTo>
                <a:lnTo>
                  <a:pt x="22484" y="1121"/>
                </a:lnTo>
                <a:lnTo>
                  <a:pt x="20265" y="1691"/>
                </a:lnTo>
                <a:lnTo>
                  <a:pt x="18106" y="2343"/>
                </a:lnTo>
                <a:lnTo>
                  <a:pt x="15988" y="3097"/>
                </a:lnTo>
                <a:lnTo>
                  <a:pt x="13951" y="3972"/>
                </a:lnTo>
                <a:lnTo>
                  <a:pt x="11996" y="4929"/>
                </a:lnTo>
                <a:lnTo>
                  <a:pt x="10143" y="5968"/>
                </a:lnTo>
                <a:lnTo>
                  <a:pt x="8412" y="7129"/>
                </a:lnTo>
                <a:lnTo>
                  <a:pt x="6803" y="8371"/>
                </a:lnTo>
                <a:lnTo>
                  <a:pt x="5337" y="9695"/>
                </a:lnTo>
                <a:lnTo>
                  <a:pt x="4013" y="11100"/>
                </a:lnTo>
                <a:lnTo>
                  <a:pt x="2872" y="12607"/>
                </a:lnTo>
                <a:lnTo>
                  <a:pt x="1895" y="14175"/>
                </a:lnTo>
                <a:lnTo>
                  <a:pt x="1121" y="15845"/>
                </a:lnTo>
                <a:lnTo>
                  <a:pt x="551" y="17576"/>
                </a:lnTo>
                <a:lnTo>
                  <a:pt x="347" y="18472"/>
                </a:lnTo>
                <a:lnTo>
                  <a:pt x="164" y="19674"/>
                </a:lnTo>
                <a:lnTo>
                  <a:pt x="1" y="22342"/>
                </a:lnTo>
                <a:lnTo>
                  <a:pt x="164" y="25275"/>
                </a:lnTo>
                <a:lnTo>
                  <a:pt x="612" y="28370"/>
                </a:lnTo>
                <a:lnTo>
                  <a:pt x="1345" y="31608"/>
                </a:lnTo>
                <a:lnTo>
                  <a:pt x="2384" y="34907"/>
                </a:lnTo>
                <a:lnTo>
                  <a:pt x="3728" y="38166"/>
                </a:lnTo>
                <a:lnTo>
                  <a:pt x="5337" y="41343"/>
                </a:lnTo>
                <a:lnTo>
                  <a:pt x="7231" y="44377"/>
                </a:lnTo>
                <a:lnTo>
                  <a:pt x="8860" y="46495"/>
                </a:lnTo>
                <a:lnTo>
                  <a:pt x="10021" y="47840"/>
                </a:lnTo>
                <a:lnTo>
                  <a:pt x="11263" y="49082"/>
                </a:lnTo>
                <a:lnTo>
                  <a:pt x="12566" y="50263"/>
                </a:lnTo>
                <a:lnTo>
                  <a:pt x="13931" y="51322"/>
                </a:lnTo>
                <a:lnTo>
                  <a:pt x="15377" y="52300"/>
                </a:lnTo>
                <a:lnTo>
                  <a:pt x="16884" y="53155"/>
                </a:lnTo>
                <a:lnTo>
                  <a:pt x="18472" y="53888"/>
                </a:lnTo>
                <a:lnTo>
                  <a:pt x="20122" y="54499"/>
                </a:lnTo>
                <a:lnTo>
                  <a:pt x="21833" y="54968"/>
                </a:lnTo>
                <a:lnTo>
                  <a:pt x="23625" y="55293"/>
                </a:lnTo>
                <a:lnTo>
                  <a:pt x="25458" y="55456"/>
                </a:lnTo>
                <a:lnTo>
                  <a:pt x="27393" y="55477"/>
                </a:lnTo>
                <a:lnTo>
                  <a:pt x="29368" y="55293"/>
                </a:lnTo>
                <a:lnTo>
                  <a:pt x="30386" y="55130"/>
                </a:lnTo>
                <a:lnTo>
                  <a:pt x="32423" y="54764"/>
                </a:lnTo>
                <a:lnTo>
                  <a:pt x="36333" y="53807"/>
                </a:lnTo>
                <a:lnTo>
                  <a:pt x="39999" y="52564"/>
                </a:lnTo>
                <a:lnTo>
                  <a:pt x="43420" y="51057"/>
                </a:lnTo>
                <a:lnTo>
                  <a:pt x="45803" y="49754"/>
                </a:lnTo>
                <a:lnTo>
                  <a:pt x="47290" y="48797"/>
                </a:lnTo>
                <a:lnTo>
                  <a:pt x="48715" y="47778"/>
                </a:lnTo>
                <a:lnTo>
                  <a:pt x="50060" y="46699"/>
                </a:lnTo>
                <a:lnTo>
                  <a:pt x="51302" y="45559"/>
                </a:lnTo>
                <a:lnTo>
                  <a:pt x="52483" y="44357"/>
                </a:lnTo>
                <a:lnTo>
                  <a:pt x="53562" y="43094"/>
                </a:lnTo>
                <a:lnTo>
                  <a:pt x="54540" y="41750"/>
                </a:lnTo>
                <a:lnTo>
                  <a:pt x="55436" y="40345"/>
                </a:lnTo>
                <a:lnTo>
                  <a:pt x="56230" y="38879"/>
                </a:lnTo>
                <a:lnTo>
                  <a:pt x="56923" y="37351"/>
                </a:lnTo>
                <a:lnTo>
                  <a:pt x="57513" y="35763"/>
                </a:lnTo>
                <a:lnTo>
                  <a:pt x="57982" y="34113"/>
                </a:lnTo>
                <a:lnTo>
                  <a:pt x="58348" y="32403"/>
                </a:lnTo>
                <a:lnTo>
                  <a:pt x="58593" y="30631"/>
                </a:lnTo>
                <a:lnTo>
                  <a:pt x="58735" y="28777"/>
                </a:lnTo>
                <a:lnTo>
                  <a:pt x="58735" y="26883"/>
                </a:lnTo>
                <a:lnTo>
                  <a:pt x="58633" y="24908"/>
                </a:lnTo>
                <a:lnTo>
                  <a:pt x="58389" y="22892"/>
                </a:lnTo>
                <a:lnTo>
                  <a:pt x="58023" y="20815"/>
                </a:lnTo>
                <a:lnTo>
                  <a:pt x="57513" y="18656"/>
                </a:lnTo>
                <a:lnTo>
                  <a:pt x="56882" y="16456"/>
                </a:lnTo>
                <a:lnTo>
                  <a:pt x="56108" y="14196"/>
                </a:lnTo>
                <a:lnTo>
                  <a:pt x="55192" y="11854"/>
                </a:lnTo>
                <a:lnTo>
                  <a:pt x="54662" y="10672"/>
                </a:lnTo>
                <a:lnTo>
                  <a:pt x="54255" y="9838"/>
                </a:lnTo>
                <a:lnTo>
                  <a:pt x="53318" y="8269"/>
                </a:lnTo>
                <a:lnTo>
                  <a:pt x="52178" y="6864"/>
                </a:lnTo>
                <a:lnTo>
                  <a:pt x="50874" y="5581"/>
                </a:lnTo>
                <a:lnTo>
                  <a:pt x="49408" y="4441"/>
                </a:lnTo>
                <a:lnTo>
                  <a:pt x="47799" y="3443"/>
                </a:lnTo>
                <a:lnTo>
                  <a:pt x="46088" y="2567"/>
                </a:lnTo>
                <a:lnTo>
                  <a:pt x="44235" y="1813"/>
                </a:lnTo>
                <a:lnTo>
                  <a:pt x="42300" y="1203"/>
                </a:lnTo>
                <a:lnTo>
                  <a:pt x="40264" y="714"/>
                </a:lnTo>
                <a:lnTo>
                  <a:pt x="38166" y="368"/>
                </a:lnTo>
                <a:lnTo>
                  <a:pt x="36007" y="123"/>
                </a:lnTo>
                <a:lnTo>
                  <a:pt x="337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9"/>
          <p:cNvSpPr/>
          <p:nvPr/>
        </p:nvSpPr>
        <p:spPr>
          <a:xfrm>
            <a:off x="6186051" y="1290450"/>
            <a:ext cx="1654429" cy="1587991"/>
          </a:xfrm>
          <a:custGeom>
            <a:avLst/>
            <a:gdLst/>
            <a:ahLst/>
            <a:cxnLst/>
            <a:rect l="l" t="t" r="r" b="b"/>
            <a:pathLst>
              <a:path w="60752" h="58307" extrusionOk="0">
                <a:moveTo>
                  <a:pt x="35355" y="0"/>
                </a:moveTo>
                <a:lnTo>
                  <a:pt x="33237" y="41"/>
                </a:lnTo>
                <a:lnTo>
                  <a:pt x="31099" y="285"/>
                </a:lnTo>
                <a:lnTo>
                  <a:pt x="28940" y="693"/>
                </a:lnTo>
                <a:lnTo>
                  <a:pt x="26802" y="1242"/>
                </a:lnTo>
                <a:lnTo>
                  <a:pt x="24664" y="1976"/>
                </a:lnTo>
                <a:lnTo>
                  <a:pt x="22546" y="2831"/>
                </a:lnTo>
                <a:lnTo>
                  <a:pt x="20468" y="3829"/>
                </a:lnTo>
                <a:lnTo>
                  <a:pt x="18432" y="4949"/>
                </a:lnTo>
                <a:lnTo>
                  <a:pt x="16456" y="6191"/>
                </a:lnTo>
                <a:lnTo>
                  <a:pt x="14521" y="7535"/>
                </a:lnTo>
                <a:lnTo>
                  <a:pt x="12689" y="8961"/>
                </a:lnTo>
                <a:lnTo>
                  <a:pt x="10917" y="10488"/>
                </a:lnTo>
                <a:lnTo>
                  <a:pt x="9247" y="12077"/>
                </a:lnTo>
                <a:lnTo>
                  <a:pt x="7699" y="13726"/>
                </a:lnTo>
                <a:lnTo>
                  <a:pt x="6253" y="15437"/>
                </a:lnTo>
                <a:lnTo>
                  <a:pt x="4929" y="17189"/>
                </a:lnTo>
                <a:lnTo>
                  <a:pt x="3748" y="18981"/>
                </a:lnTo>
                <a:lnTo>
                  <a:pt x="2709" y="20793"/>
                </a:lnTo>
                <a:lnTo>
                  <a:pt x="1813" y="22626"/>
                </a:lnTo>
                <a:lnTo>
                  <a:pt x="1101" y="24459"/>
                </a:lnTo>
                <a:lnTo>
                  <a:pt x="571" y="26292"/>
                </a:lnTo>
                <a:lnTo>
                  <a:pt x="367" y="27188"/>
                </a:lnTo>
                <a:lnTo>
                  <a:pt x="164" y="28369"/>
                </a:lnTo>
                <a:lnTo>
                  <a:pt x="1" y="30732"/>
                </a:lnTo>
                <a:lnTo>
                  <a:pt x="123" y="33135"/>
                </a:lnTo>
                <a:lnTo>
                  <a:pt x="510" y="35518"/>
                </a:lnTo>
                <a:lnTo>
                  <a:pt x="1202" y="37900"/>
                </a:lnTo>
                <a:lnTo>
                  <a:pt x="2160" y="40242"/>
                </a:lnTo>
                <a:lnTo>
                  <a:pt x="3422" y="42523"/>
                </a:lnTo>
                <a:lnTo>
                  <a:pt x="4950" y="44723"/>
                </a:lnTo>
                <a:lnTo>
                  <a:pt x="6762" y="46820"/>
                </a:lnTo>
                <a:lnTo>
                  <a:pt x="8880" y="48816"/>
                </a:lnTo>
                <a:lnTo>
                  <a:pt x="11263" y="50649"/>
                </a:lnTo>
                <a:lnTo>
                  <a:pt x="13951" y="52360"/>
                </a:lnTo>
                <a:lnTo>
                  <a:pt x="16904" y="53887"/>
                </a:lnTo>
                <a:lnTo>
                  <a:pt x="20163" y="55211"/>
                </a:lnTo>
                <a:lnTo>
                  <a:pt x="23706" y="56331"/>
                </a:lnTo>
                <a:lnTo>
                  <a:pt x="27535" y="57207"/>
                </a:lnTo>
                <a:lnTo>
                  <a:pt x="29572" y="57533"/>
                </a:lnTo>
                <a:lnTo>
                  <a:pt x="31221" y="57777"/>
                </a:lnTo>
                <a:lnTo>
                  <a:pt x="34358" y="58123"/>
                </a:lnTo>
                <a:lnTo>
                  <a:pt x="37290" y="58286"/>
                </a:lnTo>
                <a:lnTo>
                  <a:pt x="40040" y="58307"/>
                </a:lnTo>
                <a:lnTo>
                  <a:pt x="42585" y="58144"/>
                </a:lnTo>
                <a:lnTo>
                  <a:pt x="44948" y="57838"/>
                </a:lnTo>
                <a:lnTo>
                  <a:pt x="47127" y="57390"/>
                </a:lnTo>
                <a:lnTo>
                  <a:pt x="49123" y="56800"/>
                </a:lnTo>
                <a:lnTo>
                  <a:pt x="50956" y="56066"/>
                </a:lnTo>
                <a:lnTo>
                  <a:pt x="52605" y="55211"/>
                </a:lnTo>
                <a:lnTo>
                  <a:pt x="54092" y="54233"/>
                </a:lnTo>
                <a:lnTo>
                  <a:pt x="55416" y="53134"/>
                </a:lnTo>
                <a:lnTo>
                  <a:pt x="56597" y="51912"/>
                </a:lnTo>
                <a:lnTo>
                  <a:pt x="57595" y="50588"/>
                </a:lnTo>
                <a:lnTo>
                  <a:pt x="58470" y="49162"/>
                </a:lnTo>
                <a:lnTo>
                  <a:pt x="59183" y="47635"/>
                </a:lnTo>
                <a:lnTo>
                  <a:pt x="59774" y="46006"/>
                </a:lnTo>
                <a:lnTo>
                  <a:pt x="60202" y="44295"/>
                </a:lnTo>
                <a:lnTo>
                  <a:pt x="60527" y="42523"/>
                </a:lnTo>
                <a:lnTo>
                  <a:pt x="60690" y="40650"/>
                </a:lnTo>
                <a:lnTo>
                  <a:pt x="60751" y="38715"/>
                </a:lnTo>
                <a:lnTo>
                  <a:pt x="60690" y="36719"/>
                </a:lnTo>
                <a:lnTo>
                  <a:pt x="60507" y="34642"/>
                </a:lnTo>
                <a:lnTo>
                  <a:pt x="60222" y="32524"/>
                </a:lnTo>
                <a:lnTo>
                  <a:pt x="59591" y="29265"/>
                </a:lnTo>
                <a:lnTo>
                  <a:pt x="58389" y="24765"/>
                </a:lnTo>
                <a:lnTo>
                  <a:pt x="56821" y="20142"/>
                </a:lnTo>
                <a:lnTo>
                  <a:pt x="54906" y="15437"/>
                </a:lnTo>
                <a:lnTo>
                  <a:pt x="53827" y="13075"/>
                </a:lnTo>
                <a:lnTo>
                  <a:pt x="53216" y="11792"/>
                </a:lnTo>
                <a:lnTo>
                  <a:pt x="51852" y="9470"/>
                </a:lnTo>
                <a:lnTo>
                  <a:pt x="50365" y="7413"/>
                </a:lnTo>
                <a:lnTo>
                  <a:pt x="48776" y="5641"/>
                </a:lnTo>
                <a:lnTo>
                  <a:pt x="47086" y="4134"/>
                </a:lnTo>
                <a:lnTo>
                  <a:pt x="45294" y="2872"/>
                </a:lnTo>
                <a:lnTo>
                  <a:pt x="43420" y="1853"/>
                </a:lnTo>
                <a:lnTo>
                  <a:pt x="41486" y="1059"/>
                </a:lnTo>
                <a:lnTo>
                  <a:pt x="39490" y="489"/>
                </a:lnTo>
                <a:lnTo>
                  <a:pt x="37433" y="143"/>
                </a:lnTo>
                <a:lnTo>
                  <a:pt x="3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9"/>
          <p:cNvSpPr txBox="1"/>
          <p:nvPr/>
        </p:nvSpPr>
        <p:spPr>
          <a:xfrm>
            <a:off x="1024795" y="1778252"/>
            <a:ext cx="2546700" cy="1364230"/>
          </a:xfrm>
          <a:prstGeom prst="rect">
            <a:avLst/>
          </a:prstGeom>
          <a:noFill/>
          <a:ln>
            <a:noFill/>
          </a:ln>
        </p:spPr>
        <p:txBody>
          <a:bodyPr spcFirstLastPara="1" wrap="square" lIns="91425" tIns="91425" rIns="91425" bIns="91425" anchor="ctr" anchorCtr="0">
            <a:noAutofit/>
          </a:bodyPr>
          <a:lstStyle/>
          <a:p>
            <a:pPr lvl="0" algn="ctr"/>
            <a:r>
              <a:rPr lang="en-US" sz="1600" b="1" dirty="0" smtClean="0">
                <a:solidFill>
                  <a:schemeClr val="bg2"/>
                </a:solidFill>
                <a:latin typeface="Bellota Text" panose="020B0604020202020204" charset="0"/>
                <a:ea typeface="Bellota Text" panose="020B0604020202020204" charset="0"/>
              </a:rPr>
              <a:t>Save &gt;800 </a:t>
            </a:r>
            <a:r>
              <a:rPr lang="en-US" sz="1600" b="1" dirty="0">
                <a:solidFill>
                  <a:schemeClr val="bg2"/>
                </a:solidFill>
                <a:latin typeface="Bellota Text" panose="020B0604020202020204" charset="0"/>
                <a:ea typeface="Bellota Text" panose="020B0604020202020204" charset="0"/>
              </a:rPr>
              <a:t>species of marine life </a:t>
            </a:r>
            <a:r>
              <a:rPr lang="en-US" sz="1600" b="1" dirty="0" smtClean="0">
                <a:solidFill>
                  <a:schemeClr val="bg2"/>
                </a:solidFill>
                <a:latin typeface="Bellota Text" panose="020B0604020202020204" charset="0"/>
                <a:ea typeface="Bellota Text" panose="020B0604020202020204" charset="0"/>
              </a:rPr>
              <a:t>that are harmed </a:t>
            </a:r>
            <a:r>
              <a:rPr lang="en-US" sz="1600" b="1" dirty="0">
                <a:solidFill>
                  <a:schemeClr val="bg2"/>
                </a:solidFill>
                <a:latin typeface="Bellota Text" panose="020B0604020202020204" charset="0"/>
                <a:ea typeface="Bellota Text" panose="020B0604020202020204" charset="0"/>
              </a:rPr>
              <a:t>by debris, with impacts that include injury, illness, and death</a:t>
            </a:r>
            <a:endParaRPr sz="1600" b="1" dirty="0">
              <a:solidFill>
                <a:schemeClr val="bg2"/>
              </a:solidFill>
              <a:latin typeface="Bellota Text" panose="020B0604020202020204" charset="0"/>
              <a:ea typeface="Bellota Text" panose="020B0604020202020204" charset="0"/>
              <a:cs typeface="Josefin Sans"/>
              <a:sym typeface="Josefin Sans"/>
            </a:endParaRPr>
          </a:p>
        </p:txBody>
      </p:sp>
      <p:sp>
        <p:nvSpPr>
          <p:cNvPr id="653" name="Google Shape;653;p49"/>
          <p:cNvSpPr txBox="1"/>
          <p:nvPr/>
        </p:nvSpPr>
        <p:spPr>
          <a:xfrm>
            <a:off x="3298650" y="900350"/>
            <a:ext cx="2546700" cy="1504997"/>
          </a:xfrm>
          <a:prstGeom prst="rect">
            <a:avLst/>
          </a:prstGeom>
          <a:noFill/>
          <a:ln>
            <a:noFill/>
          </a:ln>
        </p:spPr>
        <p:txBody>
          <a:bodyPr spcFirstLastPara="1" wrap="square" lIns="91425" tIns="91425" rIns="91425" bIns="91425" anchor="ctr" anchorCtr="0">
            <a:noAutofit/>
          </a:bodyPr>
          <a:lstStyle/>
          <a:p>
            <a:pPr lvl="0" algn="ctr"/>
            <a:r>
              <a:rPr lang="en-US" sz="1600" b="1" dirty="0" smtClean="0">
                <a:solidFill>
                  <a:schemeClr val="bg2"/>
                </a:solidFill>
                <a:latin typeface="Bellota Text" panose="020B0604020202020204" charset="0"/>
                <a:ea typeface="Bellota Text" panose="020B0604020202020204" charset="0"/>
              </a:rPr>
              <a:t>Clean up </a:t>
            </a:r>
            <a:r>
              <a:rPr lang="en-US" sz="1600" b="1" dirty="0">
                <a:solidFill>
                  <a:schemeClr val="bg2"/>
                </a:solidFill>
                <a:latin typeface="Bellota Text" panose="020B0604020202020204" charset="0"/>
                <a:ea typeface="Bellota Text" panose="020B0604020202020204" charset="0"/>
              </a:rPr>
              <a:t>o</a:t>
            </a:r>
            <a:r>
              <a:rPr lang="en-US" sz="1600" b="1" dirty="0" smtClean="0">
                <a:solidFill>
                  <a:schemeClr val="bg2"/>
                </a:solidFill>
                <a:latin typeface="Bellota Text" panose="020B0604020202020204" charset="0"/>
                <a:ea typeface="Bellota Text" panose="020B0604020202020204" charset="0"/>
              </a:rPr>
              <a:t>ur water to avoid consumption of 39,000 </a:t>
            </a:r>
            <a:r>
              <a:rPr lang="en-US" sz="1600" b="1" dirty="0">
                <a:solidFill>
                  <a:schemeClr val="bg2"/>
                </a:solidFill>
                <a:latin typeface="Bellota Text" panose="020B0604020202020204" charset="0"/>
                <a:ea typeface="Bellota Text" panose="020B0604020202020204" charset="0"/>
              </a:rPr>
              <a:t>to 74,000 </a:t>
            </a:r>
            <a:r>
              <a:rPr lang="en-US" sz="1600" b="1" dirty="0" err="1">
                <a:solidFill>
                  <a:schemeClr val="bg2"/>
                </a:solidFill>
                <a:latin typeface="Bellota Text" panose="020B0604020202020204" charset="0"/>
                <a:ea typeface="Bellota Text" panose="020B0604020202020204" charset="0"/>
              </a:rPr>
              <a:t>microplastic</a:t>
            </a:r>
            <a:r>
              <a:rPr lang="en-US" sz="1600" b="1" dirty="0">
                <a:solidFill>
                  <a:schemeClr val="bg2"/>
                </a:solidFill>
                <a:latin typeface="Bellota Text" panose="020B0604020202020204" charset="0"/>
                <a:ea typeface="Bellota Text" panose="020B0604020202020204" charset="0"/>
              </a:rPr>
              <a:t> </a:t>
            </a:r>
            <a:r>
              <a:rPr lang="en-US" sz="1600" b="1" dirty="0" smtClean="0">
                <a:solidFill>
                  <a:schemeClr val="bg2"/>
                </a:solidFill>
                <a:latin typeface="Bellota Text" panose="020B0604020202020204" charset="0"/>
                <a:ea typeface="Bellota Text" panose="020B0604020202020204" charset="0"/>
              </a:rPr>
              <a:t>particles per human, per year</a:t>
            </a:r>
            <a:endParaRPr sz="1600" b="1" dirty="0">
              <a:solidFill>
                <a:schemeClr val="bg2"/>
              </a:solidFill>
              <a:latin typeface="Bellota Text" panose="020B0604020202020204" charset="0"/>
              <a:ea typeface="Bellota Text" panose="020B0604020202020204" charset="0"/>
              <a:cs typeface="Josefin Sans"/>
              <a:sym typeface="Josefin Sans"/>
            </a:endParaRPr>
          </a:p>
        </p:txBody>
      </p:sp>
      <p:sp>
        <p:nvSpPr>
          <p:cNvPr id="655" name="Google Shape;655;p49"/>
          <p:cNvSpPr txBox="1"/>
          <p:nvPr/>
        </p:nvSpPr>
        <p:spPr>
          <a:xfrm>
            <a:off x="5801363" y="1186903"/>
            <a:ext cx="2546700" cy="1896462"/>
          </a:xfrm>
          <a:prstGeom prst="rect">
            <a:avLst/>
          </a:prstGeom>
          <a:noFill/>
          <a:ln>
            <a:noFill/>
          </a:ln>
        </p:spPr>
        <p:txBody>
          <a:bodyPr spcFirstLastPara="1" wrap="square" lIns="91425" tIns="91425" rIns="91425" bIns="91425" anchor="ctr" anchorCtr="0">
            <a:noAutofit/>
          </a:bodyPr>
          <a:lstStyle/>
          <a:p>
            <a:pPr algn="ctr"/>
            <a:r>
              <a:rPr lang="en-US" sz="1600" b="1" dirty="0" smtClean="0">
                <a:solidFill>
                  <a:schemeClr val="bg2"/>
                </a:solidFill>
                <a:latin typeface="Bellota Text" panose="020B0604020202020204" charset="0"/>
                <a:ea typeface="Bellota Text" panose="020B0604020202020204" charset="0"/>
              </a:rPr>
              <a:t>Protect our coral reefs, by reducing pollutants that smother </a:t>
            </a:r>
            <a:r>
              <a:rPr lang="en-US" sz="1600" b="1" dirty="0">
                <a:solidFill>
                  <a:schemeClr val="bg2"/>
                </a:solidFill>
                <a:latin typeface="Bellota Text" panose="020B0604020202020204" charset="0"/>
                <a:ea typeface="Bellota Text" panose="020B0604020202020204" charset="0"/>
              </a:rPr>
              <a:t>coral reefs, </a:t>
            </a:r>
            <a:r>
              <a:rPr lang="en-US" sz="1600" b="1" dirty="0" smtClean="0">
                <a:solidFill>
                  <a:schemeClr val="bg2"/>
                </a:solidFill>
                <a:latin typeface="Bellota Text" panose="020B0604020202020204" charset="0"/>
                <a:ea typeface="Bellota Text" panose="020B0604020202020204" charset="0"/>
              </a:rPr>
              <a:t>make them more </a:t>
            </a:r>
            <a:r>
              <a:rPr lang="en-US" sz="1600" b="1" dirty="0">
                <a:solidFill>
                  <a:schemeClr val="bg2"/>
                </a:solidFill>
                <a:latin typeface="Bellota Text" panose="020B0604020202020204" charset="0"/>
                <a:ea typeface="Bellota Text" panose="020B0604020202020204" charset="0"/>
              </a:rPr>
              <a:t>susceptible to </a:t>
            </a:r>
            <a:r>
              <a:rPr lang="en-US" sz="1600" b="1" dirty="0" smtClean="0">
                <a:solidFill>
                  <a:schemeClr val="bg2"/>
                </a:solidFill>
                <a:latin typeface="Bellota Text" panose="020B0604020202020204" charset="0"/>
                <a:ea typeface="Bellota Text" panose="020B0604020202020204" charset="0"/>
              </a:rPr>
              <a:t>disease and </a:t>
            </a:r>
            <a:r>
              <a:rPr lang="en-US" sz="1600" b="1" dirty="0">
                <a:solidFill>
                  <a:schemeClr val="bg2"/>
                </a:solidFill>
                <a:latin typeface="Bellota Text" panose="020B0604020202020204" charset="0"/>
                <a:ea typeface="Bellota Text" panose="020B0604020202020204" charset="0"/>
              </a:rPr>
              <a:t>impede </a:t>
            </a:r>
            <a:r>
              <a:rPr lang="en-US" sz="1600" b="1" dirty="0" smtClean="0">
                <a:solidFill>
                  <a:schemeClr val="bg2"/>
                </a:solidFill>
                <a:latin typeface="Bellota Text" panose="020B0604020202020204" charset="0"/>
                <a:ea typeface="Bellota Text" panose="020B0604020202020204" charset="0"/>
              </a:rPr>
              <a:t>growth</a:t>
            </a:r>
            <a:endParaRPr lang="en-US" sz="1600" b="1" dirty="0">
              <a:solidFill>
                <a:schemeClr val="bg2"/>
              </a:solidFill>
              <a:latin typeface="Bellota Text" panose="020B0604020202020204" charset="0"/>
              <a:ea typeface="Bellota Text" panose="020B0604020202020204" charset="0"/>
            </a:endParaRPr>
          </a:p>
        </p:txBody>
      </p:sp>
      <p:sp>
        <p:nvSpPr>
          <p:cNvPr id="659" name="Google Shape;659;p49"/>
          <p:cNvSpPr/>
          <p:nvPr/>
        </p:nvSpPr>
        <p:spPr>
          <a:xfrm>
            <a:off x="3539663" y="3750400"/>
            <a:ext cx="2264732" cy="2427943"/>
          </a:xfrm>
          <a:custGeom>
            <a:avLst/>
            <a:gdLst/>
            <a:ahLst/>
            <a:cxnLst/>
            <a:rect l="l" t="t" r="r" b="b"/>
            <a:pathLst>
              <a:path w="25435" h="27268" extrusionOk="0">
                <a:moveTo>
                  <a:pt x="21910" y="0"/>
                </a:moveTo>
                <a:lnTo>
                  <a:pt x="21791" y="95"/>
                </a:lnTo>
                <a:lnTo>
                  <a:pt x="21672" y="238"/>
                </a:lnTo>
                <a:lnTo>
                  <a:pt x="21696" y="619"/>
                </a:lnTo>
                <a:lnTo>
                  <a:pt x="21981" y="1262"/>
                </a:lnTo>
                <a:lnTo>
                  <a:pt x="22220" y="1738"/>
                </a:lnTo>
                <a:lnTo>
                  <a:pt x="22458" y="2239"/>
                </a:lnTo>
                <a:lnTo>
                  <a:pt x="22672" y="3001"/>
                </a:lnTo>
                <a:lnTo>
                  <a:pt x="22529" y="3310"/>
                </a:lnTo>
                <a:lnTo>
                  <a:pt x="22339" y="3310"/>
                </a:lnTo>
                <a:lnTo>
                  <a:pt x="21791" y="3167"/>
                </a:lnTo>
                <a:lnTo>
                  <a:pt x="20910" y="2762"/>
                </a:lnTo>
                <a:lnTo>
                  <a:pt x="20600" y="2762"/>
                </a:lnTo>
                <a:lnTo>
                  <a:pt x="20481" y="2929"/>
                </a:lnTo>
                <a:lnTo>
                  <a:pt x="20457" y="3072"/>
                </a:lnTo>
                <a:lnTo>
                  <a:pt x="20457" y="3286"/>
                </a:lnTo>
                <a:lnTo>
                  <a:pt x="20576" y="3620"/>
                </a:lnTo>
                <a:lnTo>
                  <a:pt x="20934" y="4001"/>
                </a:lnTo>
                <a:lnTo>
                  <a:pt x="21291" y="4287"/>
                </a:lnTo>
                <a:lnTo>
                  <a:pt x="21481" y="4453"/>
                </a:lnTo>
                <a:lnTo>
                  <a:pt x="21719" y="4953"/>
                </a:lnTo>
                <a:lnTo>
                  <a:pt x="21791" y="5525"/>
                </a:lnTo>
                <a:lnTo>
                  <a:pt x="21672" y="6049"/>
                </a:lnTo>
                <a:lnTo>
                  <a:pt x="21505" y="6239"/>
                </a:lnTo>
                <a:lnTo>
                  <a:pt x="20600" y="7263"/>
                </a:lnTo>
                <a:lnTo>
                  <a:pt x="19910" y="8097"/>
                </a:lnTo>
                <a:lnTo>
                  <a:pt x="19814" y="8168"/>
                </a:lnTo>
                <a:lnTo>
                  <a:pt x="19600" y="8049"/>
                </a:lnTo>
                <a:lnTo>
                  <a:pt x="19290" y="7382"/>
                </a:lnTo>
                <a:lnTo>
                  <a:pt x="19028" y="6692"/>
                </a:lnTo>
                <a:lnTo>
                  <a:pt x="18933" y="6358"/>
                </a:lnTo>
                <a:lnTo>
                  <a:pt x="18933" y="5811"/>
                </a:lnTo>
                <a:lnTo>
                  <a:pt x="18981" y="5334"/>
                </a:lnTo>
                <a:lnTo>
                  <a:pt x="18981" y="4977"/>
                </a:lnTo>
                <a:lnTo>
                  <a:pt x="18885" y="4811"/>
                </a:lnTo>
                <a:lnTo>
                  <a:pt x="18743" y="4691"/>
                </a:lnTo>
                <a:lnTo>
                  <a:pt x="18290" y="4644"/>
                </a:lnTo>
                <a:lnTo>
                  <a:pt x="17838" y="4787"/>
                </a:lnTo>
                <a:lnTo>
                  <a:pt x="17695" y="5025"/>
                </a:lnTo>
                <a:lnTo>
                  <a:pt x="17742" y="5192"/>
                </a:lnTo>
                <a:lnTo>
                  <a:pt x="17814" y="5311"/>
                </a:lnTo>
                <a:lnTo>
                  <a:pt x="18004" y="5501"/>
                </a:lnTo>
                <a:lnTo>
                  <a:pt x="18171" y="5811"/>
                </a:lnTo>
                <a:lnTo>
                  <a:pt x="18171" y="6073"/>
                </a:lnTo>
                <a:lnTo>
                  <a:pt x="18052" y="6239"/>
                </a:lnTo>
                <a:lnTo>
                  <a:pt x="17957" y="6287"/>
                </a:lnTo>
                <a:lnTo>
                  <a:pt x="17861" y="6287"/>
                </a:lnTo>
                <a:lnTo>
                  <a:pt x="17671" y="6144"/>
                </a:lnTo>
                <a:lnTo>
                  <a:pt x="17457" y="5930"/>
                </a:lnTo>
                <a:lnTo>
                  <a:pt x="17171" y="5787"/>
                </a:lnTo>
                <a:lnTo>
                  <a:pt x="16980" y="5811"/>
                </a:lnTo>
                <a:lnTo>
                  <a:pt x="16766" y="5882"/>
                </a:lnTo>
                <a:lnTo>
                  <a:pt x="16504" y="6144"/>
                </a:lnTo>
                <a:lnTo>
                  <a:pt x="16480" y="6454"/>
                </a:lnTo>
                <a:lnTo>
                  <a:pt x="16647" y="6716"/>
                </a:lnTo>
                <a:lnTo>
                  <a:pt x="16837" y="6763"/>
                </a:lnTo>
                <a:lnTo>
                  <a:pt x="17218" y="6882"/>
                </a:lnTo>
                <a:lnTo>
                  <a:pt x="17790" y="7240"/>
                </a:lnTo>
                <a:lnTo>
                  <a:pt x="18100" y="7502"/>
                </a:lnTo>
                <a:lnTo>
                  <a:pt x="18362" y="7787"/>
                </a:lnTo>
                <a:lnTo>
                  <a:pt x="18719" y="8454"/>
                </a:lnTo>
                <a:lnTo>
                  <a:pt x="18838" y="8788"/>
                </a:lnTo>
                <a:lnTo>
                  <a:pt x="18862" y="8978"/>
                </a:lnTo>
                <a:lnTo>
                  <a:pt x="18743" y="9597"/>
                </a:lnTo>
                <a:lnTo>
                  <a:pt x="18457" y="10359"/>
                </a:lnTo>
                <a:lnTo>
                  <a:pt x="17981" y="11002"/>
                </a:lnTo>
                <a:lnTo>
                  <a:pt x="17695" y="11193"/>
                </a:lnTo>
                <a:lnTo>
                  <a:pt x="17409" y="11312"/>
                </a:lnTo>
                <a:lnTo>
                  <a:pt x="16933" y="11336"/>
                </a:lnTo>
                <a:lnTo>
                  <a:pt x="16575" y="11098"/>
                </a:lnTo>
                <a:lnTo>
                  <a:pt x="16433" y="10645"/>
                </a:lnTo>
                <a:lnTo>
                  <a:pt x="16480" y="10335"/>
                </a:lnTo>
                <a:lnTo>
                  <a:pt x="16528" y="10050"/>
                </a:lnTo>
                <a:lnTo>
                  <a:pt x="16409" y="9621"/>
                </a:lnTo>
                <a:lnTo>
                  <a:pt x="16171" y="9383"/>
                </a:lnTo>
                <a:lnTo>
                  <a:pt x="15909" y="9311"/>
                </a:lnTo>
                <a:lnTo>
                  <a:pt x="15813" y="9335"/>
                </a:lnTo>
                <a:lnTo>
                  <a:pt x="15599" y="9454"/>
                </a:lnTo>
                <a:lnTo>
                  <a:pt x="15313" y="9835"/>
                </a:lnTo>
                <a:lnTo>
                  <a:pt x="15170" y="10312"/>
                </a:lnTo>
                <a:lnTo>
                  <a:pt x="15218" y="10788"/>
                </a:lnTo>
                <a:lnTo>
                  <a:pt x="15289" y="10978"/>
                </a:lnTo>
                <a:lnTo>
                  <a:pt x="15623" y="11645"/>
                </a:lnTo>
                <a:lnTo>
                  <a:pt x="15837" y="12241"/>
                </a:lnTo>
                <a:lnTo>
                  <a:pt x="15861" y="12407"/>
                </a:lnTo>
                <a:lnTo>
                  <a:pt x="15766" y="12765"/>
                </a:lnTo>
                <a:lnTo>
                  <a:pt x="15480" y="13241"/>
                </a:lnTo>
                <a:lnTo>
                  <a:pt x="15337" y="13408"/>
                </a:lnTo>
                <a:lnTo>
                  <a:pt x="15170" y="13360"/>
                </a:lnTo>
                <a:lnTo>
                  <a:pt x="14670" y="12812"/>
                </a:lnTo>
                <a:lnTo>
                  <a:pt x="14242" y="12550"/>
                </a:lnTo>
                <a:lnTo>
                  <a:pt x="14027" y="12550"/>
                </a:lnTo>
                <a:lnTo>
                  <a:pt x="13884" y="12598"/>
                </a:lnTo>
                <a:lnTo>
                  <a:pt x="13742" y="12717"/>
                </a:lnTo>
                <a:lnTo>
                  <a:pt x="13765" y="13026"/>
                </a:lnTo>
                <a:lnTo>
                  <a:pt x="13980" y="13265"/>
                </a:lnTo>
                <a:lnTo>
                  <a:pt x="14289" y="13503"/>
                </a:lnTo>
                <a:lnTo>
                  <a:pt x="14789" y="13931"/>
                </a:lnTo>
                <a:lnTo>
                  <a:pt x="14980" y="14312"/>
                </a:lnTo>
                <a:lnTo>
                  <a:pt x="14980" y="14551"/>
                </a:lnTo>
                <a:lnTo>
                  <a:pt x="14837" y="15813"/>
                </a:lnTo>
                <a:lnTo>
                  <a:pt x="14623" y="16980"/>
                </a:lnTo>
                <a:lnTo>
                  <a:pt x="14599" y="17527"/>
                </a:lnTo>
                <a:lnTo>
                  <a:pt x="14670" y="18670"/>
                </a:lnTo>
                <a:lnTo>
                  <a:pt x="14599" y="19361"/>
                </a:lnTo>
                <a:lnTo>
                  <a:pt x="14456" y="19599"/>
                </a:lnTo>
                <a:lnTo>
                  <a:pt x="13527" y="20790"/>
                </a:lnTo>
                <a:lnTo>
                  <a:pt x="12598" y="21909"/>
                </a:lnTo>
                <a:lnTo>
                  <a:pt x="12503" y="21981"/>
                </a:lnTo>
                <a:lnTo>
                  <a:pt x="12289" y="22004"/>
                </a:lnTo>
                <a:lnTo>
                  <a:pt x="11932" y="21766"/>
                </a:lnTo>
                <a:lnTo>
                  <a:pt x="11503" y="21076"/>
                </a:lnTo>
                <a:lnTo>
                  <a:pt x="11289" y="20290"/>
                </a:lnTo>
                <a:lnTo>
                  <a:pt x="11336" y="19933"/>
                </a:lnTo>
                <a:lnTo>
                  <a:pt x="11455" y="19647"/>
                </a:lnTo>
                <a:lnTo>
                  <a:pt x="11860" y="19218"/>
                </a:lnTo>
                <a:lnTo>
                  <a:pt x="12622" y="18813"/>
                </a:lnTo>
                <a:lnTo>
                  <a:pt x="13051" y="18551"/>
                </a:lnTo>
                <a:lnTo>
                  <a:pt x="13218" y="18409"/>
                </a:lnTo>
                <a:lnTo>
                  <a:pt x="13456" y="18004"/>
                </a:lnTo>
                <a:lnTo>
                  <a:pt x="13527" y="17623"/>
                </a:lnTo>
                <a:lnTo>
                  <a:pt x="13289" y="17337"/>
                </a:lnTo>
                <a:lnTo>
                  <a:pt x="13027" y="17265"/>
                </a:lnTo>
                <a:lnTo>
                  <a:pt x="12741" y="17265"/>
                </a:lnTo>
                <a:lnTo>
                  <a:pt x="12336" y="17527"/>
                </a:lnTo>
                <a:lnTo>
                  <a:pt x="12122" y="17646"/>
                </a:lnTo>
                <a:lnTo>
                  <a:pt x="12027" y="17646"/>
                </a:lnTo>
                <a:lnTo>
                  <a:pt x="11789" y="17480"/>
                </a:lnTo>
                <a:lnTo>
                  <a:pt x="11694" y="17123"/>
                </a:lnTo>
                <a:lnTo>
                  <a:pt x="11860" y="16622"/>
                </a:lnTo>
                <a:lnTo>
                  <a:pt x="12098" y="16360"/>
                </a:lnTo>
                <a:lnTo>
                  <a:pt x="12432" y="15932"/>
                </a:lnTo>
                <a:lnTo>
                  <a:pt x="13051" y="14860"/>
                </a:lnTo>
                <a:lnTo>
                  <a:pt x="13384" y="14479"/>
                </a:lnTo>
                <a:lnTo>
                  <a:pt x="13527" y="14336"/>
                </a:lnTo>
                <a:lnTo>
                  <a:pt x="13694" y="14074"/>
                </a:lnTo>
                <a:lnTo>
                  <a:pt x="13718" y="13693"/>
                </a:lnTo>
                <a:lnTo>
                  <a:pt x="13480" y="13288"/>
                </a:lnTo>
                <a:lnTo>
                  <a:pt x="13099" y="13122"/>
                </a:lnTo>
                <a:lnTo>
                  <a:pt x="12932" y="13217"/>
                </a:lnTo>
                <a:lnTo>
                  <a:pt x="12813" y="13360"/>
                </a:lnTo>
                <a:lnTo>
                  <a:pt x="12718" y="13669"/>
                </a:lnTo>
                <a:lnTo>
                  <a:pt x="12694" y="13955"/>
                </a:lnTo>
                <a:lnTo>
                  <a:pt x="12575" y="14146"/>
                </a:lnTo>
                <a:lnTo>
                  <a:pt x="12432" y="14193"/>
                </a:lnTo>
                <a:lnTo>
                  <a:pt x="12360" y="14170"/>
                </a:lnTo>
                <a:lnTo>
                  <a:pt x="12241" y="14074"/>
                </a:lnTo>
                <a:lnTo>
                  <a:pt x="12170" y="13765"/>
                </a:lnTo>
                <a:lnTo>
                  <a:pt x="12122" y="13217"/>
                </a:lnTo>
                <a:lnTo>
                  <a:pt x="12051" y="12693"/>
                </a:lnTo>
                <a:lnTo>
                  <a:pt x="11932" y="12550"/>
                </a:lnTo>
                <a:lnTo>
                  <a:pt x="11789" y="12455"/>
                </a:lnTo>
                <a:lnTo>
                  <a:pt x="11551" y="12360"/>
                </a:lnTo>
                <a:lnTo>
                  <a:pt x="11241" y="12503"/>
                </a:lnTo>
                <a:lnTo>
                  <a:pt x="11098" y="12765"/>
                </a:lnTo>
                <a:lnTo>
                  <a:pt x="11051" y="12955"/>
                </a:lnTo>
                <a:lnTo>
                  <a:pt x="11146" y="13336"/>
                </a:lnTo>
                <a:lnTo>
                  <a:pt x="11503" y="13908"/>
                </a:lnTo>
                <a:lnTo>
                  <a:pt x="11574" y="14289"/>
                </a:lnTo>
                <a:lnTo>
                  <a:pt x="11551" y="14955"/>
                </a:lnTo>
                <a:lnTo>
                  <a:pt x="11432" y="15622"/>
                </a:lnTo>
                <a:lnTo>
                  <a:pt x="11360" y="15813"/>
                </a:lnTo>
                <a:lnTo>
                  <a:pt x="11074" y="16122"/>
                </a:lnTo>
                <a:lnTo>
                  <a:pt x="10693" y="16337"/>
                </a:lnTo>
                <a:lnTo>
                  <a:pt x="10360" y="16408"/>
                </a:lnTo>
                <a:lnTo>
                  <a:pt x="10265" y="16384"/>
                </a:lnTo>
                <a:lnTo>
                  <a:pt x="10169" y="16313"/>
                </a:lnTo>
                <a:lnTo>
                  <a:pt x="9931" y="15884"/>
                </a:lnTo>
                <a:lnTo>
                  <a:pt x="9717" y="15241"/>
                </a:lnTo>
                <a:lnTo>
                  <a:pt x="9598" y="14455"/>
                </a:lnTo>
                <a:lnTo>
                  <a:pt x="9598" y="14027"/>
                </a:lnTo>
                <a:lnTo>
                  <a:pt x="9598" y="13217"/>
                </a:lnTo>
                <a:lnTo>
                  <a:pt x="9526" y="12288"/>
                </a:lnTo>
                <a:lnTo>
                  <a:pt x="9693" y="11812"/>
                </a:lnTo>
                <a:lnTo>
                  <a:pt x="9884" y="11645"/>
                </a:lnTo>
                <a:lnTo>
                  <a:pt x="10455" y="11264"/>
                </a:lnTo>
                <a:lnTo>
                  <a:pt x="11455" y="10597"/>
                </a:lnTo>
                <a:lnTo>
                  <a:pt x="11979" y="10169"/>
                </a:lnTo>
                <a:lnTo>
                  <a:pt x="12146" y="9931"/>
                </a:lnTo>
                <a:lnTo>
                  <a:pt x="12384" y="9550"/>
                </a:lnTo>
                <a:lnTo>
                  <a:pt x="12479" y="9049"/>
                </a:lnTo>
                <a:lnTo>
                  <a:pt x="12408" y="8811"/>
                </a:lnTo>
                <a:lnTo>
                  <a:pt x="12313" y="8716"/>
                </a:lnTo>
                <a:lnTo>
                  <a:pt x="12146" y="8668"/>
                </a:lnTo>
                <a:lnTo>
                  <a:pt x="11908" y="8716"/>
                </a:lnTo>
                <a:lnTo>
                  <a:pt x="11598" y="9026"/>
                </a:lnTo>
                <a:lnTo>
                  <a:pt x="11455" y="9240"/>
                </a:lnTo>
                <a:lnTo>
                  <a:pt x="11217" y="9526"/>
                </a:lnTo>
                <a:lnTo>
                  <a:pt x="10717" y="10073"/>
                </a:lnTo>
                <a:lnTo>
                  <a:pt x="10479" y="10026"/>
                </a:lnTo>
                <a:lnTo>
                  <a:pt x="10479" y="9764"/>
                </a:lnTo>
                <a:lnTo>
                  <a:pt x="10503" y="9383"/>
                </a:lnTo>
                <a:lnTo>
                  <a:pt x="10741" y="8454"/>
                </a:lnTo>
                <a:lnTo>
                  <a:pt x="11170" y="7525"/>
                </a:lnTo>
                <a:lnTo>
                  <a:pt x="11694" y="6763"/>
                </a:lnTo>
                <a:lnTo>
                  <a:pt x="11979" y="6573"/>
                </a:lnTo>
                <a:lnTo>
                  <a:pt x="12265" y="6406"/>
                </a:lnTo>
                <a:lnTo>
                  <a:pt x="12646" y="5977"/>
                </a:lnTo>
                <a:lnTo>
                  <a:pt x="12813" y="5501"/>
                </a:lnTo>
                <a:lnTo>
                  <a:pt x="12813" y="5049"/>
                </a:lnTo>
                <a:lnTo>
                  <a:pt x="12741" y="4882"/>
                </a:lnTo>
                <a:lnTo>
                  <a:pt x="12646" y="4715"/>
                </a:lnTo>
                <a:lnTo>
                  <a:pt x="12384" y="4549"/>
                </a:lnTo>
                <a:lnTo>
                  <a:pt x="12098" y="4501"/>
                </a:lnTo>
                <a:lnTo>
                  <a:pt x="11836" y="4596"/>
                </a:lnTo>
                <a:lnTo>
                  <a:pt x="11765" y="4715"/>
                </a:lnTo>
                <a:lnTo>
                  <a:pt x="11574" y="5168"/>
                </a:lnTo>
                <a:lnTo>
                  <a:pt x="11408" y="5811"/>
                </a:lnTo>
                <a:lnTo>
                  <a:pt x="11241" y="6049"/>
                </a:lnTo>
                <a:lnTo>
                  <a:pt x="11146" y="6049"/>
                </a:lnTo>
                <a:lnTo>
                  <a:pt x="11027" y="6001"/>
                </a:lnTo>
                <a:lnTo>
                  <a:pt x="10836" y="5573"/>
                </a:lnTo>
                <a:lnTo>
                  <a:pt x="10598" y="4596"/>
                </a:lnTo>
                <a:lnTo>
                  <a:pt x="10527" y="4096"/>
                </a:lnTo>
                <a:lnTo>
                  <a:pt x="10479" y="3906"/>
                </a:lnTo>
                <a:lnTo>
                  <a:pt x="10360" y="3596"/>
                </a:lnTo>
                <a:lnTo>
                  <a:pt x="10146" y="3382"/>
                </a:lnTo>
                <a:lnTo>
                  <a:pt x="9836" y="3358"/>
                </a:lnTo>
                <a:lnTo>
                  <a:pt x="9645" y="3405"/>
                </a:lnTo>
                <a:lnTo>
                  <a:pt x="9431" y="3525"/>
                </a:lnTo>
                <a:lnTo>
                  <a:pt x="9122" y="3858"/>
                </a:lnTo>
                <a:lnTo>
                  <a:pt x="8979" y="4263"/>
                </a:lnTo>
                <a:lnTo>
                  <a:pt x="9098" y="4620"/>
                </a:lnTo>
                <a:lnTo>
                  <a:pt x="9264" y="4763"/>
                </a:lnTo>
                <a:lnTo>
                  <a:pt x="9479" y="4882"/>
                </a:lnTo>
                <a:lnTo>
                  <a:pt x="9836" y="5287"/>
                </a:lnTo>
                <a:lnTo>
                  <a:pt x="10217" y="6001"/>
                </a:lnTo>
                <a:lnTo>
                  <a:pt x="10312" y="6406"/>
                </a:lnTo>
                <a:lnTo>
                  <a:pt x="10336" y="6644"/>
                </a:lnTo>
                <a:lnTo>
                  <a:pt x="10265" y="7121"/>
                </a:lnTo>
                <a:lnTo>
                  <a:pt x="10003" y="7787"/>
                </a:lnTo>
                <a:lnTo>
                  <a:pt x="9884" y="8216"/>
                </a:lnTo>
                <a:lnTo>
                  <a:pt x="9836" y="8383"/>
                </a:lnTo>
                <a:lnTo>
                  <a:pt x="9645" y="8335"/>
                </a:lnTo>
                <a:lnTo>
                  <a:pt x="9360" y="8049"/>
                </a:lnTo>
                <a:lnTo>
                  <a:pt x="8979" y="7811"/>
                </a:lnTo>
                <a:lnTo>
                  <a:pt x="8741" y="7811"/>
                </a:lnTo>
                <a:lnTo>
                  <a:pt x="8526" y="7835"/>
                </a:lnTo>
                <a:lnTo>
                  <a:pt x="8288" y="8025"/>
                </a:lnTo>
                <a:lnTo>
                  <a:pt x="8240" y="8311"/>
                </a:lnTo>
                <a:lnTo>
                  <a:pt x="8336" y="8621"/>
                </a:lnTo>
                <a:lnTo>
                  <a:pt x="8431" y="8764"/>
                </a:lnTo>
                <a:lnTo>
                  <a:pt x="8693" y="8978"/>
                </a:lnTo>
                <a:lnTo>
                  <a:pt x="9122" y="9216"/>
                </a:lnTo>
                <a:lnTo>
                  <a:pt x="9264" y="9502"/>
                </a:lnTo>
                <a:lnTo>
                  <a:pt x="9217" y="9740"/>
                </a:lnTo>
                <a:lnTo>
                  <a:pt x="9074" y="10169"/>
                </a:lnTo>
                <a:lnTo>
                  <a:pt x="8764" y="10859"/>
                </a:lnTo>
                <a:lnTo>
                  <a:pt x="8645" y="11359"/>
                </a:lnTo>
                <a:lnTo>
                  <a:pt x="8574" y="11907"/>
                </a:lnTo>
                <a:lnTo>
                  <a:pt x="8574" y="12788"/>
                </a:lnTo>
                <a:lnTo>
                  <a:pt x="8526" y="13169"/>
                </a:lnTo>
                <a:lnTo>
                  <a:pt x="8502" y="13598"/>
                </a:lnTo>
                <a:lnTo>
                  <a:pt x="8407" y="14170"/>
                </a:lnTo>
                <a:lnTo>
                  <a:pt x="8169" y="14289"/>
                </a:lnTo>
                <a:lnTo>
                  <a:pt x="7907" y="14170"/>
                </a:lnTo>
                <a:lnTo>
                  <a:pt x="7645" y="14003"/>
                </a:lnTo>
                <a:lnTo>
                  <a:pt x="7216" y="13527"/>
                </a:lnTo>
                <a:lnTo>
                  <a:pt x="6716" y="12550"/>
                </a:lnTo>
                <a:lnTo>
                  <a:pt x="6478" y="11860"/>
                </a:lnTo>
                <a:lnTo>
                  <a:pt x="6169" y="11074"/>
                </a:lnTo>
                <a:lnTo>
                  <a:pt x="5668" y="9764"/>
                </a:lnTo>
                <a:lnTo>
                  <a:pt x="5597" y="9216"/>
                </a:lnTo>
                <a:lnTo>
                  <a:pt x="5668" y="8930"/>
                </a:lnTo>
                <a:lnTo>
                  <a:pt x="5740" y="8811"/>
                </a:lnTo>
                <a:lnTo>
                  <a:pt x="6121" y="8359"/>
                </a:lnTo>
                <a:lnTo>
                  <a:pt x="6573" y="7668"/>
                </a:lnTo>
                <a:lnTo>
                  <a:pt x="6573" y="7382"/>
                </a:lnTo>
                <a:lnTo>
                  <a:pt x="6478" y="7216"/>
                </a:lnTo>
                <a:lnTo>
                  <a:pt x="6383" y="7168"/>
                </a:lnTo>
                <a:lnTo>
                  <a:pt x="6121" y="7097"/>
                </a:lnTo>
                <a:lnTo>
                  <a:pt x="5668" y="7192"/>
                </a:lnTo>
                <a:lnTo>
                  <a:pt x="5311" y="7525"/>
                </a:lnTo>
                <a:lnTo>
                  <a:pt x="5097" y="7906"/>
                </a:lnTo>
                <a:lnTo>
                  <a:pt x="5049" y="8073"/>
                </a:lnTo>
                <a:lnTo>
                  <a:pt x="5025" y="8145"/>
                </a:lnTo>
                <a:lnTo>
                  <a:pt x="4954" y="8192"/>
                </a:lnTo>
                <a:lnTo>
                  <a:pt x="4787" y="8049"/>
                </a:lnTo>
                <a:lnTo>
                  <a:pt x="4573" y="7621"/>
                </a:lnTo>
                <a:lnTo>
                  <a:pt x="4502" y="7025"/>
                </a:lnTo>
                <a:lnTo>
                  <a:pt x="4573" y="6716"/>
                </a:lnTo>
                <a:lnTo>
                  <a:pt x="4692" y="6144"/>
                </a:lnTo>
                <a:lnTo>
                  <a:pt x="4763" y="5525"/>
                </a:lnTo>
                <a:lnTo>
                  <a:pt x="4930" y="5239"/>
                </a:lnTo>
                <a:lnTo>
                  <a:pt x="5121" y="5120"/>
                </a:lnTo>
                <a:lnTo>
                  <a:pt x="5692" y="4834"/>
                </a:lnTo>
                <a:lnTo>
                  <a:pt x="6264" y="4406"/>
                </a:lnTo>
                <a:lnTo>
                  <a:pt x="6550" y="4048"/>
                </a:lnTo>
                <a:lnTo>
                  <a:pt x="6669" y="3834"/>
                </a:lnTo>
                <a:lnTo>
                  <a:pt x="6764" y="3596"/>
                </a:lnTo>
                <a:lnTo>
                  <a:pt x="6812" y="3167"/>
                </a:lnTo>
                <a:lnTo>
                  <a:pt x="6692" y="2858"/>
                </a:lnTo>
                <a:lnTo>
                  <a:pt x="6431" y="2739"/>
                </a:lnTo>
                <a:lnTo>
                  <a:pt x="6240" y="2762"/>
                </a:lnTo>
                <a:lnTo>
                  <a:pt x="6097" y="2810"/>
                </a:lnTo>
                <a:lnTo>
                  <a:pt x="5954" y="2953"/>
                </a:lnTo>
                <a:lnTo>
                  <a:pt x="5835" y="3286"/>
                </a:lnTo>
                <a:lnTo>
                  <a:pt x="5502" y="3596"/>
                </a:lnTo>
                <a:lnTo>
                  <a:pt x="5216" y="3787"/>
                </a:lnTo>
                <a:lnTo>
                  <a:pt x="4906" y="3739"/>
                </a:lnTo>
                <a:lnTo>
                  <a:pt x="4740" y="3501"/>
                </a:lnTo>
                <a:lnTo>
                  <a:pt x="4644" y="3286"/>
                </a:lnTo>
                <a:lnTo>
                  <a:pt x="4454" y="2810"/>
                </a:lnTo>
                <a:lnTo>
                  <a:pt x="3930" y="2072"/>
                </a:lnTo>
                <a:lnTo>
                  <a:pt x="3716" y="1834"/>
                </a:lnTo>
                <a:lnTo>
                  <a:pt x="3549" y="1643"/>
                </a:lnTo>
                <a:lnTo>
                  <a:pt x="3168" y="1429"/>
                </a:lnTo>
                <a:lnTo>
                  <a:pt x="2811" y="1357"/>
                </a:lnTo>
                <a:lnTo>
                  <a:pt x="2549" y="1429"/>
                </a:lnTo>
                <a:lnTo>
                  <a:pt x="2477" y="1524"/>
                </a:lnTo>
                <a:lnTo>
                  <a:pt x="2334" y="1786"/>
                </a:lnTo>
                <a:lnTo>
                  <a:pt x="2334" y="2524"/>
                </a:lnTo>
                <a:lnTo>
                  <a:pt x="2573" y="2977"/>
                </a:lnTo>
                <a:lnTo>
                  <a:pt x="2787" y="3144"/>
                </a:lnTo>
                <a:lnTo>
                  <a:pt x="3311" y="3429"/>
                </a:lnTo>
                <a:lnTo>
                  <a:pt x="3930" y="3763"/>
                </a:lnTo>
                <a:lnTo>
                  <a:pt x="4049" y="4096"/>
                </a:lnTo>
                <a:lnTo>
                  <a:pt x="3930" y="4287"/>
                </a:lnTo>
                <a:lnTo>
                  <a:pt x="3668" y="4691"/>
                </a:lnTo>
                <a:lnTo>
                  <a:pt x="3239" y="5263"/>
                </a:lnTo>
                <a:lnTo>
                  <a:pt x="3073" y="5334"/>
                </a:lnTo>
                <a:lnTo>
                  <a:pt x="2858" y="5358"/>
                </a:lnTo>
                <a:lnTo>
                  <a:pt x="2382" y="5144"/>
                </a:lnTo>
                <a:lnTo>
                  <a:pt x="1953" y="4691"/>
                </a:lnTo>
                <a:lnTo>
                  <a:pt x="1691" y="4120"/>
                </a:lnTo>
                <a:lnTo>
                  <a:pt x="1668" y="3787"/>
                </a:lnTo>
                <a:lnTo>
                  <a:pt x="1644" y="3501"/>
                </a:lnTo>
                <a:lnTo>
                  <a:pt x="1453" y="3096"/>
                </a:lnTo>
                <a:lnTo>
                  <a:pt x="1168" y="2953"/>
                </a:lnTo>
                <a:lnTo>
                  <a:pt x="882" y="3096"/>
                </a:lnTo>
                <a:lnTo>
                  <a:pt x="786" y="3263"/>
                </a:lnTo>
                <a:lnTo>
                  <a:pt x="715" y="3501"/>
                </a:lnTo>
                <a:lnTo>
                  <a:pt x="667" y="3953"/>
                </a:lnTo>
                <a:lnTo>
                  <a:pt x="763" y="4406"/>
                </a:lnTo>
                <a:lnTo>
                  <a:pt x="953" y="4811"/>
                </a:lnTo>
                <a:lnTo>
                  <a:pt x="1120" y="4977"/>
                </a:lnTo>
                <a:lnTo>
                  <a:pt x="1287" y="5144"/>
                </a:lnTo>
                <a:lnTo>
                  <a:pt x="1572" y="5573"/>
                </a:lnTo>
                <a:lnTo>
                  <a:pt x="1715" y="6025"/>
                </a:lnTo>
                <a:lnTo>
                  <a:pt x="1596" y="6382"/>
                </a:lnTo>
                <a:lnTo>
                  <a:pt x="1382" y="6454"/>
                </a:lnTo>
                <a:lnTo>
                  <a:pt x="953" y="6573"/>
                </a:lnTo>
                <a:lnTo>
                  <a:pt x="477" y="6739"/>
                </a:lnTo>
                <a:lnTo>
                  <a:pt x="215" y="6954"/>
                </a:lnTo>
                <a:lnTo>
                  <a:pt x="96" y="7121"/>
                </a:lnTo>
                <a:lnTo>
                  <a:pt x="1" y="7335"/>
                </a:lnTo>
                <a:lnTo>
                  <a:pt x="96" y="7740"/>
                </a:lnTo>
                <a:lnTo>
                  <a:pt x="334" y="7883"/>
                </a:lnTo>
                <a:lnTo>
                  <a:pt x="548" y="7859"/>
                </a:lnTo>
                <a:lnTo>
                  <a:pt x="953" y="7716"/>
                </a:lnTo>
                <a:lnTo>
                  <a:pt x="1620" y="7263"/>
                </a:lnTo>
                <a:lnTo>
                  <a:pt x="2001" y="7097"/>
                </a:lnTo>
                <a:lnTo>
                  <a:pt x="2120" y="7073"/>
                </a:lnTo>
                <a:lnTo>
                  <a:pt x="2430" y="7144"/>
                </a:lnTo>
                <a:lnTo>
                  <a:pt x="3001" y="7454"/>
                </a:lnTo>
                <a:lnTo>
                  <a:pt x="3739" y="8121"/>
                </a:lnTo>
                <a:lnTo>
                  <a:pt x="4097" y="8645"/>
                </a:lnTo>
                <a:lnTo>
                  <a:pt x="4168" y="8954"/>
                </a:lnTo>
                <a:lnTo>
                  <a:pt x="4120" y="9049"/>
                </a:lnTo>
                <a:lnTo>
                  <a:pt x="4001" y="9288"/>
                </a:lnTo>
                <a:lnTo>
                  <a:pt x="3620" y="9526"/>
                </a:lnTo>
                <a:lnTo>
                  <a:pt x="3216" y="9550"/>
                </a:lnTo>
                <a:lnTo>
                  <a:pt x="2930" y="9311"/>
                </a:lnTo>
                <a:lnTo>
                  <a:pt x="2858" y="9073"/>
                </a:lnTo>
                <a:lnTo>
                  <a:pt x="2811" y="8835"/>
                </a:lnTo>
                <a:lnTo>
                  <a:pt x="2620" y="8597"/>
                </a:lnTo>
                <a:lnTo>
                  <a:pt x="2239" y="8549"/>
                </a:lnTo>
                <a:lnTo>
                  <a:pt x="2001" y="8668"/>
                </a:lnTo>
                <a:lnTo>
                  <a:pt x="1834" y="8764"/>
                </a:lnTo>
                <a:lnTo>
                  <a:pt x="1691" y="9026"/>
                </a:lnTo>
                <a:lnTo>
                  <a:pt x="1763" y="9431"/>
                </a:lnTo>
                <a:lnTo>
                  <a:pt x="1953" y="9645"/>
                </a:lnTo>
                <a:lnTo>
                  <a:pt x="2263" y="9812"/>
                </a:lnTo>
                <a:lnTo>
                  <a:pt x="2930" y="9931"/>
                </a:lnTo>
                <a:lnTo>
                  <a:pt x="3216" y="10216"/>
                </a:lnTo>
                <a:lnTo>
                  <a:pt x="3216" y="10502"/>
                </a:lnTo>
                <a:lnTo>
                  <a:pt x="3192" y="10764"/>
                </a:lnTo>
                <a:lnTo>
                  <a:pt x="2930" y="10955"/>
                </a:lnTo>
                <a:lnTo>
                  <a:pt x="2334" y="10859"/>
                </a:lnTo>
                <a:lnTo>
                  <a:pt x="1858" y="10883"/>
                </a:lnTo>
                <a:lnTo>
                  <a:pt x="1549" y="11002"/>
                </a:lnTo>
                <a:lnTo>
                  <a:pt x="1239" y="11359"/>
                </a:lnTo>
                <a:lnTo>
                  <a:pt x="1239" y="11740"/>
                </a:lnTo>
                <a:lnTo>
                  <a:pt x="1453" y="11979"/>
                </a:lnTo>
                <a:lnTo>
                  <a:pt x="1620" y="11979"/>
                </a:lnTo>
                <a:lnTo>
                  <a:pt x="2025" y="11812"/>
                </a:lnTo>
                <a:lnTo>
                  <a:pt x="2835" y="11455"/>
                </a:lnTo>
                <a:lnTo>
                  <a:pt x="3382" y="11288"/>
                </a:lnTo>
                <a:lnTo>
                  <a:pt x="3644" y="11312"/>
                </a:lnTo>
                <a:lnTo>
                  <a:pt x="4144" y="11359"/>
                </a:lnTo>
                <a:lnTo>
                  <a:pt x="4811" y="11526"/>
                </a:lnTo>
                <a:lnTo>
                  <a:pt x="5168" y="11740"/>
                </a:lnTo>
                <a:lnTo>
                  <a:pt x="5287" y="11907"/>
                </a:lnTo>
                <a:lnTo>
                  <a:pt x="5621" y="12312"/>
                </a:lnTo>
                <a:lnTo>
                  <a:pt x="6169" y="12693"/>
                </a:lnTo>
                <a:lnTo>
                  <a:pt x="6407" y="12979"/>
                </a:lnTo>
                <a:lnTo>
                  <a:pt x="6431" y="13169"/>
                </a:lnTo>
                <a:lnTo>
                  <a:pt x="6431" y="13384"/>
                </a:lnTo>
                <a:lnTo>
                  <a:pt x="6240" y="13646"/>
                </a:lnTo>
                <a:lnTo>
                  <a:pt x="5788" y="13789"/>
                </a:lnTo>
                <a:lnTo>
                  <a:pt x="5478" y="13765"/>
                </a:lnTo>
                <a:lnTo>
                  <a:pt x="5359" y="13789"/>
                </a:lnTo>
                <a:lnTo>
                  <a:pt x="5121" y="14027"/>
                </a:lnTo>
                <a:lnTo>
                  <a:pt x="5049" y="14408"/>
                </a:lnTo>
                <a:lnTo>
                  <a:pt x="5240" y="14646"/>
                </a:lnTo>
                <a:lnTo>
                  <a:pt x="5478" y="14670"/>
                </a:lnTo>
                <a:lnTo>
                  <a:pt x="5954" y="14622"/>
                </a:lnTo>
                <a:lnTo>
                  <a:pt x="6645" y="14693"/>
                </a:lnTo>
                <a:lnTo>
                  <a:pt x="6978" y="14741"/>
                </a:lnTo>
                <a:lnTo>
                  <a:pt x="7145" y="14789"/>
                </a:lnTo>
                <a:lnTo>
                  <a:pt x="7526" y="14979"/>
                </a:lnTo>
                <a:lnTo>
                  <a:pt x="7859" y="15313"/>
                </a:lnTo>
                <a:lnTo>
                  <a:pt x="8193" y="15765"/>
                </a:lnTo>
                <a:lnTo>
                  <a:pt x="8312" y="16051"/>
                </a:lnTo>
                <a:lnTo>
                  <a:pt x="8479" y="16337"/>
                </a:lnTo>
                <a:lnTo>
                  <a:pt x="8907" y="16837"/>
                </a:lnTo>
                <a:lnTo>
                  <a:pt x="9360" y="17265"/>
                </a:lnTo>
                <a:lnTo>
                  <a:pt x="9741" y="17718"/>
                </a:lnTo>
                <a:lnTo>
                  <a:pt x="9860" y="17956"/>
                </a:lnTo>
                <a:lnTo>
                  <a:pt x="10026" y="18504"/>
                </a:lnTo>
                <a:lnTo>
                  <a:pt x="10098" y="19480"/>
                </a:lnTo>
                <a:lnTo>
                  <a:pt x="9979" y="19909"/>
                </a:lnTo>
                <a:lnTo>
                  <a:pt x="9836" y="19980"/>
                </a:lnTo>
                <a:lnTo>
                  <a:pt x="9645" y="19980"/>
                </a:lnTo>
                <a:lnTo>
                  <a:pt x="9098" y="19718"/>
                </a:lnTo>
                <a:lnTo>
                  <a:pt x="8550" y="19218"/>
                </a:lnTo>
                <a:lnTo>
                  <a:pt x="8121" y="18599"/>
                </a:lnTo>
                <a:lnTo>
                  <a:pt x="8026" y="18289"/>
                </a:lnTo>
                <a:lnTo>
                  <a:pt x="7955" y="17575"/>
                </a:lnTo>
                <a:lnTo>
                  <a:pt x="7883" y="16503"/>
                </a:lnTo>
                <a:lnTo>
                  <a:pt x="7693" y="16146"/>
                </a:lnTo>
                <a:lnTo>
                  <a:pt x="7478" y="16027"/>
                </a:lnTo>
                <a:lnTo>
                  <a:pt x="7335" y="16003"/>
                </a:lnTo>
                <a:lnTo>
                  <a:pt x="7121" y="16003"/>
                </a:lnTo>
                <a:lnTo>
                  <a:pt x="6859" y="16146"/>
                </a:lnTo>
                <a:lnTo>
                  <a:pt x="6788" y="16622"/>
                </a:lnTo>
                <a:lnTo>
                  <a:pt x="6931" y="17051"/>
                </a:lnTo>
                <a:lnTo>
                  <a:pt x="7216" y="17861"/>
                </a:lnTo>
                <a:lnTo>
                  <a:pt x="7359" y="18266"/>
                </a:lnTo>
                <a:lnTo>
                  <a:pt x="7312" y="18289"/>
                </a:lnTo>
                <a:lnTo>
                  <a:pt x="6883" y="18051"/>
                </a:lnTo>
                <a:lnTo>
                  <a:pt x="6502" y="18075"/>
                </a:lnTo>
                <a:lnTo>
                  <a:pt x="6311" y="18242"/>
                </a:lnTo>
                <a:lnTo>
                  <a:pt x="6192" y="18385"/>
                </a:lnTo>
                <a:lnTo>
                  <a:pt x="6145" y="18647"/>
                </a:lnTo>
                <a:lnTo>
                  <a:pt x="6311" y="18861"/>
                </a:lnTo>
                <a:lnTo>
                  <a:pt x="6692" y="19028"/>
                </a:lnTo>
                <a:lnTo>
                  <a:pt x="6954" y="19075"/>
                </a:lnTo>
                <a:lnTo>
                  <a:pt x="7216" y="19194"/>
                </a:lnTo>
                <a:lnTo>
                  <a:pt x="7788" y="19766"/>
                </a:lnTo>
                <a:lnTo>
                  <a:pt x="8359" y="20480"/>
                </a:lnTo>
                <a:lnTo>
                  <a:pt x="8955" y="21076"/>
                </a:lnTo>
                <a:lnTo>
                  <a:pt x="9264" y="21195"/>
                </a:lnTo>
                <a:lnTo>
                  <a:pt x="9622" y="21338"/>
                </a:lnTo>
                <a:lnTo>
                  <a:pt x="10050" y="21814"/>
                </a:lnTo>
                <a:lnTo>
                  <a:pt x="10193" y="22171"/>
                </a:lnTo>
                <a:lnTo>
                  <a:pt x="10360" y="22600"/>
                </a:lnTo>
                <a:lnTo>
                  <a:pt x="10455" y="23410"/>
                </a:lnTo>
                <a:lnTo>
                  <a:pt x="10312" y="23910"/>
                </a:lnTo>
                <a:lnTo>
                  <a:pt x="10122" y="24124"/>
                </a:lnTo>
                <a:lnTo>
                  <a:pt x="9884" y="24291"/>
                </a:lnTo>
                <a:lnTo>
                  <a:pt x="9241" y="24410"/>
                </a:lnTo>
                <a:lnTo>
                  <a:pt x="8550" y="24267"/>
                </a:lnTo>
                <a:lnTo>
                  <a:pt x="8169" y="23957"/>
                </a:lnTo>
                <a:lnTo>
                  <a:pt x="7978" y="23671"/>
                </a:lnTo>
                <a:lnTo>
                  <a:pt x="7955" y="23481"/>
                </a:lnTo>
                <a:lnTo>
                  <a:pt x="7788" y="22862"/>
                </a:lnTo>
                <a:lnTo>
                  <a:pt x="7502" y="22243"/>
                </a:lnTo>
                <a:lnTo>
                  <a:pt x="7431" y="21838"/>
                </a:lnTo>
                <a:lnTo>
                  <a:pt x="7455" y="21600"/>
                </a:lnTo>
                <a:lnTo>
                  <a:pt x="7502" y="21338"/>
                </a:lnTo>
                <a:lnTo>
                  <a:pt x="7478" y="20933"/>
                </a:lnTo>
                <a:lnTo>
                  <a:pt x="7335" y="20671"/>
                </a:lnTo>
                <a:lnTo>
                  <a:pt x="7097" y="20671"/>
                </a:lnTo>
                <a:lnTo>
                  <a:pt x="6954" y="20790"/>
                </a:lnTo>
                <a:lnTo>
                  <a:pt x="6835" y="20933"/>
                </a:lnTo>
                <a:lnTo>
                  <a:pt x="6835" y="21314"/>
                </a:lnTo>
                <a:lnTo>
                  <a:pt x="7002" y="21719"/>
                </a:lnTo>
                <a:lnTo>
                  <a:pt x="7121" y="22171"/>
                </a:lnTo>
                <a:lnTo>
                  <a:pt x="7121" y="22433"/>
                </a:lnTo>
                <a:lnTo>
                  <a:pt x="7050" y="22647"/>
                </a:lnTo>
                <a:lnTo>
                  <a:pt x="6692" y="22838"/>
                </a:lnTo>
                <a:lnTo>
                  <a:pt x="6216" y="22719"/>
                </a:lnTo>
                <a:lnTo>
                  <a:pt x="5835" y="22314"/>
                </a:lnTo>
                <a:lnTo>
                  <a:pt x="5740" y="22004"/>
                </a:lnTo>
                <a:lnTo>
                  <a:pt x="5740" y="21362"/>
                </a:lnTo>
                <a:lnTo>
                  <a:pt x="5883" y="20457"/>
                </a:lnTo>
                <a:lnTo>
                  <a:pt x="5835" y="19933"/>
                </a:lnTo>
                <a:lnTo>
                  <a:pt x="5716" y="19718"/>
                </a:lnTo>
                <a:lnTo>
                  <a:pt x="5335" y="19266"/>
                </a:lnTo>
                <a:lnTo>
                  <a:pt x="4883" y="18528"/>
                </a:lnTo>
                <a:lnTo>
                  <a:pt x="4859" y="18004"/>
                </a:lnTo>
                <a:lnTo>
                  <a:pt x="4978" y="17742"/>
                </a:lnTo>
                <a:lnTo>
                  <a:pt x="5383" y="17289"/>
                </a:lnTo>
                <a:lnTo>
                  <a:pt x="5835" y="16694"/>
                </a:lnTo>
                <a:lnTo>
                  <a:pt x="5811" y="16289"/>
                </a:lnTo>
                <a:lnTo>
                  <a:pt x="5645" y="16027"/>
                </a:lnTo>
                <a:lnTo>
                  <a:pt x="5478" y="15884"/>
                </a:lnTo>
                <a:lnTo>
                  <a:pt x="5168" y="15813"/>
                </a:lnTo>
                <a:lnTo>
                  <a:pt x="4883" y="15932"/>
                </a:lnTo>
                <a:lnTo>
                  <a:pt x="4740" y="16241"/>
                </a:lnTo>
                <a:lnTo>
                  <a:pt x="4740" y="16432"/>
                </a:lnTo>
                <a:lnTo>
                  <a:pt x="4740" y="16622"/>
                </a:lnTo>
                <a:lnTo>
                  <a:pt x="4573" y="16956"/>
                </a:lnTo>
                <a:lnTo>
                  <a:pt x="4311" y="17194"/>
                </a:lnTo>
                <a:lnTo>
                  <a:pt x="4049" y="17170"/>
                </a:lnTo>
                <a:lnTo>
                  <a:pt x="3954" y="17003"/>
                </a:lnTo>
                <a:lnTo>
                  <a:pt x="3811" y="16575"/>
                </a:lnTo>
                <a:lnTo>
                  <a:pt x="3763" y="15527"/>
                </a:lnTo>
                <a:lnTo>
                  <a:pt x="3835" y="15003"/>
                </a:lnTo>
                <a:lnTo>
                  <a:pt x="3882" y="14765"/>
                </a:lnTo>
                <a:lnTo>
                  <a:pt x="3835" y="14170"/>
                </a:lnTo>
                <a:lnTo>
                  <a:pt x="3644" y="13693"/>
                </a:lnTo>
                <a:lnTo>
                  <a:pt x="3430" y="13550"/>
                </a:lnTo>
                <a:lnTo>
                  <a:pt x="3239" y="13574"/>
                </a:lnTo>
                <a:lnTo>
                  <a:pt x="3120" y="13646"/>
                </a:lnTo>
                <a:lnTo>
                  <a:pt x="2930" y="13836"/>
                </a:lnTo>
                <a:lnTo>
                  <a:pt x="2692" y="14312"/>
                </a:lnTo>
                <a:lnTo>
                  <a:pt x="2620" y="15075"/>
                </a:lnTo>
                <a:lnTo>
                  <a:pt x="2644" y="15432"/>
                </a:lnTo>
                <a:lnTo>
                  <a:pt x="2811" y="16170"/>
                </a:lnTo>
                <a:lnTo>
                  <a:pt x="3073" y="16884"/>
                </a:lnTo>
                <a:lnTo>
                  <a:pt x="3358" y="17527"/>
                </a:lnTo>
                <a:lnTo>
                  <a:pt x="3573" y="18313"/>
                </a:lnTo>
                <a:lnTo>
                  <a:pt x="3573" y="18528"/>
                </a:lnTo>
                <a:lnTo>
                  <a:pt x="3382" y="18766"/>
                </a:lnTo>
                <a:lnTo>
                  <a:pt x="3049" y="18837"/>
                </a:lnTo>
                <a:lnTo>
                  <a:pt x="2620" y="18766"/>
                </a:lnTo>
                <a:lnTo>
                  <a:pt x="2382" y="18647"/>
                </a:lnTo>
                <a:lnTo>
                  <a:pt x="2025" y="18385"/>
                </a:lnTo>
                <a:lnTo>
                  <a:pt x="1620" y="18004"/>
                </a:lnTo>
                <a:lnTo>
                  <a:pt x="1310" y="17932"/>
                </a:lnTo>
                <a:lnTo>
                  <a:pt x="1144" y="18027"/>
                </a:lnTo>
                <a:lnTo>
                  <a:pt x="953" y="18147"/>
                </a:lnTo>
                <a:lnTo>
                  <a:pt x="763" y="18456"/>
                </a:lnTo>
                <a:lnTo>
                  <a:pt x="715" y="18813"/>
                </a:lnTo>
                <a:lnTo>
                  <a:pt x="858" y="19147"/>
                </a:lnTo>
                <a:lnTo>
                  <a:pt x="1001" y="19313"/>
                </a:lnTo>
                <a:lnTo>
                  <a:pt x="1144" y="19433"/>
                </a:lnTo>
                <a:lnTo>
                  <a:pt x="1596" y="19647"/>
                </a:lnTo>
                <a:lnTo>
                  <a:pt x="2430" y="19814"/>
                </a:lnTo>
                <a:lnTo>
                  <a:pt x="2906" y="19814"/>
                </a:lnTo>
                <a:lnTo>
                  <a:pt x="3263" y="19766"/>
                </a:lnTo>
                <a:lnTo>
                  <a:pt x="3692" y="19694"/>
                </a:lnTo>
                <a:lnTo>
                  <a:pt x="3906" y="19837"/>
                </a:lnTo>
                <a:lnTo>
                  <a:pt x="3978" y="20004"/>
                </a:lnTo>
                <a:lnTo>
                  <a:pt x="4144" y="20361"/>
                </a:lnTo>
                <a:lnTo>
                  <a:pt x="4597" y="20790"/>
                </a:lnTo>
                <a:lnTo>
                  <a:pt x="4763" y="21123"/>
                </a:lnTo>
                <a:lnTo>
                  <a:pt x="4859" y="21528"/>
                </a:lnTo>
                <a:lnTo>
                  <a:pt x="4835" y="22314"/>
                </a:lnTo>
                <a:lnTo>
                  <a:pt x="4883" y="22576"/>
                </a:lnTo>
                <a:lnTo>
                  <a:pt x="4883" y="22695"/>
                </a:lnTo>
                <a:lnTo>
                  <a:pt x="4763" y="22862"/>
                </a:lnTo>
                <a:lnTo>
                  <a:pt x="4216" y="22957"/>
                </a:lnTo>
                <a:lnTo>
                  <a:pt x="3573" y="22886"/>
                </a:lnTo>
                <a:lnTo>
                  <a:pt x="3239" y="22862"/>
                </a:lnTo>
                <a:lnTo>
                  <a:pt x="2763" y="23005"/>
                </a:lnTo>
                <a:lnTo>
                  <a:pt x="2501" y="23314"/>
                </a:lnTo>
                <a:lnTo>
                  <a:pt x="2406" y="23671"/>
                </a:lnTo>
                <a:lnTo>
                  <a:pt x="2453" y="23814"/>
                </a:lnTo>
                <a:lnTo>
                  <a:pt x="2549" y="23933"/>
                </a:lnTo>
                <a:lnTo>
                  <a:pt x="2858" y="24172"/>
                </a:lnTo>
                <a:lnTo>
                  <a:pt x="3311" y="24291"/>
                </a:lnTo>
                <a:lnTo>
                  <a:pt x="3835" y="24291"/>
                </a:lnTo>
                <a:lnTo>
                  <a:pt x="4097" y="24195"/>
                </a:lnTo>
                <a:lnTo>
                  <a:pt x="4454" y="24076"/>
                </a:lnTo>
                <a:lnTo>
                  <a:pt x="5097" y="23981"/>
                </a:lnTo>
                <a:lnTo>
                  <a:pt x="5907" y="24053"/>
                </a:lnTo>
                <a:lnTo>
                  <a:pt x="7050" y="24648"/>
                </a:lnTo>
                <a:lnTo>
                  <a:pt x="7502" y="24934"/>
                </a:lnTo>
                <a:lnTo>
                  <a:pt x="7716" y="25053"/>
                </a:lnTo>
                <a:lnTo>
                  <a:pt x="8145" y="25624"/>
                </a:lnTo>
                <a:lnTo>
                  <a:pt x="8526" y="26363"/>
                </a:lnTo>
                <a:lnTo>
                  <a:pt x="8764" y="27029"/>
                </a:lnTo>
                <a:lnTo>
                  <a:pt x="8764" y="27220"/>
                </a:lnTo>
                <a:lnTo>
                  <a:pt x="8788" y="27267"/>
                </a:lnTo>
                <a:lnTo>
                  <a:pt x="9050" y="27267"/>
                </a:lnTo>
                <a:lnTo>
                  <a:pt x="9836" y="27101"/>
                </a:lnTo>
                <a:lnTo>
                  <a:pt x="11813" y="26458"/>
                </a:lnTo>
                <a:lnTo>
                  <a:pt x="12265" y="26291"/>
                </a:lnTo>
                <a:lnTo>
                  <a:pt x="12194" y="26124"/>
                </a:lnTo>
                <a:lnTo>
                  <a:pt x="12098" y="25315"/>
                </a:lnTo>
                <a:lnTo>
                  <a:pt x="12313" y="24696"/>
                </a:lnTo>
                <a:lnTo>
                  <a:pt x="12551" y="24434"/>
                </a:lnTo>
                <a:lnTo>
                  <a:pt x="13265" y="23767"/>
                </a:lnTo>
                <a:lnTo>
                  <a:pt x="15051" y="21766"/>
                </a:lnTo>
                <a:lnTo>
                  <a:pt x="15599" y="21100"/>
                </a:lnTo>
                <a:lnTo>
                  <a:pt x="15861" y="20838"/>
                </a:lnTo>
                <a:lnTo>
                  <a:pt x="16718" y="20361"/>
                </a:lnTo>
                <a:lnTo>
                  <a:pt x="17695" y="19885"/>
                </a:lnTo>
                <a:lnTo>
                  <a:pt x="18504" y="19385"/>
                </a:lnTo>
                <a:lnTo>
                  <a:pt x="18743" y="19099"/>
                </a:lnTo>
                <a:lnTo>
                  <a:pt x="18909" y="18813"/>
                </a:lnTo>
                <a:lnTo>
                  <a:pt x="19005" y="18337"/>
                </a:lnTo>
                <a:lnTo>
                  <a:pt x="18885" y="17956"/>
                </a:lnTo>
                <a:lnTo>
                  <a:pt x="18647" y="17742"/>
                </a:lnTo>
                <a:lnTo>
                  <a:pt x="18481" y="17694"/>
                </a:lnTo>
                <a:lnTo>
                  <a:pt x="18266" y="17718"/>
                </a:lnTo>
                <a:lnTo>
                  <a:pt x="17766" y="18099"/>
                </a:lnTo>
                <a:lnTo>
                  <a:pt x="17004" y="18980"/>
                </a:lnTo>
                <a:lnTo>
                  <a:pt x="16504" y="19385"/>
                </a:lnTo>
                <a:lnTo>
                  <a:pt x="16409" y="19433"/>
                </a:lnTo>
                <a:lnTo>
                  <a:pt x="16242" y="19409"/>
                </a:lnTo>
                <a:lnTo>
                  <a:pt x="16123" y="19099"/>
                </a:lnTo>
                <a:lnTo>
                  <a:pt x="16194" y="17980"/>
                </a:lnTo>
                <a:lnTo>
                  <a:pt x="16314" y="17242"/>
                </a:lnTo>
                <a:lnTo>
                  <a:pt x="16385" y="17075"/>
                </a:lnTo>
                <a:lnTo>
                  <a:pt x="16790" y="16765"/>
                </a:lnTo>
                <a:lnTo>
                  <a:pt x="17838" y="16337"/>
                </a:lnTo>
                <a:lnTo>
                  <a:pt x="20576" y="15622"/>
                </a:lnTo>
                <a:lnTo>
                  <a:pt x="21553" y="15360"/>
                </a:lnTo>
                <a:lnTo>
                  <a:pt x="21791" y="15241"/>
                </a:lnTo>
                <a:lnTo>
                  <a:pt x="22148" y="14860"/>
                </a:lnTo>
                <a:lnTo>
                  <a:pt x="22267" y="14479"/>
                </a:lnTo>
                <a:lnTo>
                  <a:pt x="22124" y="14217"/>
                </a:lnTo>
                <a:lnTo>
                  <a:pt x="21910" y="14217"/>
                </a:lnTo>
                <a:lnTo>
                  <a:pt x="21457" y="14336"/>
                </a:lnTo>
                <a:lnTo>
                  <a:pt x="21005" y="14646"/>
                </a:lnTo>
                <a:lnTo>
                  <a:pt x="20695" y="14670"/>
                </a:lnTo>
                <a:lnTo>
                  <a:pt x="20529" y="14527"/>
                </a:lnTo>
                <a:lnTo>
                  <a:pt x="20457" y="14432"/>
                </a:lnTo>
                <a:lnTo>
                  <a:pt x="20505" y="14193"/>
                </a:lnTo>
                <a:lnTo>
                  <a:pt x="20862" y="13812"/>
                </a:lnTo>
                <a:lnTo>
                  <a:pt x="21529" y="13146"/>
                </a:lnTo>
                <a:lnTo>
                  <a:pt x="21886" y="12550"/>
                </a:lnTo>
                <a:lnTo>
                  <a:pt x="21934" y="12145"/>
                </a:lnTo>
                <a:lnTo>
                  <a:pt x="21862" y="11931"/>
                </a:lnTo>
                <a:lnTo>
                  <a:pt x="21696" y="11550"/>
                </a:lnTo>
                <a:lnTo>
                  <a:pt x="21243" y="11121"/>
                </a:lnTo>
                <a:lnTo>
                  <a:pt x="20838" y="10978"/>
                </a:lnTo>
                <a:lnTo>
                  <a:pt x="20672" y="11193"/>
                </a:lnTo>
                <a:lnTo>
                  <a:pt x="20719" y="11431"/>
                </a:lnTo>
                <a:lnTo>
                  <a:pt x="20814" y="11669"/>
                </a:lnTo>
                <a:lnTo>
                  <a:pt x="20814" y="12098"/>
                </a:lnTo>
                <a:lnTo>
                  <a:pt x="20648" y="12455"/>
                </a:lnTo>
                <a:lnTo>
                  <a:pt x="20410" y="12717"/>
                </a:lnTo>
                <a:lnTo>
                  <a:pt x="20243" y="12812"/>
                </a:lnTo>
                <a:lnTo>
                  <a:pt x="20171" y="12836"/>
                </a:lnTo>
                <a:lnTo>
                  <a:pt x="20076" y="12788"/>
                </a:lnTo>
                <a:lnTo>
                  <a:pt x="19981" y="12550"/>
                </a:lnTo>
                <a:lnTo>
                  <a:pt x="19910" y="12098"/>
                </a:lnTo>
                <a:lnTo>
                  <a:pt x="19790" y="11883"/>
                </a:lnTo>
                <a:lnTo>
                  <a:pt x="19600" y="11883"/>
                </a:lnTo>
                <a:lnTo>
                  <a:pt x="19481" y="11931"/>
                </a:lnTo>
                <a:lnTo>
                  <a:pt x="19290" y="12050"/>
                </a:lnTo>
                <a:lnTo>
                  <a:pt x="19267" y="12336"/>
                </a:lnTo>
                <a:lnTo>
                  <a:pt x="19457" y="12693"/>
                </a:lnTo>
                <a:lnTo>
                  <a:pt x="19624" y="13146"/>
                </a:lnTo>
                <a:lnTo>
                  <a:pt x="19600" y="13408"/>
                </a:lnTo>
                <a:lnTo>
                  <a:pt x="19528" y="13693"/>
                </a:lnTo>
                <a:lnTo>
                  <a:pt x="19290" y="14146"/>
                </a:lnTo>
                <a:lnTo>
                  <a:pt x="18719" y="14670"/>
                </a:lnTo>
                <a:lnTo>
                  <a:pt x="18219" y="14955"/>
                </a:lnTo>
                <a:lnTo>
                  <a:pt x="17576" y="15360"/>
                </a:lnTo>
                <a:lnTo>
                  <a:pt x="16433" y="16099"/>
                </a:lnTo>
                <a:lnTo>
                  <a:pt x="16052" y="16170"/>
                </a:lnTo>
                <a:lnTo>
                  <a:pt x="15932" y="16051"/>
                </a:lnTo>
                <a:lnTo>
                  <a:pt x="15909" y="15908"/>
                </a:lnTo>
                <a:lnTo>
                  <a:pt x="15956" y="15598"/>
                </a:lnTo>
                <a:lnTo>
                  <a:pt x="16099" y="15075"/>
                </a:lnTo>
                <a:lnTo>
                  <a:pt x="16552" y="14360"/>
                </a:lnTo>
                <a:lnTo>
                  <a:pt x="17052" y="13765"/>
                </a:lnTo>
                <a:lnTo>
                  <a:pt x="18481" y="12098"/>
                </a:lnTo>
                <a:lnTo>
                  <a:pt x="19719" y="10621"/>
                </a:lnTo>
                <a:lnTo>
                  <a:pt x="20148" y="9954"/>
                </a:lnTo>
                <a:lnTo>
                  <a:pt x="20886" y="8716"/>
                </a:lnTo>
                <a:lnTo>
                  <a:pt x="21338" y="8287"/>
                </a:lnTo>
                <a:lnTo>
                  <a:pt x="21672" y="8121"/>
                </a:lnTo>
                <a:lnTo>
                  <a:pt x="21862" y="8097"/>
                </a:lnTo>
                <a:lnTo>
                  <a:pt x="22220" y="8097"/>
                </a:lnTo>
                <a:lnTo>
                  <a:pt x="22720" y="8216"/>
                </a:lnTo>
                <a:lnTo>
                  <a:pt x="23077" y="8335"/>
                </a:lnTo>
                <a:lnTo>
                  <a:pt x="23363" y="8311"/>
                </a:lnTo>
                <a:lnTo>
                  <a:pt x="23505" y="8168"/>
                </a:lnTo>
                <a:lnTo>
                  <a:pt x="23625" y="7954"/>
                </a:lnTo>
                <a:lnTo>
                  <a:pt x="23648" y="7454"/>
                </a:lnTo>
                <a:lnTo>
                  <a:pt x="23458" y="7001"/>
                </a:lnTo>
                <a:lnTo>
                  <a:pt x="23291" y="6859"/>
                </a:lnTo>
                <a:lnTo>
                  <a:pt x="23148" y="6906"/>
                </a:lnTo>
                <a:lnTo>
                  <a:pt x="23077" y="6978"/>
                </a:lnTo>
                <a:lnTo>
                  <a:pt x="22839" y="7335"/>
                </a:lnTo>
                <a:lnTo>
                  <a:pt x="22505" y="7525"/>
                </a:lnTo>
                <a:lnTo>
                  <a:pt x="22291" y="7406"/>
                </a:lnTo>
                <a:lnTo>
                  <a:pt x="22196" y="7240"/>
                </a:lnTo>
                <a:lnTo>
                  <a:pt x="22124" y="7073"/>
                </a:lnTo>
                <a:lnTo>
                  <a:pt x="22148" y="6668"/>
                </a:lnTo>
                <a:lnTo>
                  <a:pt x="22362" y="5954"/>
                </a:lnTo>
                <a:lnTo>
                  <a:pt x="22982" y="4953"/>
                </a:lnTo>
                <a:lnTo>
                  <a:pt x="23791" y="4072"/>
                </a:lnTo>
                <a:lnTo>
                  <a:pt x="24172" y="3787"/>
                </a:lnTo>
                <a:lnTo>
                  <a:pt x="24863" y="3334"/>
                </a:lnTo>
                <a:lnTo>
                  <a:pt x="25387" y="2810"/>
                </a:lnTo>
                <a:lnTo>
                  <a:pt x="25434" y="2524"/>
                </a:lnTo>
                <a:lnTo>
                  <a:pt x="25315" y="2405"/>
                </a:lnTo>
                <a:lnTo>
                  <a:pt x="25173" y="2310"/>
                </a:lnTo>
                <a:lnTo>
                  <a:pt x="24815" y="2310"/>
                </a:lnTo>
                <a:lnTo>
                  <a:pt x="24244" y="2620"/>
                </a:lnTo>
                <a:lnTo>
                  <a:pt x="23863" y="2929"/>
                </a:lnTo>
                <a:lnTo>
                  <a:pt x="23791" y="3001"/>
                </a:lnTo>
                <a:lnTo>
                  <a:pt x="23625" y="2977"/>
                </a:lnTo>
                <a:lnTo>
                  <a:pt x="23410" y="2739"/>
                </a:lnTo>
                <a:lnTo>
                  <a:pt x="23124" y="1786"/>
                </a:lnTo>
                <a:lnTo>
                  <a:pt x="22934" y="1167"/>
                </a:lnTo>
                <a:lnTo>
                  <a:pt x="22720" y="667"/>
                </a:lnTo>
                <a:lnTo>
                  <a:pt x="22243" y="95"/>
                </a:lnTo>
                <a:lnTo>
                  <a:pt x="21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9"/>
          <p:cNvSpPr/>
          <p:nvPr/>
        </p:nvSpPr>
        <p:spPr>
          <a:xfrm rot="-1320545" flipH="1">
            <a:off x="7943506" y="3750424"/>
            <a:ext cx="2153386" cy="2427908"/>
          </a:xfrm>
          <a:custGeom>
            <a:avLst/>
            <a:gdLst/>
            <a:ahLst/>
            <a:cxnLst/>
            <a:rect l="l" t="t" r="r" b="b"/>
            <a:pathLst>
              <a:path w="25435" h="27268" extrusionOk="0">
                <a:moveTo>
                  <a:pt x="21910" y="0"/>
                </a:moveTo>
                <a:lnTo>
                  <a:pt x="21791" y="95"/>
                </a:lnTo>
                <a:lnTo>
                  <a:pt x="21672" y="238"/>
                </a:lnTo>
                <a:lnTo>
                  <a:pt x="21696" y="619"/>
                </a:lnTo>
                <a:lnTo>
                  <a:pt x="21981" y="1262"/>
                </a:lnTo>
                <a:lnTo>
                  <a:pt x="22220" y="1738"/>
                </a:lnTo>
                <a:lnTo>
                  <a:pt x="22458" y="2239"/>
                </a:lnTo>
                <a:lnTo>
                  <a:pt x="22672" y="3001"/>
                </a:lnTo>
                <a:lnTo>
                  <a:pt x="22529" y="3310"/>
                </a:lnTo>
                <a:lnTo>
                  <a:pt x="22339" y="3310"/>
                </a:lnTo>
                <a:lnTo>
                  <a:pt x="21791" y="3167"/>
                </a:lnTo>
                <a:lnTo>
                  <a:pt x="20910" y="2762"/>
                </a:lnTo>
                <a:lnTo>
                  <a:pt x="20600" y="2762"/>
                </a:lnTo>
                <a:lnTo>
                  <a:pt x="20481" y="2929"/>
                </a:lnTo>
                <a:lnTo>
                  <a:pt x="20457" y="3072"/>
                </a:lnTo>
                <a:lnTo>
                  <a:pt x="20457" y="3286"/>
                </a:lnTo>
                <a:lnTo>
                  <a:pt x="20576" y="3620"/>
                </a:lnTo>
                <a:lnTo>
                  <a:pt x="20934" y="4001"/>
                </a:lnTo>
                <a:lnTo>
                  <a:pt x="21291" y="4287"/>
                </a:lnTo>
                <a:lnTo>
                  <a:pt x="21481" y="4453"/>
                </a:lnTo>
                <a:lnTo>
                  <a:pt x="21719" y="4953"/>
                </a:lnTo>
                <a:lnTo>
                  <a:pt x="21791" y="5525"/>
                </a:lnTo>
                <a:lnTo>
                  <a:pt x="21672" y="6049"/>
                </a:lnTo>
                <a:lnTo>
                  <a:pt x="21505" y="6239"/>
                </a:lnTo>
                <a:lnTo>
                  <a:pt x="20600" y="7263"/>
                </a:lnTo>
                <a:lnTo>
                  <a:pt x="19910" y="8097"/>
                </a:lnTo>
                <a:lnTo>
                  <a:pt x="19814" y="8168"/>
                </a:lnTo>
                <a:lnTo>
                  <a:pt x="19600" y="8049"/>
                </a:lnTo>
                <a:lnTo>
                  <a:pt x="19290" y="7382"/>
                </a:lnTo>
                <a:lnTo>
                  <a:pt x="19028" y="6692"/>
                </a:lnTo>
                <a:lnTo>
                  <a:pt x="18933" y="6358"/>
                </a:lnTo>
                <a:lnTo>
                  <a:pt x="18933" y="5811"/>
                </a:lnTo>
                <a:lnTo>
                  <a:pt x="18981" y="5334"/>
                </a:lnTo>
                <a:lnTo>
                  <a:pt x="18981" y="4977"/>
                </a:lnTo>
                <a:lnTo>
                  <a:pt x="18885" y="4811"/>
                </a:lnTo>
                <a:lnTo>
                  <a:pt x="18743" y="4691"/>
                </a:lnTo>
                <a:lnTo>
                  <a:pt x="18290" y="4644"/>
                </a:lnTo>
                <a:lnTo>
                  <a:pt x="17838" y="4787"/>
                </a:lnTo>
                <a:lnTo>
                  <a:pt x="17695" y="5025"/>
                </a:lnTo>
                <a:lnTo>
                  <a:pt x="17742" y="5192"/>
                </a:lnTo>
                <a:lnTo>
                  <a:pt x="17814" y="5311"/>
                </a:lnTo>
                <a:lnTo>
                  <a:pt x="18004" y="5501"/>
                </a:lnTo>
                <a:lnTo>
                  <a:pt x="18171" y="5811"/>
                </a:lnTo>
                <a:lnTo>
                  <a:pt x="18171" y="6073"/>
                </a:lnTo>
                <a:lnTo>
                  <a:pt x="18052" y="6239"/>
                </a:lnTo>
                <a:lnTo>
                  <a:pt x="17957" y="6287"/>
                </a:lnTo>
                <a:lnTo>
                  <a:pt x="17861" y="6287"/>
                </a:lnTo>
                <a:lnTo>
                  <a:pt x="17671" y="6144"/>
                </a:lnTo>
                <a:lnTo>
                  <a:pt x="17457" y="5930"/>
                </a:lnTo>
                <a:lnTo>
                  <a:pt x="17171" y="5787"/>
                </a:lnTo>
                <a:lnTo>
                  <a:pt x="16980" y="5811"/>
                </a:lnTo>
                <a:lnTo>
                  <a:pt x="16766" y="5882"/>
                </a:lnTo>
                <a:lnTo>
                  <a:pt x="16504" y="6144"/>
                </a:lnTo>
                <a:lnTo>
                  <a:pt x="16480" y="6454"/>
                </a:lnTo>
                <a:lnTo>
                  <a:pt x="16647" y="6716"/>
                </a:lnTo>
                <a:lnTo>
                  <a:pt x="16837" y="6763"/>
                </a:lnTo>
                <a:lnTo>
                  <a:pt x="17218" y="6882"/>
                </a:lnTo>
                <a:lnTo>
                  <a:pt x="17790" y="7240"/>
                </a:lnTo>
                <a:lnTo>
                  <a:pt x="18100" y="7502"/>
                </a:lnTo>
                <a:lnTo>
                  <a:pt x="18362" y="7787"/>
                </a:lnTo>
                <a:lnTo>
                  <a:pt x="18719" y="8454"/>
                </a:lnTo>
                <a:lnTo>
                  <a:pt x="18838" y="8788"/>
                </a:lnTo>
                <a:lnTo>
                  <a:pt x="18862" y="8978"/>
                </a:lnTo>
                <a:lnTo>
                  <a:pt x="18743" y="9597"/>
                </a:lnTo>
                <a:lnTo>
                  <a:pt x="18457" y="10359"/>
                </a:lnTo>
                <a:lnTo>
                  <a:pt x="17981" y="11002"/>
                </a:lnTo>
                <a:lnTo>
                  <a:pt x="17695" y="11193"/>
                </a:lnTo>
                <a:lnTo>
                  <a:pt x="17409" y="11312"/>
                </a:lnTo>
                <a:lnTo>
                  <a:pt x="16933" y="11336"/>
                </a:lnTo>
                <a:lnTo>
                  <a:pt x="16575" y="11098"/>
                </a:lnTo>
                <a:lnTo>
                  <a:pt x="16433" y="10645"/>
                </a:lnTo>
                <a:lnTo>
                  <a:pt x="16480" y="10335"/>
                </a:lnTo>
                <a:lnTo>
                  <a:pt x="16528" y="10050"/>
                </a:lnTo>
                <a:lnTo>
                  <a:pt x="16409" y="9621"/>
                </a:lnTo>
                <a:lnTo>
                  <a:pt x="16171" y="9383"/>
                </a:lnTo>
                <a:lnTo>
                  <a:pt x="15909" y="9311"/>
                </a:lnTo>
                <a:lnTo>
                  <a:pt x="15813" y="9335"/>
                </a:lnTo>
                <a:lnTo>
                  <a:pt x="15599" y="9454"/>
                </a:lnTo>
                <a:lnTo>
                  <a:pt x="15313" y="9835"/>
                </a:lnTo>
                <a:lnTo>
                  <a:pt x="15170" y="10312"/>
                </a:lnTo>
                <a:lnTo>
                  <a:pt x="15218" y="10788"/>
                </a:lnTo>
                <a:lnTo>
                  <a:pt x="15289" y="10978"/>
                </a:lnTo>
                <a:lnTo>
                  <a:pt x="15623" y="11645"/>
                </a:lnTo>
                <a:lnTo>
                  <a:pt x="15837" y="12241"/>
                </a:lnTo>
                <a:lnTo>
                  <a:pt x="15861" y="12407"/>
                </a:lnTo>
                <a:lnTo>
                  <a:pt x="15766" y="12765"/>
                </a:lnTo>
                <a:lnTo>
                  <a:pt x="15480" y="13241"/>
                </a:lnTo>
                <a:lnTo>
                  <a:pt x="15337" y="13408"/>
                </a:lnTo>
                <a:lnTo>
                  <a:pt x="15170" y="13360"/>
                </a:lnTo>
                <a:lnTo>
                  <a:pt x="14670" y="12812"/>
                </a:lnTo>
                <a:lnTo>
                  <a:pt x="14242" y="12550"/>
                </a:lnTo>
                <a:lnTo>
                  <a:pt x="14027" y="12550"/>
                </a:lnTo>
                <a:lnTo>
                  <a:pt x="13884" y="12598"/>
                </a:lnTo>
                <a:lnTo>
                  <a:pt x="13742" y="12717"/>
                </a:lnTo>
                <a:lnTo>
                  <a:pt x="13765" y="13026"/>
                </a:lnTo>
                <a:lnTo>
                  <a:pt x="13980" y="13265"/>
                </a:lnTo>
                <a:lnTo>
                  <a:pt x="14289" y="13503"/>
                </a:lnTo>
                <a:lnTo>
                  <a:pt x="14789" y="13931"/>
                </a:lnTo>
                <a:lnTo>
                  <a:pt x="14980" y="14312"/>
                </a:lnTo>
                <a:lnTo>
                  <a:pt x="14980" y="14551"/>
                </a:lnTo>
                <a:lnTo>
                  <a:pt x="14837" y="15813"/>
                </a:lnTo>
                <a:lnTo>
                  <a:pt x="14623" y="16980"/>
                </a:lnTo>
                <a:lnTo>
                  <a:pt x="14599" y="17527"/>
                </a:lnTo>
                <a:lnTo>
                  <a:pt x="14670" y="18670"/>
                </a:lnTo>
                <a:lnTo>
                  <a:pt x="14599" y="19361"/>
                </a:lnTo>
                <a:lnTo>
                  <a:pt x="14456" y="19599"/>
                </a:lnTo>
                <a:lnTo>
                  <a:pt x="13527" y="20790"/>
                </a:lnTo>
                <a:lnTo>
                  <a:pt x="12598" y="21909"/>
                </a:lnTo>
                <a:lnTo>
                  <a:pt x="12503" y="21981"/>
                </a:lnTo>
                <a:lnTo>
                  <a:pt x="12289" y="22004"/>
                </a:lnTo>
                <a:lnTo>
                  <a:pt x="11932" y="21766"/>
                </a:lnTo>
                <a:lnTo>
                  <a:pt x="11503" y="21076"/>
                </a:lnTo>
                <a:lnTo>
                  <a:pt x="11289" y="20290"/>
                </a:lnTo>
                <a:lnTo>
                  <a:pt x="11336" y="19933"/>
                </a:lnTo>
                <a:lnTo>
                  <a:pt x="11455" y="19647"/>
                </a:lnTo>
                <a:lnTo>
                  <a:pt x="11860" y="19218"/>
                </a:lnTo>
                <a:lnTo>
                  <a:pt x="12622" y="18813"/>
                </a:lnTo>
                <a:lnTo>
                  <a:pt x="13051" y="18551"/>
                </a:lnTo>
                <a:lnTo>
                  <a:pt x="13218" y="18409"/>
                </a:lnTo>
                <a:lnTo>
                  <a:pt x="13456" y="18004"/>
                </a:lnTo>
                <a:lnTo>
                  <a:pt x="13527" y="17623"/>
                </a:lnTo>
                <a:lnTo>
                  <a:pt x="13289" y="17337"/>
                </a:lnTo>
                <a:lnTo>
                  <a:pt x="13027" y="17265"/>
                </a:lnTo>
                <a:lnTo>
                  <a:pt x="12741" y="17265"/>
                </a:lnTo>
                <a:lnTo>
                  <a:pt x="12336" y="17527"/>
                </a:lnTo>
                <a:lnTo>
                  <a:pt x="12122" y="17646"/>
                </a:lnTo>
                <a:lnTo>
                  <a:pt x="12027" y="17646"/>
                </a:lnTo>
                <a:lnTo>
                  <a:pt x="11789" y="17480"/>
                </a:lnTo>
                <a:lnTo>
                  <a:pt x="11694" y="17123"/>
                </a:lnTo>
                <a:lnTo>
                  <a:pt x="11860" y="16622"/>
                </a:lnTo>
                <a:lnTo>
                  <a:pt x="12098" y="16360"/>
                </a:lnTo>
                <a:lnTo>
                  <a:pt x="12432" y="15932"/>
                </a:lnTo>
                <a:lnTo>
                  <a:pt x="13051" y="14860"/>
                </a:lnTo>
                <a:lnTo>
                  <a:pt x="13384" y="14479"/>
                </a:lnTo>
                <a:lnTo>
                  <a:pt x="13527" y="14336"/>
                </a:lnTo>
                <a:lnTo>
                  <a:pt x="13694" y="14074"/>
                </a:lnTo>
                <a:lnTo>
                  <a:pt x="13718" y="13693"/>
                </a:lnTo>
                <a:lnTo>
                  <a:pt x="13480" y="13288"/>
                </a:lnTo>
                <a:lnTo>
                  <a:pt x="13099" y="13122"/>
                </a:lnTo>
                <a:lnTo>
                  <a:pt x="12932" y="13217"/>
                </a:lnTo>
                <a:lnTo>
                  <a:pt x="12813" y="13360"/>
                </a:lnTo>
                <a:lnTo>
                  <a:pt x="12718" y="13669"/>
                </a:lnTo>
                <a:lnTo>
                  <a:pt x="12694" y="13955"/>
                </a:lnTo>
                <a:lnTo>
                  <a:pt x="12575" y="14146"/>
                </a:lnTo>
                <a:lnTo>
                  <a:pt x="12432" y="14193"/>
                </a:lnTo>
                <a:lnTo>
                  <a:pt x="12360" y="14170"/>
                </a:lnTo>
                <a:lnTo>
                  <a:pt x="12241" y="14074"/>
                </a:lnTo>
                <a:lnTo>
                  <a:pt x="12170" y="13765"/>
                </a:lnTo>
                <a:lnTo>
                  <a:pt x="12122" y="13217"/>
                </a:lnTo>
                <a:lnTo>
                  <a:pt x="12051" y="12693"/>
                </a:lnTo>
                <a:lnTo>
                  <a:pt x="11932" y="12550"/>
                </a:lnTo>
                <a:lnTo>
                  <a:pt x="11789" y="12455"/>
                </a:lnTo>
                <a:lnTo>
                  <a:pt x="11551" y="12360"/>
                </a:lnTo>
                <a:lnTo>
                  <a:pt x="11241" y="12503"/>
                </a:lnTo>
                <a:lnTo>
                  <a:pt x="11098" y="12765"/>
                </a:lnTo>
                <a:lnTo>
                  <a:pt x="11051" y="12955"/>
                </a:lnTo>
                <a:lnTo>
                  <a:pt x="11146" y="13336"/>
                </a:lnTo>
                <a:lnTo>
                  <a:pt x="11503" y="13908"/>
                </a:lnTo>
                <a:lnTo>
                  <a:pt x="11574" y="14289"/>
                </a:lnTo>
                <a:lnTo>
                  <a:pt x="11551" y="14955"/>
                </a:lnTo>
                <a:lnTo>
                  <a:pt x="11432" y="15622"/>
                </a:lnTo>
                <a:lnTo>
                  <a:pt x="11360" y="15813"/>
                </a:lnTo>
                <a:lnTo>
                  <a:pt x="11074" y="16122"/>
                </a:lnTo>
                <a:lnTo>
                  <a:pt x="10693" y="16337"/>
                </a:lnTo>
                <a:lnTo>
                  <a:pt x="10360" y="16408"/>
                </a:lnTo>
                <a:lnTo>
                  <a:pt x="10265" y="16384"/>
                </a:lnTo>
                <a:lnTo>
                  <a:pt x="10169" y="16313"/>
                </a:lnTo>
                <a:lnTo>
                  <a:pt x="9931" y="15884"/>
                </a:lnTo>
                <a:lnTo>
                  <a:pt x="9717" y="15241"/>
                </a:lnTo>
                <a:lnTo>
                  <a:pt x="9598" y="14455"/>
                </a:lnTo>
                <a:lnTo>
                  <a:pt x="9598" y="14027"/>
                </a:lnTo>
                <a:lnTo>
                  <a:pt x="9598" y="13217"/>
                </a:lnTo>
                <a:lnTo>
                  <a:pt x="9526" y="12288"/>
                </a:lnTo>
                <a:lnTo>
                  <a:pt x="9693" y="11812"/>
                </a:lnTo>
                <a:lnTo>
                  <a:pt x="9884" y="11645"/>
                </a:lnTo>
                <a:lnTo>
                  <a:pt x="10455" y="11264"/>
                </a:lnTo>
                <a:lnTo>
                  <a:pt x="11455" y="10597"/>
                </a:lnTo>
                <a:lnTo>
                  <a:pt x="11979" y="10169"/>
                </a:lnTo>
                <a:lnTo>
                  <a:pt x="12146" y="9931"/>
                </a:lnTo>
                <a:lnTo>
                  <a:pt x="12384" y="9550"/>
                </a:lnTo>
                <a:lnTo>
                  <a:pt x="12479" y="9049"/>
                </a:lnTo>
                <a:lnTo>
                  <a:pt x="12408" y="8811"/>
                </a:lnTo>
                <a:lnTo>
                  <a:pt x="12313" y="8716"/>
                </a:lnTo>
                <a:lnTo>
                  <a:pt x="12146" y="8668"/>
                </a:lnTo>
                <a:lnTo>
                  <a:pt x="11908" y="8716"/>
                </a:lnTo>
                <a:lnTo>
                  <a:pt x="11598" y="9026"/>
                </a:lnTo>
                <a:lnTo>
                  <a:pt x="11455" y="9240"/>
                </a:lnTo>
                <a:lnTo>
                  <a:pt x="11217" y="9526"/>
                </a:lnTo>
                <a:lnTo>
                  <a:pt x="10717" y="10073"/>
                </a:lnTo>
                <a:lnTo>
                  <a:pt x="10479" y="10026"/>
                </a:lnTo>
                <a:lnTo>
                  <a:pt x="10479" y="9764"/>
                </a:lnTo>
                <a:lnTo>
                  <a:pt x="10503" y="9383"/>
                </a:lnTo>
                <a:lnTo>
                  <a:pt x="10741" y="8454"/>
                </a:lnTo>
                <a:lnTo>
                  <a:pt x="11170" y="7525"/>
                </a:lnTo>
                <a:lnTo>
                  <a:pt x="11694" y="6763"/>
                </a:lnTo>
                <a:lnTo>
                  <a:pt x="11979" y="6573"/>
                </a:lnTo>
                <a:lnTo>
                  <a:pt x="12265" y="6406"/>
                </a:lnTo>
                <a:lnTo>
                  <a:pt x="12646" y="5977"/>
                </a:lnTo>
                <a:lnTo>
                  <a:pt x="12813" y="5501"/>
                </a:lnTo>
                <a:lnTo>
                  <a:pt x="12813" y="5049"/>
                </a:lnTo>
                <a:lnTo>
                  <a:pt x="12741" y="4882"/>
                </a:lnTo>
                <a:lnTo>
                  <a:pt x="12646" y="4715"/>
                </a:lnTo>
                <a:lnTo>
                  <a:pt x="12384" y="4549"/>
                </a:lnTo>
                <a:lnTo>
                  <a:pt x="12098" y="4501"/>
                </a:lnTo>
                <a:lnTo>
                  <a:pt x="11836" y="4596"/>
                </a:lnTo>
                <a:lnTo>
                  <a:pt x="11765" y="4715"/>
                </a:lnTo>
                <a:lnTo>
                  <a:pt x="11574" y="5168"/>
                </a:lnTo>
                <a:lnTo>
                  <a:pt x="11408" y="5811"/>
                </a:lnTo>
                <a:lnTo>
                  <a:pt x="11241" y="6049"/>
                </a:lnTo>
                <a:lnTo>
                  <a:pt x="11146" y="6049"/>
                </a:lnTo>
                <a:lnTo>
                  <a:pt x="11027" y="6001"/>
                </a:lnTo>
                <a:lnTo>
                  <a:pt x="10836" y="5573"/>
                </a:lnTo>
                <a:lnTo>
                  <a:pt x="10598" y="4596"/>
                </a:lnTo>
                <a:lnTo>
                  <a:pt x="10527" y="4096"/>
                </a:lnTo>
                <a:lnTo>
                  <a:pt x="10479" y="3906"/>
                </a:lnTo>
                <a:lnTo>
                  <a:pt x="10360" y="3596"/>
                </a:lnTo>
                <a:lnTo>
                  <a:pt x="10146" y="3382"/>
                </a:lnTo>
                <a:lnTo>
                  <a:pt x="9836" y="3358"/>
                </a:lnTo>
                <a:lnTo>
                  <a:pt x="9645" y="3405"/>
                </a:lnTo>
                <a:lnTo>
                  <a:pt x="9431" y="3525"/>
                </a:lnTo>
                <a:lnTo>
                  <a:pt x="9122" y="3858"/>
                </a:lnTo>
                <a:lnTo>
                  <a:pt x="8979" y="4263"/>
                </a:lnTo>
                <a:lnTo>
                  <a:pt x="9098" y="4620"/>
                </a:lnTo>
                <a:lnTo>
                  <a:pt x="9264" y="4763"/>
                </a:lnTo>
                <a:lnTo>
                  <a:pt x="9479" y="4882"/>
                </a:lnTo>
                <a:lnTo>
                  <a:pt x="9836" y="5287"/>
                </a:lnTo>
                <a:lnTo>
                  <a:pt x="10217" y="6001"/>
                </a:lnTo>
                <a:lnTo>
                  <a:pt x="10312" y="6406"/>
                </a:lnTo>
                <a:lnTo>
                  <a:pt x="10336" y="6644"/>
                </a:lnTo>
                <a:lnTo>
                  <a:pt x="10265" y="7121"/>
                </a:lnTo>
                <a:lnTo>
                  <a:pt x="10003" y="7787"/>
                </a:lnTo>
                <a:lnTo>
                  <a:pt x="9884" y="8216"/>
                </a:lnTo>
                <a:lnTo>
                  <a:pt x="9836" y="8383"/>
                </a:lnTo>
                <a:lnTo>
                  <a:pt x="9645" y="8335"/>
                </a:lnTo>
                <a:lnTo>
                  <a:pt x="9360" y="8049"/>
                </a:lnTo>
                <a:lnTo>
                  <a:pt x="8979" y="7811"/>
                </a:lnTo>
                <a:lnTo>
                  <a:pt x="8741" y="7811"/>
                </a:lnTo>
                <a:lnTo>
                  <a:pt x="8526" y="7835"/>
                </a:lnTo>
                <a:lnTo>
                  <a:pt x="8288" y="8025"/>
                </a:lnTo>
                <a:lnTo>
                  <a:pt x="8240" y="8311"/>
                </a:lnTo>
                <a:lnTo>
                  <a:pt x="8336" y="8621"/>
                </a:lnTo>
                <a:lnTo>
                  <a:pt x="8431" y="8764"/>
                </a:lnTo>
                <a:lnTo>
                  <a:pt x="8693" y="8978"/>
                </a:lnTo>
                <a:lnTo>
                  <a:pt x="9122" y="9216"/>
                </a:lnTo>
                <a:lnTo>
                  <a:pt x="9264" y="9502"/>
                </a:lnTo>
                <a:lnTo>
                  <a:pt x="9217" y="9740"/>
                </a:lnTo>
                <a:lnTo>
                  <a:pt x="9074" y="10169"/>
                </a:lnTo>
                <a:lnTo>
                  <a:pt x="8764" y="10859"/>
                </a:lnTo>
                <a:lnTo>
                  <a:pt x="8645" y="11359"/>
                </a:lnTo>
                <a:lnTo>
                  <a:pt x="8574" y="11907"/>
                </a:lnTo>
                <a:lnTo>
                  <a:pt x="8574" y="12788"/>
                </a:lnTo>
                <a:lnTo>
                  <a:pt x="8526" y="13169"/>
                </a:lnTo>
                <a:lnTo>
                  <a:pt x="8502" y="13598"/>
                </a:lnTo>
                <a:lnTo>
                  <a:pt x="8407" y="14170"/>
                </a:lnTo>
                <a:lnTo>
                  <a:pt x="8169" y="14289"/>
                </a:lnTo>
                <a:lnTo>
                  <a:pt x="7907" y="14170"/>
                </a:lnTo>
                <a:lnTo>
                  <a:pt x="7645" y="14003"/>
                </a:lnTo>
                <a:lnTo>
                  <a:pt x="7216" y="13527"/>
                </a:lnTo>
                <a:lnTo>
                  <a:pt x="6716" y="12550"/>
                </a:lnTo>
                <a:lnTo>
                  <a:pt x="6478" y="11860"/>
                </a:lnTo>
                <a:lnTo>
                  <a:pt x="6169" y="11074"/>
                </a:lnTo>
                <a:lnTo>
                  <a:pt x="5668" y="9764"/>
                </a:lnTo>
                <a:lnTo>
                  <a:pt x="5597" y="9216"/>
                </a:lnTo>
                <a:lnTo>
                  <a:pt x="5668" y="8930"/>
                </a:lnTo>
                <a:lnTo>
                  <a:pt x="5740" y="8811"/>
                </a:lnTo>
                <a:lnTo>
                  <a:pt x="6121" y="8359"/>
                </a:lnTo>
                <a:lnTo>
                  <a:pt x="6573" y="7668"/>
                </a:lnTo>
                <a:lnTo>
                  <a:pt x="6573" y="7382"/>
                </a:lnTo>
                <a:lnTo>
                  <a:pt x="6478" y="7216"/>
                </a:lnTo>
                <a:lnTo>
                  <a:pt x="6383" y="7168"/>
                </a:lnTo>
                <a:lnTo>
                  <a:pt x="6121" y="7097"/>
                </a:lnTo>
                <a:lnTo>
                  <a:pt x="5668" y="7192"/>
                </a:lnTo>
                <a:lnTo>
                  <a:pt x="5311" y="7525"/>
                </a:lnTo>
                <a:lnTo>
                  <a:pt x="5097" y="7906"/>
                </a:lnTo>
                <a:lnTo>
                  <a:pt x="5049" y="8073"/>
                </a:lnTo>
                <a:lnTo>
                  <a:pt x="5025" y="8145"/>
                </a:lnTo>
                <a:lnTo>
                  <a:pt x="4954" y="8192"/>
                </a:lnTo>
                <a:lnTo>
                  <a:pt x="4787" y="8049"/>
                </a:lnTo>
                <a:lnTo>
                  <a:pt x="4573" y="7621"/>
                </a:lnTo>
                <a:lnTo>
                  <a:pt x="4502" y="7025"/>
                </a:lnTo>
                <a:lnTo>
                  <a:pt x="4573" y="6716"/>
                </a:lnTo>
                <a:lnTo>
                  <a:pt x="4692" y="6144"/>
                </a:lnTo>
                <a:lnTo>
                  <a:pt x="4763" y="5525"/>
                </a:lnTo>
                <a:lnTo>
                  <a:pt x="4930" y="5239"/>
                </a:lnTo>
                <a:lnTo>
                  <a:pt x="5121" y="5120"/>
                </a:lnTo>
                <a:lnTo>
                  <a:pt x="5692" y="4834"/>
                </a:lnTo>
                <a:lnTo>
                  <a:pt x="6264" y="4406"/>
                </a:lnTo>
                <a:lnTo>
                  <a:pt x="6550" y="4048"/>
                </a:lnTo>
                <a:lnTo>
                  <a:pt x="6669" y="3834"/>
                </a:lnTo>
                <a:lnTo>
                  <a:pt x="6764" y="3596"/>
                </a:lnTo>
                <a:lnTo>
                  <a:pt x="6812" y="3167"/>
                </a:lnTo>
                <a:lnTo>
                  <a:pt x="6692" y="2858"/>
                </a:lnTo>
                <a:lnTo>
                  <a:pt x="6431" y="2739"/>
                </a:lnTo>
                <a:lnTo>
                  <a:pt x="6240" y="2762"/>
                </a:lnTo>
                <a:lnTo>
                  <a:pt x="6097" y="2810"/>
                </a:lnTo>
                <a:lnTo>
                  <a:pt x="5954" y="2953"/>
                </a:lnTo>
                <a:lnTo>
                  <a:pt x="5835" y="3286"/>
                </a:lnTo>
                <a:lnTo>
                  <a:pt x="5502" y="3596"/>
                </a:lnTo>
                <a:lnTo>
                  <a:pt x="5216" y="3787"/>
                </a:lnTo>
                <a:lnTo>
                  <a:pt x="4906" y="3739"/>
                </a:lnTo>
                <a:lnTo>
                  <a:pt x="4740" y="3501"/>
                </a:lnTo>
                <a:lnTo>
                  <a:pt x="4644" y="3286"/>
                </a:lnTo>
                <a:lnTo>
                  <a:pt x="4454" y="2810"/>
                </a:lnTo>
                <a:lnTo>
                  <a:pt x="3930" y="2072"/>
                </a:lnTo>
                <a:lnTo>
                  <a:pt x="3716" y="1834"/>
                </a:lnTo>
                <a:lnTo>
                  <a:pt x="3549" y="1643"/>
                </a:lnTo>
                <a:lnTo>
                  <a:pt x="3168" y="1429"/>
                </a:lnTo>
                <a:lnTo>
                  <a:pt x="2811" y="1357"/>
                </a:lnTo>
                <a:lnTo>
                  <a:pt x="2549" y="1429"/>
                </a:lnTo>
                <a:lnTo>
                  <a:pt x="2477" y="1524"/>
                </a:lnTo>
                <a:lnTo>
                  <a:pt x="2334" y="1786"/>
                </a:lnTo>
                <a:lnTo>
                  <a:pt x="2334" y="2524"/>
                </a:lnTo>
                <a:lnTo>
                  <a:pt x="2573" y="2977"/>
                </a:lnTo>
                <a:lnTo>
                  <a:pt x="2787" y="3144"/>
                </a:lnTo>
                <a:lnTo>
                  <a:pt x="3311" y="3429"/>
                </a:lnTo>
                <a:lnTo>
                  <a:pt x="3930" y="3763"/>
                </a:lnTo>
                <a:lnTo>
                  <a:pt x="4049" y="4096"/>
                </a:lnTo>
                <a:lnTo>
                  <a:pt x="3930" y="4287"/>
                </a:lnTo>
                <a:lnTo>
                  <a:pt x="3668" y="4691"/>
                </a:lnTo>
                <a:lnTo>
                  <a:pt x="3239" y="5263"/>
                </a:lnTo>
                <a:lnTo>
                  <a:pt x="3073" y="5334"/>
                </a:lnTo>
                <a:lnTo>
                  <a:pt x="2858" y="5358"/>
                </a:lnTo>
                <a:lnTo>
                  <a:pt x="2382" y="5144"/>
                </a:lnTo>
                <a:lnTo>
                  <a:pt x="1953" y="4691"/>
                </a:lnTo>
                <a:lnTo>
                  <a:pt x="1691" y="4120"/>
                </a:lnTo>
                <a:lnTo>
                  <a:pt x="1668" y="3787"/>
                </a:lnTo>
                <a:lnTo>
                  <a:pt x="1644" y="3501"/>
                </a:lnTo>
                <a:lnTo>
                  <a:pt x="1453" y="3096"/>
                </a:lnTo>
                <a:lnTo>
                  <a:pt x="1168" y="2953"/>
                </a:lnTo>
                <a:lnTo>
                  <a:pt x="882" y="3096"/>
                </a:lnTo>
                <a:lnTo>
                  <a:pt x="786" y="3263"/>
                </a:lnTo>
                <a:lnTo>
                  <a:pt x="715" y="3501"/>
                </a:lnTo>
                <a:lnTo>
                  <a:pt x="667" y="3953"/>
                </a:lnTo>
                <a:lnTo>
                  <a:pt x="763" y="4406"/>
                </a:lnTo>
                <a:lnTo>
                  <a:pt x="953" y="4811"/>
                </a:lnTo>
                <a:lnTo>
                  <a:pt x="1120" y="4977"/>
                </a:lnTo>
                <a:lnTo>
                  <a:pt x="1287" y="5144"/>
                </a:lnTo>
                <a:lnTo>
                  <a:pt x="1572" y="5573"/>
                </a:lnTo>
                <a:lnTo>
                  <a:pt x="1715" y="6025"/>
                </a:lnTo>
                <a:lnTo>
                  <a:pt x="1596" y="6382"/>
                </a:lnTo>
                <a:lnTo>
                  <a:pt x="1382" y="6454"/>
                </a:lnTo>
                <a:lnTo>
                  <a:pt x="953" y="6573"/>
                </a:lnTo>
                <a:lnTo>
                  <a:pt x="477" y="6739"/>
                </a:lnTo>
                <a:lnTo>
                  <a:pt x="215" y="6954"/>
                </a:lnTo>
                <a:lnTo>
                  <a:pt x="96" y="7121"/>
                </a:lnTo>
                <a:lnTo>
                  <a:pt x="1" y="7335"/>
                </a:lnTo>
                <a:lnTo>
                  <a:pt x="96" y="7740"/>
                </a:lnTo>
                <a:lnTo>
                  <a:pt x="334" y="7883"/>
                </a:lnTo>
                <a:lnTo>
                  <a:pt x="548" y="7859"/>
                </a:lnTo>
                <a:lnTo>
                  <a:pt x="953" y="7716"/>
                </a:lnTo>
                <a:lnTo>
                  <a:pt x="1620" y="7263"/>
                </a:lnTo>
                <a:lnTo>
                  <a:pt x="2001" y="7097"/>
                </a:lnTo>
                <a:lnTo>
                  <a:pt x="2120" y="7073"/>
                </a:lnTo>
                <a:lnTo>
                  <a:pt x="2430" y="7144"/>
                </a:lnTo>
                <a:lnTo>
                  <a:pt x="3001" y="7454"/>
                </a:lnTo>
                <a:lnTo>
                  <a:pt x="3739" y="8121"/>
                </a:lnTo>
                <a:lnTo>
                  <a:pt x="4097" y="8645"/>
                </a:lnTo>
                <a:lnTo>
                  <a:pt x="4168" y="8954"/>
                </a:lnTo>
                <a:lnTo>
                  <a:pt x="4120" y="9049"/>
                </a:lnTo>
                <a:lnTo>
                  <a:pt x="4001" y="9288"/>
                </a:lnTo>
                <a:lnTo>
                  <a:pt x="3620" y="9526"/>
                </a:lnTo>
                <a:lnTo>
                  <a:pt x="3216" y="9550"/>
                </a:lnTo>
                <a:lnTo>
                  <a:pt x="2930" y="9311"/>
                </a:lnTo>
                <a:lnTo>
                  <a:pt x="2858" y="9073"/>
                </a:lnTo>
                <a:lnTo>
                  <a:pt x="2811" y="8835"/>
                </a:lnTo>
                <a:lnTo>
                  <a:pt x="2620" y="8597"/>
                </a:lnTo>
                <a:lnTo>
                  <a:pt x="2239" y="8549"/>
                </a:lnTo>
                <a:lnTo>
                  <a:pt x="2001" y="8668"/>
                </a:lnTo>
                <a:lnTo>
                  <a:pt x="1834" y="8764"/>
                </a:lnTo>
                <a:lnTo>
                  <a:pt x="1691" y="9026"/>
                </a:lnTo>
                <a:lnTo>
                  <a:pt x="1763" y="9431"/>
                </a:lnTo>
                <a:lnTo>
                  <a:pt x="1953" y="9645"/>
                </a:lnTo>
                <a:lnTo>
                  <a:pt x="2263" y="9812"/>
                </a:lnTo>
                <a:lnTo>
                  <a:pt x="2930" y="9931"/>
                </a:lnTo>
                <a:lnTo>
                  <a:pt x="3216" y="10216"/>
                </a:lnTo>
                <a:lnTo>
                  <a:pt x="3216" y="10502"/>
                </a:lnTo>
                <a:lnTo>
                  <a:pt x="3192" y="10764"/>
                </a:lnTo>
                <a:lnTo>
                  <a:pt x="2930" y="10955"/>
                </a:lnTo>
                <a:lnTo>
                  <a:pt x="2334" y="10859"/>
                </a:lnTo>
                <a:lnTo>
                  <a:pt x="1858" y="10883"/>
                </a:lnTo>
                <a:lnTo>
                  <a:pt x="1549" y="11002"/>
                </a:lnTo>
                <a:lnTo>
                  <a:pt x="1239" y="11359"/>
                </a:lnTo>
                <a:lnTo>
                  <a:pt x="1239" y="11740"/>
                </a:lnTo>
                <a:lnTo>
                  <a:pt x="1453" y="11979"/>
                </a:lnTo>
                <a:lnTo>
                  <a:pt x="1620" y="11979"/>
                </a:lnTo>
                <a:lnTo>
                  <a:pt x="2025" y="11812"/>
                </a:lnTo>
                <a:lnTo>
                  <a:pt x="2835" y="11455"/>
                </a:lnTo>
                <a:lnTo>
                  <a:pt x="3382" y="11288"/>
                </a:lnTo>
                <a:lnTo>
                  <a:pt x="3644" y="11312"/>
                </a:lnTo>
                <a:lnTo>
                  <a:pt x="4144" y="11359"/>
                </a:lnTo>
                <a:lnTo>
                  <a:pt x="4811" y="11526"/>
                </a:lnTo>
                <a:lnTo>
                  <a:pt x="5168" y="11740"/>
                </a:lnTo>
                <a:lnTo>
                  <a:pt x="5287" y="11907"/>
                </a:lnTo>
                <a:lnTo>
                  <a:pt x="5621" y="12312"/>
                </a:lnTo>
                <a:lnTo>
                  <a:pt x="6169" y="12693"/>
                </a:lnTo>
                <a:lnTo>
                  <a:pt x="6407" y="12979"/>
                </a:lnTo>
                <a:lnTo>
                  <a:pt x="6431" y="13169"/>
                </a:lnTo>
                <a:lnTo>
                  <a:pt x="6431" y="13384"/>
                </a:lnTo>
                <a:lnTo>
                  <a:pt x="6240" y="13646"/>
                </a:lnTo>
                <a:lnTo>
                  <a:pt x="5788" y="13789"/>
                </a:lnTo>
                <a:lnTo>
                  <a:pt x="5478" y="13765"/>
                </a:lnTo>
                <a:lnTo>
                  <a:pt x="5359" y="13789"/>
                </a:lnTo>
                <a:lnTo>
                  <a:pt x="5121" y="14027"/>
                </a:lnTo>
                <a:lnTo>
                  <a:pt x="5049" y="14408"/>
                </a:lnTo>
                <a:lnTo>
                  <a:pt x="5240" y="14646"/>
                </a:lnTo>
                <a:lnTo>
                  <a:pt x="5478" y="14670"/>
                </a:lnTo>
                <a:lnTo>
                  <a:pt x="5954" y="14622"/>
                </a:lnTo>
                <a:lnTo>
                  <a:pt x="6645" y="14693"/>
                </a:lnTo>
                <a:lnTo>
                  <a:pt x="6978" y="14741"/>
                </a:lnTo>
                <a:lnTo>
                  <a:pt x="7145" y="14789"/>
                </a:lnTo>
                <a:lnTo>
                  <a:pt x="7526" y="14979"/>
                </a:lnTo>
                <a:lnTo>
                  <a:pt x="7859" y="15313"/>
                </a:lnTo>
                <a:lnTo>
                  <a:pt x="8193" y="15765"/>
                </a:lnTo>
                <a:lnTo>
                  <a:pt x="8312" y="16051"/>
                </a:lnTo>
                <a:lnTo>
                  <a:pt x="8479" y="16337"/>
                </a:lnTo>
                <a:lnTo>
                  <a:pt x="8907" y="16837"/>
                </a:lnTo>
                <a:lnTo>
                  <a:pt x="9360" y="17265"/>
                </a:lnTo>
                <a:lnTo>
                  <a:pt x="9741" y="17718"/>
                </a:lnTo>
                <a:lnTo>
                  <a:pt x="9860" y="17956"/>
                </a:lnTo>
                <a:lnTo>
                  <a:pt x="10026" y="18504"/>
                </a:lnTo>
                <a:lnTo>
                  <a:pt x="10098" y="19480"/>
                </a:lnTo>
                <a:lnTo>
                  <a:pt x="9979" y="19909"/>
                </a:lnTo>
                <a:lnTo>
                  <a:pt x="9836" y="19980"/>
                </a:lnTo>
                <a:lnTo>
                  <a:pt x="9645" y="19980"/>
                </a:lnTo>
                <a:lnTo>
                  <a:pt x="9098" y="19718"/>
                </a:lnTo>
                <a:lnTo>
                  <a:pt x="8550" y="19218"/>
                </a:lnTo>
                <a:lnTo>
                  <a:pt x="8121" y="18599"/>
                </a:lnTo>
                <a:lnTo>
                  <a:pt x="8026" y="18289"/>
                </a:lnTo>
                <a:lnTo>
                  <a:pt x="7955" y="17575"/>
                </a:lnTo>
                <a:lnTo>
                  <a:pt x="7883" y="16503"/>
                </a:lnTo>
                <a:lnTo>
                  <a:pt x="7693" y="16146"/>
                </a:lnTo>
                <a:lnTo>
                  <a:pt x="7478" y="16027"/>
                </a:lnTo>
                <a:lnTo>
                  <a:pt x="7335" y="16003"/>
                </a:lnTo>
                <a:lnTo>
                  <a:pt x="7121" y="16003"/>
                </a:lnTo>
                <a:lnTo>
                  <a:pt x="6859" y="16146"/>
                </a:lnTo>
                <a:lnTo>
                  <a:pt x="6788" y="16622"/>
                </a:lnTo>
                <a:lnTo>
                  <a:pt x="6931" y="17051"/>
                </a:lnTo>
                <a:lnTo>
                  <a:pt x="7216" y="17861"/>
                </a:lnTo>
                <a:lnTo>
                  <a:pt x="7359" y="18266"/>
                </a:lnTo>
                <a:lnTo>
                  <a:pt x="7312" y="18289"/>
                </a:lnTo>
                <a:lnTo>
                  <a:pt x="6883" y="18051"/>
                </a:lnTo>
                <a:lnTo>
                  <a:pt x="6502" y="18075"/>
                </a:lnTo>
                <a:lnTo>
                  <a:pt x="6311" y="18242"/>
                </a:lnTo>
                <a:lnTo>
                  <a:pt x="6192" y="18385"/>
                </a:lnTo>
                <a:lnTo>
                  <a:pt x="6145" y="18647"/>
                </a:lnTo>
                <a:lnTo>
                  <a:pt x="6311" y="18861"/>
                </a:lnTo>
                <a:lnTo>
                  <a:pt x="6692" y="19028"/>
                </a:lnTo>
                <a:lnTo>
                  <a:pt x="6954" y="19075"/>
                </a:lnTo>
                <a:lnTo>
                  <a:pt x="7216" y="19194"/>
                </a:lnTo>
                <a:lnTo>
                  <a:pt x="7788" y="19766"/>
                </a:lnTo>
                <a:lnTo>
                  <a:pt x="8359" y="20480"/>
                </a:lnTo>
                <a:lnTo>
                  <a:pt x="8955" y="21076"/>
                </a:lnTo>
                <a:lnTo>
                  <a:pt x="9264" y="21195"/>
                </a:lnTo>
                <a:lnTo>
                  <a:pt x="9622" y="21338"/>
                </a:lnTo>
                <a:lnTo>
                  <a:pt x="10050" y="21814"/>
                </a:lnTo>
                <a:lnTo>
                  <a:pt x="10193" y="22171"/>
                </a:lnTo>
                <a:lnTo>
                  <a:pt x="10360" y="22600"/>
                </a:lnTo>
                <a:lnTo>
                  <a:pt x="10455" y="23410"/>
                </a:lnTo>
                <a:lnTo>
                  <a:pt x="10312" y="23910"/>
                </a:lnTo>
                <a:lnTo>
                  <a:pt x="10122" y="24124"/>
                </a:lnTo>
                <a:lnTo>
                  <a:pt x="9884" y="24291"/>
                </a:lnTo>
                <a:lnTo>
                  <a:pt x="9241" y="24410"/>
                </a:lnTo>
                <a:lnTo>
                  <a:pt x="8550" y="24267"/>
                </a:lnTo>
                <a:lnTo>
                  <a:pt x="8169" y="23957"/>
                </a:lnTo>
                <a:lnTo>
                  <a:pt x="7978" y="23671"/>
                </a:lnTo>
                <a:lnTo>
                  <a:pt x="7955" y="23481"/>
                </a:lnTo>
                <a:lnTo>
                  <a:pt x="7788" y="22862"/>
                </a:lnTo>
                <a:lnTo>
                  <a:pt x="7502" y="22243"/>
                </a:lnTo>
                <a:lnTo>
                  <a:pt x="7431" y="21838"/>
                </a:lnTo>
                <a:lnTo>
                  <a:pt x="7455" y="21600"/>
                </a:lnTo>
                <a:lnTo>
                  <a:pt x="7502" y="21338"/>
                </a:lnTo>
                <a:lnTo>
                  <a:pt x="7478" y="20933"/>
                </a:lnTo>
                <a:lnTo>
                  <a:pt x="7335" y="20671"/>
                </a:lnTo>
                <a:lnTo>
                  <a:pt x="7097" y="20671"/>
                </a:lnTo>
                <a:lnTo>
                  <a:pt x="6954" y="20790"/>
                </a:lnTo>
                <a:lnTo>
                  <a:pt x="6835" y="20933"/>
                </a:lnTo>
                <a:lnTo>
                  <a:pt x="6835" y="21314"/>
                </a:lnTo>
                <a:lnTo>
                  <a:pt x="7002" y="21719"/>
                </a:lnTo>
                <a:lnTo>
                  <a:pt x="7121" y="22171"/>
                </a:lnTo>
                <a:lnTo>
                  <a:pt x="7121" y="22433"/>
                </a:lnTo>
                <a:lnTo>
                  <a:pt x="7050" y="22647"/>
                </a:lnTo>
                <a:lnTo>
                  <a:pt x="6692" y="22838"/>
                </a:lnTo>
                <a:lnTo>
                  <a:pt x="6216" y="22719"/>
                </a:lnTo>
                <a:lnTo>
                  <a:pt x="5835" y="22314"/>
                </a:lnTo>
                <a:lnTo>
                  <a:pt x="5740" y="22004"/>
                </a:lnTo>
                <a:lnTo>
                  <a:pt x="5740" y="21362"/>
                </a:lnTo>
                <a:lnTo>
                  <a:pt x="5883" y="20457"/>
                </a:lnTo>
                <a:lnTo>
                  <a:pt x="5835" y="19933"/>
                </a:lnTo>
                <a:lnTo>
                  <a:pt x="5716" y="19718"/>
                </a:lnTo>
                <a:lnTo>
                  <a:pt x="5335" y="19266"/>
                </a:lnTo>
                <a:lnTo>
                  <a:pt x="4883" y="18528"/>
                </a:lnTo>
                <a:lnTo>
                  <a:pt x="4859" y="18004"/>
                </a:lnTo>
                <a:lnTo>
                  <a:pt x="4978" y="17742"/>
                </a:lnTo>
                <a:lnTo>
                  <a:pt x="5383" y="17289"/>
                </a:lnTo>
                <a:lnTo>
                  <a:pt x="5835" y="16694"/>
                </a:lnTo>
                <a:lnTo>
                  <a:pt x="5811" y="16289"/>
                </a:lnTo>
                <a:lnTo>
                  <a:pt x="5645" y="16027"/>
                </a:lnTo>
                <a:lnTo>
                  <a:pt x="5478" y="15884"/>
                </a:lnTo>
                <a:lnTo>
                  <a:pt x="5168" y="15813"/>
                </a:lnTo>
                <a:lnTo>
                  <a:pt x="4883" y="15932"/>
                </a:lnTo>
                <a:lnTo>
                  <a:pt x="4740" y="16241"/>
                </a:lnTo>
                <a:lnTo>
                  <a:pt x="4740" y="16432"/>
                </a:lnTo>
                <a:lnTo>
                  <a:pt x="4740" y="16622"/>
                </a:lnTo>
                <a:lnTo>
                  <a:pt x="4573" y="16956"/>
                </a:lnTo>
                <a:lnTo>
                  <a:pt x="4311" y="17194"/>
                </a:lnTo>
                <a:lnTo>
                  <a:pt x="4049" y="17170"/>
                </a:lnTo>
                <a:lnTo>
                  <a:pt x="3954" y="17003"/>
                </a:lnTo>
                <a:lnTo>
                  <a:pt x="3811" y="16575"/>
                </a:lnTo>
                <a:lnTo>
                  <a:pt x="3763" y="15527"/>
                </a:lnTo>
                <a:lnTo>
                  <a:pt x="3835" y="15003"/>
                </a:lnTo>
                <a:lnTo>
                  <a:pt x="3882" y="14765"/>
                </a:lnTo>
                <a:lnTo>
                  <a:pt x="3835" y="14170"/>
                </a:lnTo>
                <a:lnTo>
                  <a:pt x="3644" y="13693"/>
                </a:lnTo>
                <a:lnTo>
                  <a:pt x="3430" y="13550"/>
                </a:lnTo>
                <a:lnTo>
                  <a:pt x="3239" y="13574"/>
                </a:lnTo>
                <a:lnTo>
                  <a:pt x="3120" y="13646"/>
                </a:lnTo>
                <a:lnTo>
                  <a:pt x="2930" y="13836"/>
                </a:lnTo>
                <a:lnTo>
                  <a:pt x="2692" y="14312"/>
                </a:lnTo>
                <a:lnTo>
                  <a:pt x="2620" y="15075"/>
                </a:lnTo>
                <a:lnTo>
                  <a:pt x="2644" y="15432"/>
                </a:lnTo>
                <a:lnTo>
                  <a:pt x="2811" y="16170"/>
                </a:lnTo>
                <a:lnTo>
                  <a:pt x="3073" y="16884"/>
                </a:lnTo>
                <a:lnTo>
                  <a:pt x="3358" y="17527"/>
                </a:lnTo>
                <a:lnTo>
                  <a:pt x="3573" y="18313"/>
                </a:lnTo>
                <a:lnTo>
                  <a:pt x="3573" y="18528"/>
                </a:lnTo>
                <a:lnTo>
                  <a:pt x="3382" y="18766"/>
                </a:lnTo>
                <a:lnTo>
                  <a:pt x="3049" y="18837"/>
                </a:lnTo>
                <a:lnTo>
                  <a:pt x="2620" y="18766"/>
                </a:lnTo>
                <a:lnTo>
                  <a:pt x="2382" y="18647"/>
                </a:lnTo>
                <a:lnTo>
                  <a:pt x="2025" y="18385"/>
                </a:lnTo>
                <a:lnTo>
                  <a:pt x="1620" y="18004"/>
                </a:lnTo>
                <a:lnTo>
                  <a:pt x="1310" y="17932"/>
                </a:lnTo>
                <a:lnTo>
                  <a:pt x="1144" y="18027"/>
                </a:lnTo>
                <a:lnTo>
                  <a:pt x="953" y="18147"/>
                </a:lnTo>
                <a:lnTo>
                  <a:pt x="763" y="18456"/>
                </a:lnTo>
                <a:lnTo>
                  <a:pt x="715" y="18813"/>
                </a:lnTo>
                <a:lnTo>
                  <a:pt x="858" y="19147"/>
                </a:lnTo>
                <a:lnTo>
                  <a:pt x="1001" y="19313"/>
                </a:lnTo>
                <a:lnTo>
                  <a:pt x="1144" y="19433"/>
                </a:lnTo>
                <a:lnTo>
                  <a:pt x="1596" y="19647"/>
                </a:lnTo>
                <a:lnTo>
                  <a:pt x="2430" y="19814"/>
                </a:lnTo>
                <a:lnTo>
                  <a:pt x="2906" y="19814"/>
                </a:lnTo>
                <a:lnTo>
                  <a:pt x="3263" y="19766"/>
                </a:lnTo>
                <a:lnTo>
                  <a:pt x="3692" y="19694"/>
                </a:lnTo>
                <a:lnTo>
                  <a:pt x="3906" y="19837"/>
                </a:lnTo>
                <a:lnTo>
                  <a:pt x="3978" y="20004"/>
                </a:lnTo>
                <a:lnTo>
                  <a:pt x="4144" y="20361"/>
                </a:lnTo>
                <a:lnTo>
                  <a:pt x="4597" y="20790"/>
                </a:lnTo>
                <a:lnTo>
                  <a:pt x="4763" y="21123"/>
                </a:lnTo>
                <a:lnTo>
                  <a:pt x="4859" y="21528"/>
                </a:lnTo>
                <a:lnTo>
                  <a:pt x="4835" y="22314"/>
                </a:lnTo>
                <a:lnTo>
                  <a:pt x="4883" y="22576"/>
                </a:lnTo>
                <a:lnTo>
                  <a:pt x="4883" y="22695"/>
                </a:lnTo>
                <a:lnTo>
                  <a:pt x="4763" y="22862"/>
                </a:lnTo>
                <a:lnTo>
                  <a:pt x="4216" y="22957"/>
                </a:lnTo>
                <a:lnTo>
                  <a:pt x="3573" y="22886"/>
                </a:lnTo>
                <a:lnTo>
                  <a:pt x="3239" y="22862"/>
                </a:lnTo>
                <a:lnTo>
                  <a:pt x="2763" y="23005"/>
                </a:lnTo>
                <a:lnTo>
                  <a:pt x="2501" y="23314"/>
                </a:lnTo>
                <a:lnTo>
                  <a:pt x="2406" y="23671"/>
                </a:lnTo>
                <a:lnTo>
                  <a:pt x="2453" y="23814"/>
                </a:lnTo>
                <a:lnTo>
                  <a:pt x="2549" y="23933"/>
                </a:lnTo>
                <a:lnTo>
                  <a:pt x="2858" y="24172"/>
                </a:lnTo>
                <a:lnTo>
                  <a:pt x="3311" y="24291"/>
                </a:lnTo>
                <a:lnTo>
                  <a:pt x="3835" y="24291"/>
                </a:lnTo>
                <a:lnTo>
                  <a:pt x="4097" y="24195"/>
                </a:lnTo>
                <a:lnTo>
                  <a:pt x="4454" y="24076"/>
                </a:lnTo>
                <a:lnTo>
                  <a:pt x="5097" y="23981"/>
                </a:lnTo>
                <a:lnTo>
                  <a:pt x="5907" y="24053"/>
                </a:lnTo>
                <a:lnTo>
                  <a:pt x="7050" y="24648"/>
                </a:lnTo>
                <a:lnTo>
                  <a:pt x="7502" y="24934"/>
                </a:lnTo>
                <a:lnTo>
                  <a:pt x="7716" y="25053"/>
                </a:lnTo>
                <a:lnTo>
                  <a:pt x="8145" y="25624"/>
                </a:lnTo>
                <a:lnTo>
                  <a:pt x="8526" y="26363"/>
                </a:lnTo>
                <a:lnTo>
                  <a:pt x="8764" y="27029"/>
                </a:lnTo>
                <a:lnTo>
                  <a:pt x="8764" y="27220"/>
                </a:lnTo>
                <a:lnTo>
                  <a:pt x="8788" y="27267"/>
                </a:lnTo>
                <a:lnTo>
                  <a:pt x="9050" y="27267"/>
                </a:lnTo>
                <a:lnTo>
                  <a:pt x="9836" y="27101"/>
                </a:lnTo>
                <a:lnTo>
                  <a:pt x="11813" y="26458"/>
                </a:lnTo>
                <a:lnTo>
                  <a:pt x="12265" y="26291"/>
                </a:lnTo>
                <a:lnTo>
                  <a:pt x="12194" y="26124"/>
                </a:lnTo>
                <a:lnTo>
                  <a:pt x="12098" y="25315"/>
                </a:lnTo>
                <a:lnTo>
                  <a:pt x="12313" y="24696"/>
                </a:lnTo>
                <a:lnTo>
                  <a:pt x="12551" y="24434"/>
                </a:lnTo>
                <a:lnTo>
                  <a:pt x="13265" y="23767"/>
                </a:lnTo>
                <a:lnTo>
                  <a:pt x="15051" y="21766"/>
                </a:lnTo>
                <a:lnTo>
                  <a:pt x="15599" y="21100"/>
                </a:lnTo>
                <a:lnTo>
                  <a:pt x="15861" y="20838"/>
                </a:lnTo>
                <a:lnTo>
                  <a:pt x="16718" y="20361"/>
                </a:lnTo>
                <a:lnTo>
                  <a:pt x="17695" y="19885"/>
                </a:lnTo>
                <a:lnTo>
                  <a:pt x="18504" y="19385"/>
                </a:lnTo>
                <a:lnTo>
                  <a:pt x="18743" y="19099"/>
                </a:lnTo>
                <a:lnTo>
                  <a:pt x="18909" y="18813"/>
                </a:lnTo>
                <a:lnTo>
                  <a:pt x="19005" y="18337"/>
                </a:lnTo>
                <a:lnTo>
                  <a:pt x="18885" y="17956"/>
                </a:lnTo>
                <a:lnTo>
                  <a:pt x="18647" y="17742"/>
                </a:lnTo>
                <a:lnTo>
                  <a:pt x="18481" y="17694"/>
                </a:lnTo>
                <a:lnTo>
                  <a:pt x="18266" y="17718"/>
                </a:lnTo>
                <a:lnTo>
                  <a:pt x="17766" y="18099"/>
                </a:lnTo>
                <a:lnTo>
                  <a:pt x="17004" y="18980"/>
                </a:lnTo>
                <a:lnTo>
                  <a:pt x="16504" y="19385"/>
                </a:lnTo>
                <a:lnTo>
                  <a:pt x="16409" y="19433"/>
                </a:lnTo>
                <a:lnTo>
                  <a:pt x="16242" y="19409"/>
                </a:lnTo>
                <a:lnTo>
                  <a:pt x="16123" y="19099"/>
                </a:lnTo>
                <a:lnTo>
                  <a:pt x="16194" y="17980"/>
                </a:lnTo>
                <a:lnTo>
                  <a:pt x="16314" y="17242"/>
                </a:lnTo>
                <a:lnTo>
                  <a:pt x="16385" y="17075"/>
                </a:lnTo>
                <a:lnTo>
                  <a:pt x="16790" y="16765"/>
                </a:lnTo>
                <a:lnTo>
                  <a:pt x="17838" y="16337"/>
                </a:lnTo>
                <a:lnTo>
                  <a:pt x="20576" y="15622"/>
                </a:lnTo>
                <a:lnTo>
                  <a:pt x="21553" y="15360"/>
                </a:lnTo>
                <a:lnTo>
                  <a:pt x="21791" y="15241"/>
                </a:lnTo>
                <a:lnTo>
                  <a:pt x="22148" y="14860"/>
                </a:lnTo>
                <a:lnTo>
                  <a:pt x="22267" y="14479"/>
                </a:lnTo>
                <a:lnTo>
                  <a:pt x="22124" y="14217"/>
                </a:lnTo>
                <a:lnTo>
                  <a:pt x="21910" y="14217"/>
                </a:lnTo>
                <a:lnTo>
                  <a:pt x="21457" y="14336"/>
                </a:lnTo>
                <a:lnTo>
                  <a:pt x="21005" y="14646"/>
                </a:lnTo>
                <a:lnTo>
                  <a:pt x="20695" y="14670"/>
                </a:lnTo>
                <a:lnTo>
                  <a:pt x="20529" y="14527"/>
                </a:lnTo>
                <a:lnTo>
                  <a:pt x="20457" y="14432"/>
                </a:lnTo>
                <a:lnTo>
                  <a:pt x="20505" y="14193"/>
                </a:lnTo>
                <a:lnTo>
                  <a:pt x="20862" y="13812"/>
                </a:lnTo>
                <a:lnTo>
                  <a:pt x="21529" y="13146"/>
                </a:lnTo>
                <a:lnTo>
                  <a:pt x="21886" y="12550"/>
                </a:lnTo>
                <a:lnTo>
                  <a:pt x="21934" y="12145"/>
                </a:lnTo>
                <a:lnTo>
                  <a:pt x="21862" y="11931"/>
                </a:lnTo>
                <a:lnTo>
                  <a:pt x="21696" y="11550"/>
                </a:lnTo>
                <a:lnTo>
                  <a:pt x="21243" y="11121"/>
                </a:lnTo>
                <a:lnTo>
                  <a:pt x="20838" y="10978"/>
                </a:lnTo>
                <a:lnTo>
                  <a:pt x="20672" y="11193"/>
                </a:lnTo>
                <a:lnTo>
                  <a:pt x="20719" y="11431"/>
                </a:lnTo>
                <a:lnTo>
                  <a:pt x="20814" y="11669"/>
                </a:lnTo>
                <a:lnTo>
                  <a:pt x="20814" y="12098"/>
                </a:lnTo>
                <a:lnTo>
                  <a:pt x="20648" y="12455"/>
                </a:lnTo>
                <a:lnTo>
                  <a:pt x="20410" y="12717"/>
                </a:lnTo>
                <a:lnTo>
                  <a:pt x="20243" y="12812"/>
                </a:lnTo>
                <a:lnTo>
                  <a:pt x="20171" y="12836"/>
                </a:lnTo>
                <a:lnTo>
                  <a:pt x="20076" y="12788"/>
                </a:lnTo>
                <a:lnTo>
                  <a:pt x="19981" y="12550"/>
                </a:lnTo>
                <a:lnTo>
                  <a:pt x="19910" y="12098"/>
                </a:lnTo>
                <a:lnTo>
                  <a:pt x="19790" y="11883"/>
                </a:lnTo>
                <a:lnTo>
                  <a:pt x="19600" y="11883"/>
                </a:lnTo>
                <a:lnTo>
                  <a:pt x="19481" y="11931"/>
                </a:lnTo>
                <a:lnTo>
                  <a:pt x="19290" y="12050"/>
                </a:lnTo>
                <a:lnTo>
                  <a:pt x="19267" y="12336"/>
                </a:lnTo>
                <a:lnTo>
                  <a:pt x="19457" y="12693"/>
                </a:lnTo>
                <a:lnTo>
                  <a:pt x="19624" y="13146"/>
                </a:lnTo>
                <a:lnTo>
                  <a:pt x="19600" y="13408"/>
                </a:lnTo>
                <a:lnTo>
                  <a:pt x="19528" y="13693"/>
                </a:lnTo>
                <a:lnTo>
                  <a:pt x="19290" y="14146"/>
                </a:lnTo>
                <a:lnTo>
                  <a:pt x="18719" y="14670"/>
                </a:lnTo>
                <a:lnTo>
                  <a:pt x="18219" y="14955"/>
                </a:lnTo>
                <a:lnTo>
                  <a:pt x="17576" y="15360"/>
                </a:lnTo>
                <a:lnTo>
                  <a:pt x="16433" y="16099"/>
                </a:lnTo>
                <a:lnTo>
                  <a:pt x="16052" y="16170"/>
                </a:lnTo>
                <a:lnTo>
                  <a:pt x="15932" y="16051"/>
                </a:lnTo>
                <a:lnTo>
                  <a:pt x="15909" y="15908"/>
                </a:lnTo>
                <a:lnTo>
                  <a:pt x="15956" y="15598"/>
                </a:lnTo>
                <a:lnTo>
                  <a:pt x="16099" y="15075"/>
                </a:lnTo>
                <a:lnTo>
                  <a:pt x="16552" y="14360"/>
                </a:lnTo>
                <a:lnTo>
                  <a:pt x="17052" y="13765"/>
                </a:lnTo>
                <a:lnTo>
                  <a:pt x="18481" y="12098"/>
                </a:lnTo>
                <a:lnTo>
                  <a:pt x="19719" y="10621"/>
                </a:lnTo>
                <a:lnTo>
                  <a:pt x="20148" y="9954"/>
                </a:lnTo>
                <a:lnTo>
                  <a:pt x="20886" y="8716"/>
                </a:lnTo>
                <a:lnTo>
                  <a:pt x="21338" y="8287"/>
                </a:lnTo>
                <a:lnTo>
                  <a:pt x="21672" y="8121"/>
                </a:lnTo>
                <a:lnTo>
                  <a:pt x="21862" y="8097"/>
                </a:lnTo>
                <a:lnTo>
                  <a:pt x="22220" y="8097"/>
                </a:lnTo>
                <a:lnTo>
                  <a:pt x="22720" y="8216"/>
                </a:lnTo>
                <a:lnTo>
                  <a:pt x="23077" y="8335"/>
                </a:lnTo>
                <a:lnTo>
                  <a:pt x="23363" y="8311"/>
                </a:lnTo>
                <a:lnTo>
                  <a:pt x="23505" y="8168"/>
                </a:lnTo>
                <a:lnTo>
                  <a:pt x="23625" y="7954"/>
                </a:lnTo>
                <a:lnTo>
                  <a:pt x="23648" y="7454"/>
                </a:lnTo>
                <a:lnTo>
                  <a:pt x="23458" y="7001"/>
                </a:lnTo>
                <a:lnTo>
                  <a:pt x="23291" y="6859"/>
                </a:lnTo>
                <a:lnTo>
                  <a:pt x="23148" y="6906"/>
                </a:lnTo>
                <a:lnTo>
                  <a:pt x="23077" y="6978"/>
                </a:lnTo>
                <a:lnTo>
                  <a:pt x="22839" y="7335"/>
                </a:lnTo>
                <a:lnTo>
                  <a:pt x="22505" y="7525"/>
                </a:lnTo>
                <a:lnTo>
                  <a:pt x="22291" y="7406"/>
                </a:lnTo>
                <a:lnTo>
                  <a:pt x="22196" y="7240"/>
                </a:lnTo>
                <a:lnTo>
                  <a:pt x="22124" y="7073"/>
                </a:lnTo>
                <a:lnTo>
                  <a:pt x="22148" y="6668"/>
                </a:lnTo>
                <a:lnTo>
                  <a:pt x="22362" y="5954"/>
                </a:lnTo>
                <a:lnTo>
                  <a:pt x="22982" y="4953"/>
                </a:lnTo>
                <a:lnTo>
                  <a:pt x="23791" y="4072"/>
                </a:lnTo>
                <a:lnTo>
                  <a:pt x="24172" y="3787"/>
                </a:lnTo>
                <a:lnTo>
                  <a:pt x="24863" y="3334"/>
                </a:lnTo>
                <a:lnTo>
                  <a:pt x="25387" y="2810"/>
                </a:lnTo>
                <a:lnTo>
                  <a:pt x="25434" y="2524"/>
                </a:lnTo>
                <a:lnTo>
                  <a:pt x="25315" y="2405"/>
                </a:lnTo>
                <a:lnTo>
                  <a:pt x="25173" y="2310"/>
                </a:lnTo>
                <a:lnTo>
                  <a:pt x="24815" y="2310"/>
                </a:lnTo>
                <a:lnTo>
                  <a:pt x="24244" y="2620"/>
                </a:lnTo>
                <a:lnTo>
                  <a:pt x="23863" y="2929"/>
                </a:lnTo>
                <a:lnTo>
                  <a:pt x="23791" y="3001"/>
                </a:lnTo>
                <a:lnTo>
                  <a:pt x="23625" y="2977"/>
                </a:lnTo>
                <a:lnTo>
                  <a:pt x="23410" y="2739"/>
                </a:lnTo>
                <a:lnTo>
                  <a:pt x="23124" y="1786"/>
                </a:lnTo>
                <a:lnTo>
                  <a:pt x="22934" y="1167"/>
                </a:lnTo>
                <a:lnTo>
                  <a:pt x="22720" y="667"/>
                </a:lnTo>
                <a:lnTo>
                  <a:pt x="22243" y="95"/>
                </a:lnTo>
                <a:lnTo>
                  <a:pt x="219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9"/>
          <p:cNvSpPr/>
          <p:nvPr/>
        </p:nvSpPr>
        <p:spPr>
          <a:xfrm rot="869378">
            <a:off x="-937357" y="41013"/>
            <a:ext cx="2264656" cy="2427861"/>
          </a:xfrm>
          <a:custGeom>
            <a:avLst/>
            <a:gdLst/>
            <a:ahLst/>
            <a:cxnLst/>
            <a:rect l="l" t="t" r="r" b="b"/>
            <a:pathLst>
              <a:path w="25435" h="27268" extrusionOk="0">
                <a:moveTo>
                  <a:pt x="21910" y="0"/>
                </a:moveTo>
                <a:lnTo>
                  <a:pt x="21791" y="95"/>
                </a:lnTo>
                <a:lnTo>
                  <a:pt x="21672" y="238"/>
                </a:lnTo>
                <a:lnTo>
                  <a:pt x="21696" y="619"/>
                </a:lnTo>
                <a:lnTo>
                  <a:pt x="21981" y="1262"/>
                </a:lnTo>
                <a:lnTo>
                  <a:pt x="22220" y="1738"/>
                </a:lnTo>
                <a:lnTo>
                  <a:pt x="22458" y="2239"/>
                </a:lnTo>
                <a:lnTo>
                  <a:pt x="22672" y="3001"/>
                </a:lnTo>
                <a:lnTo>
                  <a:pt x="22529" y="3310"/>
                </a:lnTo>
                <a:lnTo>
                  <a:pt x="22339" y="3310"/>
                </a:lnTo>
                <a:lnTo>
                  <a:pt x="21791" y="3167"/>
                </a:lnTo>
                <a:lnTo>
                  <a:pt x="20910" y="2762"/>
                </a:lnTo>
                <a:lnTo>
                  <a:pt x="20600" y="2762"/>
                </a:lnTo>
                <a:lnTo>
                  <a:pt x="20481" y="2929"/>
                </a:lnTo>
                <a:lnTo>
                  <a:pt x="20457" y="3072"/>
                </a:lnTo>
                <a:lnTo>
                  <a:pt x="20457" y="3286"/>
                </a:lnTo>
                <a:lnTo>
                  <a:pt x="20576" y="3620"/>
                </a:lnTo>
                <a:lnTo>
                  <a:pt x="20934" y="4001"/>
                </a:lnTo>
                <a:lnTo>
                  <a:pt x="21291" y="4287"/>
                </a:lnTo>
                <a:lnTo>
                  <a:pt x="21481" y="4453"/>
                </a:lnTo>
                <a:lnTo>
                  <a:pt x="21719" y="4953"/>
                </a:lnTo>
                <a:lnTo>
                  <a:pt x="21791" y="5525"/>
                </a:lnTo>
                <a:lnTo>
                  <a:pt x="21672" y="6049"/>
                </a:lnTo>
                <a:lnTo>
                  <a:pt x="21505" y="6239"/>
                </a:lnTo>
                <a:lnTo>
                  <a:pt x="20600" y="7263"/>
                </a:lnTo>
                <a:lnTo>
                  <a:pt x="19910" y="8097"/>
                </a:lnTo>
                <a:lnTo>
                  <a:pt x="19814" y="8168"/>
                </a:lnTo>
                <a:lnTo>
                  <a:pt x="19600" y="8049"/>
                </a:lnTo>
                <a:lnTo>
                  <a:pt x="19290" y="7382"/>
                </a:lnTo>
                <a:lnTo>
                  <a:pt x="19028" y="6692"/>
                </a:lnTo>
                <a:lnTo>
                  <a:pt x="18933" y="6358"/>
                </a:lnTo>
                <a:lnTo>
                  <a:pt x="18933" y="5811"/>
                </a:lnTo>
                <a:lnTo>
                  <a:pt x="18981" y="5334"/>
                </a:lnTo>
                <a:lnTo>
                  <a:pt x="18981" y="4977"/>
                </a:lnTo>
                <a:lnTo>
                  <a:pt x="18885" y="4811"/>
                </a:lnTo>
                <a:lnTo>
                  <a:pt x="18743" y="4691"/>
                </a:lnTo>
                <a:lnTo>
                  <a:pt x="18290" y="4644"/>
                </a:lnTo>
                <a:lnTo>
                  <a:pt x="17838" y="4787"/>
                </a:lnTo>
                <a:lnTo>
                  <a:pt x="17695" y="5025"/>
                </a:lnTo>
                <a:lnTo>
                  <a:pt x="17742" y="5192"/>
                </a:lnTo>
                <a:lnTo>
                  <a:pt x="17814" y="5311"/>
                </a:lnTo>
                <a:lnTo>
                  <a:pt x="18004" y="5501"/>
                </a:lnTo>
                <a:lnTo>
                  <a:pt x="18171" y="5811"/>
                </a:lnTo>
                <a:lnTo>
                  <a:pt x="18171" y="6073"/>
                </a:lnTo>
                <a:lnTo>
                  <a:pt x="18052" y="6239"/>
                </a:lnTo>
                <a:lnTo>
                  <a:pt x="17957" y="6287"/>
                </a:lnTo>
                <a:lnTo>
                  <a:pt x="17861" y="6287"/>
                </a:lnTo>
                <a:lnTo>
                  <a:pt x="17671" y="6144"/>
                </a:lnTo>
                <a:lnTo>
                  <a:pt x="17457" y="5930"/>
                </a:lnTo>
                <a:lnTo>
                  <a:pt x="17171" y="5787"/>
                </a:lnTo>
                <a:lnTo>
                  <a:pt x="16980" y="5811"/>
                </a:lnTo>
                <a:lnTo>
                  <a:pt x="16766" y="5882"/>
                </a:lnTo>
                <a:lnTo>
                  <a:pt x="16504" y="6144"/>
                </a:lnTo>
                <a:lnTo>
                  <a:pt x="16480" y="6454"/>
                </a:lnTo>
                <a:lnTo>
                  <a:pt x="16647" y="6716"/>
                </a:lnTo>
                <a:lnTo>
                  <a:pt x="16837" y="6763"/>
                </a:lnTo>
                <a:lnTo>
                  <a:pt x="17218" y="6882"/>
                </a:lnTo>
                <a:lnTo>
                  <a:pt x="17790" y="7240"/>
                </a:lnTo>
                <a:lnTo>
                  <a:pt x="18100" y="7502"/>
                </a:lnTo>
                <a:lnTo>
                  <a:pt x="18362" y="7787"/>
                </a:lnTo>
                <a:lnTo>
                  <a:pt x="18719" y="8454"/>
                </a:lnTo>
                <a:lnTo>
                  <a:pt x="18838" y="8788"/>
                </a:lnTo>
                <a:lnTo>
                  <a:pt x="18862" y="8978"/>
                </a:lnTo>
                <a:lnTo>
                  <a:pt x="18743" y="9597"/>
                </a:lnTo>
                <a:lnTo>
                  <a:pt x="18457" y="10359"/>
                </a:lnTo>
                <a:lnTo>
                  <a:pt x="17981" y="11002"/>
                </a:lnTo>
                <a:lnTo>
                  <a:pt x="17695" y="11193"/>
                </a:lnTo>
                <a:lnTo>
                  <a:pt x="17409" y="11312"/>
                </a:lnTo>
                <a:lnTo>
                  <a:pt x="16933" y="11336"/>
                </a:lnTo>
                <a:lnTo>
                  <a:pt x="16575" y="11098"/>
                </a:lnTo>
                <a:lnTo>
                  <a:pt x="16433" y="10645"/>
                </a:lnTo>
                <a:lnTo>
                  <a:pt x="16480" y="10335"/>
                </a:lnTo>
                <a:lnTo>
                  <a:pt x="16528" y="10050"/>
                </a:lnTo>
                <a:lnTo>
                  <a:pt x="16409" y="9621"/>
                </a:lnTo>
                <a:lnTo>
                  <a:pt x="16171" y="9383"/>
                </a:lnTo>
                <a:lnTo>
                  <a:pt x="15909" y="9311"/>
                </a:lnTo>
                <a:lnTo>
                  <a:pt x="15813" y="9335"/>
                </a:lnTo>
                <a:lnTo>
                  <a:pt x="15599" y="9454"/>
                </a:lnTo>
                <a:lnTo>
                  <a:pt x="15313" y="9835"/>
                </a:lnTo>
                <a:lnTo>
                  <a:pt x="15170" y="10312"/>
                </a:lnTo>
                <a:lnTo>
                  <a:pt x="15218" y="10788"/>
                </a:lnTo>
                <a:lnTo>
                  <a:pt x="15289" y="10978"/>
                </a:lnTo>
                <a:lnTo>
                  <a:pt x="15623" y="11645"/>
                </a:lnTo>
                <a:lnTo>
                  <a:pt x="15837" y="12241"/>
                </a:lnTo>
                <a:lnTo>
                  <a:pt x="15861" y="12407"/>
                </a:lnTo>
                <a:lnTo>
                  <a:pt x="15766" y="12765"/>
                </a:lnTo>
                <a:lnTo>
                  <a:pt x="15480" y="13241"/>
                </a:lnTo>
                <a:lnTo>
                  <a:pt x="15337" y="13408"/>
                </a:lnTo>
                <a:lnTo>
                  <a:pt x="15170" y="13360"/>
                </a:lnTo>
                <a:lnTo>
                  <a:pt x="14670" y="12812"/>
                </a:lnTo>
                <a:lnTo>
                  <a:pt x="14242" y="12550"/>
                </a:lnTo>
                <a:lnTo>
                  <a:pt x="14027" y="12550"/>
                </a:lnTo>
                <a:lnTo>
                  <a:pt x="13884" y="12598"/>
                </a:lnTo>
                <a:lnTo>
                  <a:pt x="13742" y="12717"/>
                </a:lnTo>
                <a:lnTo>
                  <a:pt x="13765" y="13026"/>
                </a:lnTo>
                <a:lnTo>
                  <a:pt x="13980" y="13265"/>
                </a:lnTo>
                <a:lnTo>
                  <a:pt x="14289" y="13503"/>
                </a:lnTo>
                <a:lnTo>
                  <a:pt x="14789" y="13931"/>
                </a:lnTo>
                <a:lnTo>
                  <a:pt x="14980" y="14312"/>
                </a:lnTo>
                <a:lnTo>
                  <a:pt x="14980" y="14551"/>
                </a:lnTo>
                <a:lnTo>
                  <a:pt x="14837" y="15813"/>
                </a:lnTo>
                <a:lnTo>
                  <a:pt x="14623" y="16980"/>
                </a:lnTo>
                <a:lnTo>
                  <a:pt x="14599" y="17527"/>
                </a:lnTo>
                <a:lnTo>
                  <a:pt x="14670" y="18670"/>
                </a:lnTo>
                <a:lnTo>
                  <a:pt x="14599" y="19361"/>
                </a:lnTo>
                <a:lnTo>
                  <a:pt x="14456" y="19599"/>
                </a:lnTo>
                <a:lnTo>
                  <a:pt x="13527" y="20790"/>
                </a:lnTo>
                <a:lnTo>
                  <a:pt x="12598" y="21909"/>
                </a:lnTo>
                <a:lnTo>
                  <a:pt x="12503" y="21981"/>
                </a:lnTo>
                <a:lnTo>
                  <a:pt x="12289" y="22004"/>
                </a:lnTo>
                <a:lnTo>
                  <a:pt x="11932" y="21766"/>
                </a:lnTo>
                <a:lnTo>
                  <a:pt x="11503" y="21076"/>
                </a:lnTo>
                <a:lnTo>
                  <a:pt x="11289" y="20290"/>
                </a:lnTo>
                <a:lnTo>
                  <a:pt x="11336" y="19933"/>
                </a:lnTo>
                <a:lnTo>
                  <a:pt x="11455" y="19647"/>
                </a:lnTo>
                <a:lnTo>
                  <a:pt x="11860" y="19218"/>
                </a:lnTo>
                <a:lnTo>
                  <a:pt x="12622" y="18813"/>
                </a:lnTo>
                <a:lnTo>
                  <a:pt x="13051" y="18551"/>
                </a:lnTo>
                <a:lnTo>
                  <a:pt x="13218" y="18409"/>
                </a:lnTo>
                <a:lnTo>
                  <a:pt x="13456" y="18004"/>
                </a:lnTo>
                <a:lnTo>
                  <a:pt x="13527" y="17623"/>
                </a:lnTo>
                <a:lnTo>
                  <a:pt x="13289" y="17337"/>
                </a:lnTo>
                <a:lnTo>
                  <a:pt x="13027" y="17265"/>
                </a:lnTo>
                <a:lnTo>
                  <a:pt x="12741" y="17265"/>
                </a:lnTo>
                <a:lnTo>
                  <a:pt x="12336" y="17527"/>
                </a:lnTo>
                <a:lnTo>
                  <a:pt x="12122" y="17646"/>
                </a:lnTo>
                <a:lnTo>
                  <a:pt x="12027" y="17646"/>
                </a:lnTo>
                <a:lnTo>
                  <a:pt x="11789" y="17480"/>
                </a:lnTo>
                <a:lnTo>
                  <a:pt x="11694" y="17123"/>
                </a:lnTo>
                <a:lnTo>
                  <a:pt x="11860" y="16622"/>
                </a:lnTo>
                <a:lnTo>
                  <a:pt x="12098" y="16360"/>
                </a:lnTo>
                <a:lnTo>
                  <a:pt x="12432" y="15932"/>
                </a:lnTo>
                <a:lnTo>
                  <a:pt x="13051" y="14860"/>
                </a:lnTo>
                <a:lnTo>
                  <a:pt x="13384" y="14479"/>
                </a:lnTo>
                <a:lnTo>
                  <a:pt x="13527" y="14336"/>
                </a:lnTo>
                <a:lnTo>
                  <a:pt x="13694" y="14074"/>
                </a:lnTo>
                <a:lnTo>
                  <a:pt x="13718" y="13693"/>
                </a:lnTo>
                <a:lnTo>
                  <a:pt x="13480" y="13288"/>
                </a:lnTo>
                <a:lnTo>
                  <a:pt x="13099" y="13122"/>
                </a:lnTo>
                <a:lnTo>
                  <a:pt x="12932" y="13217"/>
                </a:lnTo>
                <a:lnTo>
                  <a:pt x="12813" y="13360"/>
                </a:lnTo>
                <a:lnTo>
                  <a:pt x="12718" y="13669"/>
                </a:lnTo>
                <a:lnTo>
                  <a:pt x="12694" y="13955"/>
                </a:lnTo>
                <a:lnTo>
                  <a:pt x="12575" y="14146"/>
                </a:lnTo>
                <a:lnTo>
                  <a:pt x="12432" y="14193"/>
                </a:lnTo>
                <a:lnTo>
                  <a:pt x="12360" y="14170"/>
                </a:lnTo>
                <a:lnTo>
                  <a:pt x="12241" y="14074"/>
                </a:lnTo>
                <a:lnTo>
                  <a:pt x="12170" y="13765"/>
                </a:lnTo>
                <a:lnTo>
                  <a:pt x="12122" y="13217"/>
                </a:lnTo>
                <a:lnTo>
                  <a:pt x="12051" y="12693"/>
                </a:lnTo>
                <a:lnTo>
                  <a:pt x="11932" y="12550"/>
                </a:lnTo>
                <a:lnTo>
                  <a:pt x="11789" y="12455"/>
                </a:lnTo>
                <a:lnTo>
                  <a:pt x="11551" y="12360"/>
                </a:lnTo>
                <a:lnTo>
                  <a:pt x="11241" y="12503"/>
                </a:lnTo>
                <a:lnTo>
                  <a:pt x="11098" y="12765"/>
                </a:lnTo>
                <a:lnTo>
                  <a:pt x="11051" y="12955"/>
                </a:lnTo>
                <a:lnTo>
                  <a:pt x="11146" y="13336"/>
                </a:lnTo>
                <a:lnTo>
                  <a:pt x="11503" y="13908"/>
                </a:lnTo>
                <a:lnTo>
                  <a:pt x="11574" y="14289"/>
                </a:lnTo>
                <a:lnTo>
                  <a:pt x="11551" y="14955"/>
                </a:lnTo>
                <a:lnTo>
                  <a:pt x="11432" y="15622"/>
                </a:lnTo>
                <a:lnTo>
                  <a:pt x="11360" y="15813"/>
                </a:lnTo>
                <a:lnTo>
                  <a:pt x="11074" y="16122"/>
                </a:lnTo>
                <a:lnTo>
                  <a:pt x="10693" y="16337"/>
                </a:lnTo>
                <a:lnTo>
                  <a:pt x="10360" y="16408"/>
                </a:lnTo>
                <a:lnTo>
                  <a:pt x="10265" y="16384"/>
                </a:lnTo>
                <a:lnTo>
                  <a:pt x="10169" y="16313"/>
                </a:lnTo>
                <a:lnTo>
                  <a:pt x="9931" y="15884"/>
                </a:lnTo>
                <a:lnTo>
                  <a:pt x="9717" y="15241"/>
                </a:lnTo>
                <a:lnTo>
                  <a:pt x="9598" y="14455"/>
                </a:lnTo>
                <a:lnTo>
                  <a:pt x="9598" y="14027"/>
                </a:lnTo>
                <a:lnTo>
                  <a:pt x="9598" y="13217"/>
                </a:lnTo>
                <a:lnTo>
                  <a:pt x="9526" y="12288"/>
                </a:lnTo>
                <a:lnTo>
                  <a:pt x="9693" y="11812"/>
                </a:lnTo>
                <a:lnTo>
                  <a:pt x="9884" y="11645"/>
                </a:lnTo>
                <a:lnTo>
                  <a:pt x="10455" y="11264"/>
                </a:lnTo>
                <a:lnTo>
                  <a:pt x="11455" y="10597"/>
                </a:lnTo>
                <a:lnTo>
                  <a:pt x="11979" y="10169"/>
                </a:lnTo>
                <a:lnTo>
                  <a:pt x="12146" y="9931"/>
                </a:lnTo>
                <a:lnTo>
                  <a:pt x="12384" y="9550"/>
                </a:lnTo>
                <a:lnTo>
                  <a:pt x="12479" y="9049"/>
                </a:lnTo>
                <a:lnTo>
                  <a:pt x="12408" y="8811"/>
                </a:lnTo>
                <a:lnTo>
                  <a:pt x="12313" y="8716"/>
                </a:lnTo>
                <a:lnTo>
                  <a:pt x="12146" y="8668"/>
                </a:lnTo>
                <a:lnTo>
                  <a:pt x="11908" y="8716"/>
                </a:lnTo>
                <a:lnTo>
                  <a:pt x="11598" y="9026"/>
                </a:lnTo>
                <a:lnTo>
                  <a:pt x="11455" y="9240"/>
                </a:lnTo>
                <a:lnTo>
                  <a:pt x="11217" y="9526"/>
                </a:lnTo>
                <a:lnTo>
                  <a:pt x="10717" y="10073"/>
                </a:lnTo>
                <a:lnTo>
                  <a:pt x="10479" y="10026"/>
                </a:lnTo>
                <a:lnTo>
                  <a:pt x="10479" y="9764"/>
                </a:lnTo>
                <a:lnTo>
                  <a:pt x="10503" y="9383"/>
                </a:lnTo>
                <a:lnTo>
                  <a:pt x="10741" y="8454"/>
                </a:lnTo>
                <a:lnTo>
                  <a:pt x="11170" y="7525"/>
                </a:lnTo>
                <a:lnTo>
                  <a:pt x="11694" y="6763"/>
                </a:lnTo>
                <a:lnTo>
                  <a:pt x="11979" y="6573"/>
                </a:lnTo>
                <a:lnTo>
                  <a:pt x="12265" y="6406"/>
                </a:lnTo>
                <a:lnTo>
                  <a:pt x="12646" y="5977"/>
                </a:lnTo>
                <a:lnTo>
                  <a:pt x="12813" y="5501"/>
                </a:lnTo>
                <a:lnTo>
                  <a:pt x="12813" y="5049"/>
                </a:lnTo>
                <a:lnTo>
                  <a:pt x="12741" y="4882"/>
                </a:lnTo>
                <a:lnTo>
                  <a:pt x="12646" y="4715"/>
                </a:lnTo>
                <a:lnTo>
                  <a:pt x="12384" y="4549"/>
                </a:lnTo>
                <a:lnTo>
                  <a:pt x="12098" y="4501"/>
                </a:lnTo>
                <a:lnTo>
                  <a:pt x="11836" y="4596"/>
                </a:lnTo>
                <a:lnTo>
                  <a:pt x="11765" y="4715"/>
                </a:lnTo>
                <a:lnTo>
                  <a:pt x="11574" y="5168"/>
                </a:lnTo>
                <a:lnTo>
                  <a:pt x="11408" y="5811"/>
                </a:lnTo>
                <a:lnTo>
                  <a:pt x="11241" y="6049"/>
                </a:lnTo>
                <a:lnTo>
                  <a:pt x="11146" y="6049"/>
                </a:lnTo>
                <a:lnTo>
                  <a:pt x="11027" y="6001"/>
                </a:lnTo>
                <a:lnTo>
                  <a:pt x="10836" y="5573"/>
                </a:lnTo>
                <a:lnTo>
                  <a:pt x="10598" y="4596"/>
                </a:lnTo>
                <a:lnTo>
                  <a:pt x="10527" y="4096"/>
                </a:lnTo>
                <a:lnTo>
                  <a:pt x="10479" y="3906"/>
                </a:lnTo>
                <a:lnTo>
                  <a:pt x="10360" y="3596"/>
                </a:lnTo>
                <a:lnTo>
                  <a:pt x="10146" y="3382"/>
                </a:lnTo>
                <a:lnTo>
                  <a:pt x="9836" y="3358"/>
                </a:lnTo>
                <a:lnTo>
                  <a:pt x="9645" y="3405"/>
                </a:lnTo>
                <a:lnTo>
                  <a:pt x="9431" y="3525"/>
                </a:lnTo>
                <a:lnTo>
                  <a:pt x="9122" y="3858"/>
                </a:lnTo>
                <a:lnTo>
                  <a:pt x="8979" y="4263"/>
                </a:lnTo>
                <a:lnTo>
                  <a:pt x="9098" y="4620"/>
                </a:lnTo>
                <a:lnTo>
                  <a:pt x="9264" y="4763"/>
                </a:lnTo>
                <a:lnTo>
                  <a:pt x="9479" y="4882"/>
                </a:lnTo>
                <a:lnTo>
                  <a:pt x="9836" y="5287"/>
                </a:lnTo>
                <a:lnTo>
                  <a:pt x="10217" y="6001"/>
                </a:lnTo>
                <a:lnTo>
                  <a:pt x="10312" y="6406"/>
                </a:lnTo>
                <a:lnTo>
                  <a:pt x="10336" y="6644"/>
                </a:lnTo>
                <a:lnTo>
                  <a:pt x="10265" y="7121"/>
                </a:lnTo>
                <a:lnTo>
                  <a:pt x="10003" y="7787"/>
                </a:lnTo>
                <a:lnTo>
                  <a:pt x="9884" y="8216"/>
                </a:lnTo>
                <a:lnTo>
                  <a:pt x="9836" y="8383"/>
                </a:lnTo>
                <a:lnTo>
                  <a:pt x="9645" y="8335"/>
                </a:lnTo>
                <a:lnTo>
                  <a:pt x="9360" y="8049"/>
                </a:lnTo>
                <a:lnTo>
                  <a:pt x="8979" y="7811"/>
                </a:lnTo>
                <a:lnTo>
                  <a:pt x="8741" y="7811"/>
                </a:lnTo>
                <a:lnTo>
                  <a:pt x="8526" y="7835"/>
                </a:lnTo>
                <a:lnTo>
                  <a:pt x="8288" y="8025"/>
                </a:lnTo>
                <a:lnTo>
                  <a:pt x="8240" y="8311"/>
                </a:lnTo>
                <a:lnTo>
                  <a:pt x="8336" y="8621"/>
                </a:lnTo>
                <a:lnTo>
                  <a:pt x="8431" y="8764"/>
                </a:lnTo>
                <a:lnTo>
                  <a:pt x="8693" y="8978"/>
                </a:lnTo>
                <a:lnTo>
                  <a:pt x="9122" y="9216"/>
                </a:lnTo>
                <a:lnTo>
                  <a:pt x="9264" y="9502"/>
                </a:lnTo>
                <a:lnTo>
                  <a:pt x="9217" y="9740"/>
                </a:lnTo>
                <a:lnTo>
                  <a:pt x="9074" y="10169"/>
                </a:lnTo>
                <a:lnTo>
                  <a:pt x="8764" y="10859"/>
                </a:lnTo>
                <a:lnTo>
                  <a:pt x="8645" y="11359"/>
                </a:lnTo>
                <a:lnTo>
                  <a:pt x="8574" y="11907"/>
                </a:lnTo>
                <a:lnTo>
                  <a:pt x="8574" y="12788"/>
                </a:lnTo>
                <a:lnTo>
                  <a:pt x="8526" y="13169"/>
                </a:lnTo>
                <a:lnTo>
                  <a:pt x="8502" y="13598"/>
                </a:lnTo>
                <a:lnTo>
                  <a:pt x="8407" y="14170"/>
                </a:lnTo>
                <a:lnTo>
                  <a:pt x="8169" y="14289"/>
                </a:lnTo>
                <a:lnTo>
                  <a:pt x="7907" y="14170"/>
                </a:lnTo>
                <a:lnTo>
                  <a:pt x="7645" y="14003"/>
                </a:lnTo>
                <a:lnTo>
                  <a:pt x="7216" y="13527"/>
                </a:lnTo>
                <a:lnTo>
                  <a:pt x="6716" y="12550"/>
                </a:lnTo>
                <a:lnTo>
                  <a:pt x="6478" y="11860"/>
                </a:lnTo>
                <a:lnTo>
                  <a:pt x="6169" y="11074"/>
                </a:lnTo>
                <a:lnTo>
                  <a:pt x="5668" y="9764"/>
                </a:lnTo>
                <a:lnTo>
                  <a:pt x="5597" y="9216"/>
                </a:lnTo>
                <a:lnTo>
                  <a:pt x="5668" y="8930"/>
                </a:lnTo>
                <a:lnTo>
                  <a:pt x="5740" y="8811"/>
                </a:lnTo>
                <a:lnTo>
                  <a:pt x="6121" y="8359"/>
                </a:lnTo>
                <a:lnTo>
                  <a:pt x="6573" y="7668"/>
                </a:lnTo>
                <a:lnTo>
                  <a:pt x="6573" y="7382"/>
                </a:lnTo>
                <a:lnTo>
                  <a:pt x="6478" y="7216"/>
                </a:lnTo>
                <a:lnTo>
                  <a:pt x="6383" y="7168"/>
                </a:lnTo>
                <a:lnTo>
                  <a:pt x="6121" y="7097"/>
                </a:lnTo>
                <a:lnTo>
                  <a:pt x="5668" y="7192"/>
                </a:lnTo>
                <a:lnTo>
                  <a:pt x="5311" y="7525"/>
                </a:lnTo>
                <a:lnTo>
                  <a:pt x="5097" y="7906"/>
                </a:lnTo>
                <a:lnTo>
                  <a:pt x="5049" y="8073"/>
                </a:lnTo>
                <a:lnTo>
                  <a:pt x="5025" y="8145"/>
                </a:lnTo>
                <a:lnTo>
                  <a:pt x="4954" y="8192"/>
                </a:lnTo>
                <a:lnTo>
                  <a:pt x="4787" y="8049"/>
                </a:lnTo>
                <a:lnTo>
                  <a:pt x="4573" y="7621"/>
                </a:lnTo>
                <a:lnTo>
                  <a:pt x="4502" y="7025"/>
                </a:lnTo>
                <a:lnTo>
                  <a:pt x="4573" y="6716"/>
                </a:lnTo>
                <a:lnTo>
                  <a:pt x="4692" y="6144"/>
                </a:lnTo>
                <a:lnTo>
                  <a:pt x="4763" y="5525"/>
                </a:lnTo>
                <a:lnTo>
                  <a:pt x="4930" y="5239"/>
                </a:lnTo>
                <a:lnTo>
                  <a:pt x="5121" y="5120"/>
                </a:lnTo>
                <a:lnTo>
                  <a:pt x="5692" y="4834"/>
                </a:lnTo>
                <a:lnTo>
                  <a:pt x="6264" y="4406"/>
                </a:lnTo>
                <a:lnTo>
                  <a:pt x="6550" y="4048"/>
                </a:lnTo>
                <a:lnTo>
                  <a:pt x="6669" y="3834"/>
                </a:lnTo>
                <a:lnTo>
                  <a:pt x="6764" y="3596"/>
                </a:lnTo>
                <a:lnTo>
                  <a:pt x="6812" y="3167"/>
                </a:lnTo>
                <a:lnTo>
                  <a:pt x="6692" y="2858"/>
                </a:lnTo>
                <a:lnTo>
                  <a:pt x="6431" y="2739"/>
                </a:lnTo>
                <a:lnTo>
                  <a:pt x="6240" y="2762"/>
                </a:lnTo>
                <a:lnTo>
                  <a:pt x="6097" y="2810"/>
                </a:lnTo>
                <a:lnTo>
                  <a:pt x="5954" y="2953"/>
                </a:lnTo>
                <a:lnTo>
                  <a:pt x="5835" y="3286"/>
                </a:lnTo>
                <a:lnTo>
                  <a:pt x="5502" y="3596"/>
                </a:lnTo>
                <a:lnTo>
                  <a:pt x="5216" y="3787"/>
                </a:lnTo>
                <a:lnTo>
                  <a:pt x="4906" y="3739"/>
                </a:lnTo>
                <a:lnTo>
                  <a:pt x="4740" y="3501"/>
                </a:lnTo>
                <a:lnTo>
                  <a:pt x="4644" y="3286"/>
                </a:lnTo>
                <a:lnTo>
                  <a:pt x="4454" y="2810"/>
                </a:lnTo>
                <a:lnTo>
                  <a:pt x="3930" y="2072"/>
                </a:lnTo>
                <a:lnTo>
                  <a:pt x="3716" y="1834"/>
                </a:lnTo>
                <a:lnTo>
                  <a:pt x="3549" y="1643"/>
                </a:lnTo>
                <a:lnTo>
                  <a:pt x="3168" y="1429"/>
                </a:lnTo>
                <a:lnTo>
                  <a:pt x="2811" y="1357"/>
                </a:lnTo>
                <a:lnTo>
                  <a:pt x="2549" y="1429"/>
                </a:lnTo>
                <a:lnTo>
                  <a:pt x="2477" y="1524"/>
                </a:lnTo>
                <a:lnTo>
                  <a:pt x="2334" y="1786"/>
                </a:lnTo>
                <a:lnTo>
                  <a:pt x="2334" y="2524"/>
                </a:lnTo>
                <a:lnTo>
                  <a:pt x="2573" y="2977"/>
                </a:lnTo>
                <a:lnTo>
                  <a:pt x="2787" y="3144"/>
                </a:lnTo>
                <a:lnTo>
                  <a:pt x="3311" y="3429"/>
                </a:lnTo>
                <a:lnTo>
                  <a:pt x="3930" y="3763"/>
                </a:lnTo>
                <a:lnTo>
                  <a:pt x="4049" y="4096"/>
                </a:lnTo>
                <a:lnTo>
                  <a:pt x="3930" y="4287"/>
                </a:lnTo>
                <a:lnTo>
                  <a:pt x="3668" y="4691"/>
                </a:lnTo>
                <a:lnTo>
                  <a:pt x="3239" y="5263"/>
                </a:lnTo>
                <a:lnTo>
                  <a:pt x="3073" y="5334"/>
                </a:lnTo>
                <a:lnTo>
                  <a:pt x="2858" y="5358"/>
                </a:lnTo>
                <a:lnTo>
                  <a:pt x="2382" y="5144"/>
                </a:lnTo>
                <a:lnTo>
                  <a:pt x="1953" y="4691"/>
                </a:lnTo>
                <a:lnTo>
                  <a:pt x="1691" y="4120"/>
                </a:lnTo>
                <a:lnTo>
                  <a:pt x="1668" y="3787"/>
                </a:lnTo>
                <a:lnTo>
                  <a:pt x="1644" y="3501"/>
                </a:lnTo>
                <a:lnTo>
                  <a:pt x="1453" y="3096"/>
                </a:lnTo>
                <a:lnTo>
                  <a:pt x="1168" y="2953"/>
                </a:lnTo>
                <a:lnTo>
                  <a:pt x="882" y="3096"/>
                </a:lnTo>
                <a:lnTo>
                  <a:pt x="786" y="3263"/>
                </a:lnTo>
                <a:lnTo>
                  <a:pt x="715" y="3501"/>
                </a:lnTo>
                <a:lnTo>
                  <a:pt x="667" y="3953"/>
                </a:lnTo>
                <a:lnTo>
                  <a:pt x="763" y="4406"/>
                </a:lnTo>
                <a:lnTo>
                  <a:pt x="953" y="4811"/>
                </a:lnTo>
                <a:lnTo>
                  <a:pt x="1120" y="4977"/>
                </a:lnTo>
                <a:lnTo>
                  <a:pt x="1287" y="5144"/>
                </a:lnTo>
                <a:lnTo>
                  <a:pt x="1572" y="5573"/>
                </a:lnTo>
                <a:lnTo>
                  <a:pt x="1715" y="6025"/>
                </a:lnTo>
                <a:lnTo>
                  <a:pt x="1596" y="6382"/>
                </a:lnTo>
                <a:lnTo>
                  <a:pt x="1382" y="6454"/>
                </a:lnTo>
                <a:lnTo>
                  <a:pt x="953" y="6573"/>
                </a:lnTo>
                <a:lnTo>
                  <a:pt x="477" y="6739"/>
                </a:lnTo>
                <a:lnTo>
                  <a:pt x="215" y="6954"/>
                </a:lnTo>
                <a:lnTo>
                  <a:pt x="96" y="7121"/>
                </a:lnTo>
                <a:lnTo>
                  <a:pt x="1" y="7335"/>
                </a:lnTo>
                <a:lnTo>
                  <a:pt x="96" y="7740"/>
                </a:lnTo>
                <a:lnTo>
                  <a:pt x="334" y="7883"/>
                </a:lnTo>
                <a:lnTo>
                  <a:pt x="548" y="7859"/>
                </a:lnTo>
                <a:lnTo>
                  <a:pt x="953" y="7716"/>
                </a:lnTo>
                <a:lnTo>
                  <a:pt x="1620" y="7263"/>
                </a:lnTo>
                <a:lnTo>
                  <a:pt x="2001" y="7097"/>
                </a:lnTo>
                <a:lnTo>
                  <a:pt x="2120" y="7073"/>
                </a:lnTo>
                <a:lnTo>
                  <a:pt x="2430" y="7144"/>
                </a:lnTo>
                <a:lnTo>
                  <a:pt x="3001" y="7454"/>
                </a:lnTo>
                <a:lnTo>
                  <a:pt x="3739" y="8121"/>
                </a:lnTo>
                <a:lnTo>
                  <a:pt x="4097" y="8645"/>
                </a:lnTo>
                <a:lnTo>
                  <a:pt x="4168" y="8954"/>
                </a:lnTo>
                <a:lnTo>
                  <a:pt x="4120" y="9049"/>
                </a:lnTo>
                <a:lnTo>
                  <a:pt x="4001" y="9288"/>
                </a:lnTo>
                <a:lnTo>
                  <a:pt x="3620" y="9526"/>
                </a:lnTo>
                <a:lnTo>
                  <a:pt x="3216" y="9550"/>
                </a:lnTo>
                <a:lnTo>
                  <a:pt x="2930" y="9311"/>
                </a:lnTo>
                <a:lnTo>
                  <a:pt x="2858" y="9073"/>
                </a:lnTo>
                <a:lnTo>
                  <a:pt x="2811" y="8835"/>
                </a:lnTo>
                <a:lnTo>
                  <a:pt x="2620" y="8597"/>
                </a:lnTo>
                <a:lnTo>
                  <a:pt x="2239" y="8549"/>
                </a:lnTo>
                <a:lnTo>
                  <a:pt x="2001" y="8668"/>
                </a:lnTo>
                <a:lnTo>
                  <a:pt x="1834" y="8764"/>
                </a:lnTo>
                <a:lnTo>
                  <a:pt x="1691" y="9026"/>
                </a:lnTo>
                <a:lnTo>
                  <a:pt x="1763" y="9431"/>
                </a:lnTo>
                <a:lnTo>
                  <a:pt x="1953" y="9645"/>
                </a:lnTo>
                <a:lnTo>
                  <a:pt x="2263" y="9812"/>
                </a:lnTo>
                <a:lnTo>
                  <a:pt x="2930" y="9931"/>
                </a:lnTo>
                <a:lnTo>
                  <a:pt x="3216" y="10216"/>
                </a:lnTo>
                <a:lnTo>
                  <a:pt x="3216" y="10502"/>
                </a:lnTo>
                <a:lnTo>
                  <a:pt x="3192" y="10764"/>
                </a:lnTo>
                <a:lnTo>
                  <a:pt x="2930" y="10955"/>
                </a:lnTo>
                <a:lnTo>
                  <a:pt x="2334" y="10859"/>
                </a:lnTo>
                <a:lnTo>
                  <a:pt x="1858" y="10883"/>
                </a:lnTo>
                <a:lnTo>
                  <a:pt x="1549" y="11002"/>
                </a:lnTo>
                <a:lnTo>
                  <a:pt x="1239" y="11359"/>
                </a:lnTo>
                <a:lnTo>
                  <a:pt x="1239" y="11740"/>
                </a:lnTo>
                <a:lnTo>
                  <a:pt x="1453" y="11979"/>
                </a:lnTo>
                <a:lnTo>
                  <a:pt x="1620" y="11979"/>
                </a:lnTo>
                <a:lnTo>
                  <a:pt x="2025" y="11812"/>
                </a:lnTo>
                <a:lnTo>
                  <a:pt x="2835" y="11455"/>
                </a:lnTo>
                <a:lnTo>
                  <a:pt x="3382" y="11288"/>
                </a:lnTo>
                <a:lnTo>
                  <a:pt x="3644" y="11312"/>
                </a:lnTo>
                <a:lnTo>
                  <a:pt x="4144" y="11359"/>
                </a:lnTo>
                <a:lnTo>
                  <a:pt x="4811" y="11526"/>
                </a:lnTo>
                <a:lnTo>
                  <a:pt x="5168" y="11740"/>
                </a:lnTo>
                <a:lnTo>
                  <a:pt x="5287" y="11907"/>
                </a:lnTo>
                <a:lnTo>
                  <a:pt x="5621" y="12312"/>
                </a:lnTo>
                <a:lnTo>
                  <a:pt x="6169" y="12693"/>
                </a:lnTo>
                <a:lnTo>
                  <a:pt x="6407" y="12979"/>
                </a:lnTo>
                <a:lnTo>
                  <a:pt x="6431" y="13169"/>
                </a:lnTo>
                <a:lnTo>
                  <a:pt x="6431" y="13384"/>
                </a:lnTo>
                <a:lnTo>
                  <a:pt x="6240" y="13646"/>
                </a:lnTo>
                <a:lnTo>
                  <a:pt x="5788" y="13789"/>
                </a:lnTo>
                <a:lnTo>
                  <a:pt x="5478" y="13765"/>
                </a:lnTo>
                <a:lnTo>
                  <a:pt x="5359" y="13789"/>
                </a:lnTo>
                <a:lnTo>
                  <a:pt x="5121" y="14027"/>
                </a:lnTo>
                <a:lnTo>
                  <a:pt x="5049" y="14408"/>
                </a:lnTo>
                <a:lnTo>
                  <a:pt x="5240" y="14646"/>
                </a:lnTo>
                <a:lnTo>
                  <a:pt x="5478" y="14670"/>
                </a:lnTo>
                <a:lnTo>
                  <a:pt x="5954" y="14622"/>
                </a:lnTo>
                <a:lnTo>
                  <a:pt x="6645" y="14693"/>
                </a:lnTo>
                <a:lnTo>
                  <a:pt x="6978" y="14741"/>
                </a:lnTo>
                <a:lnTo>
                  <a:pt x="7145" y="14789"/>
                </a:lnTo>
                <a:lnTo>
                  <a:pt x="7526" y="14979"/>
                </a:lnTo>
                <a:lnTo>
                  <a:pt x="7859" y="15313"/>
                </a:lnTo>
                <a:lnTo>
                  <a:pt x="8193" y="15765"/>
                </a:lnTo>
                <a:lnTo>
                  <a:pt x="8312" y="16051"/>
                </a:lnTo>
                <a:lnTo>
                  <a:pt x="8479" y="16337"/>
                </a:lnTo>
                <a:lnTo>
                  <a:pt x="8907" y="16837"/>
                </a:lnTo>
                <a:lnTo>
                  <a:pt x="9360" y="17265"/>
                </a:lnTo>
                <a:lnTo>
                  <a:pt x="9741" y="17718"/>
                </a:lnTo>
                <a:lnTo>
                  <a:pt x="9860" y="17956"/>
                </a:lnTo>
                <a:lnTo>
                  <a:pt x="10026" y="18504"/>
                </a:lnTo>
                <a:lnTo>
                  <a:pt x="10098" y="19480"/>
                </a:lnTo>
                <a:lnTo>
                  <a:pt x="9979" y="19909"/>
                </a:lnTo>
                <a:lnTo>
                  <a:pt x="9836" y="19980"/>
                </a:lnTo>
                <a:lnTo>
                  <a:pt x="9645" y="19980"/>
                </a:lnTo>
                <a:lnTo>
                  <a:pt x="9098" y="19718"/>
                </a:lnTo>
                <a:lnTo>
                  <a:pt x="8550" y="19218"/>
                </a:lnTo>
                <a:lnTo>
                  <a:pt x="8121" y="18599"/>
                </a:lnTo>
                <a:lnTo>
                  <a:pt x="8026" y="18289"/>
                </a:lnTo>
                <a:lnTo>
                  <a:pt x="7955" y="17575"/>
                </a:lnTo>
                <a:lnTo>
                  <a:pt x="7883" y="16503"/>
                </a:lnTo>
                <a:lnTo>
                  <a:pt x="7693" y="16146"/>
                </a:lnTo>
                <a:lnTo>
                  <a:pt x="7478" y="16027"/>
                </a:lnTo>
                <a:lnTo>
                  <a:pt x="7335" y="16003"/>
                </a:lnTo>
                <a:lnTo>
                  <a:pt x="7121" y="16003"/>
                </a:lnTo>
                <a:lnTo>
                  <a:pt x="6859" y="16146"/>
                </a:lnTo>
                <a:lnTo>
                  <a:pt x="6788" y="16622"/>
                </a:lnTo>
                <a:lnTo>
                  <a:pt x="6931" y="17051"/>
                </a:lnTo>
                <a:lnTo>
                  <a:pt x="7216" y="17861"/>
                </a:lnTo>
                <a:lnTo>
                  <a:pt x="7359" y="18266"/>
                </a:lnTo>
                <a:lnTo>
                  <a:pt x="7312" y="18289"/>
                </a:lnTo>
                <a:lnTo>
                  <a:pt x="6883" y="18051"/>
                </a:lnTo>
                <a:lnTo>
                  <a:pt x="6502" y="18075"/>
                </a:lnTo>
                <a:lnTo>
                  <a:pt x="6311" y="18242"/>
                </a:lnTo>
                <a:lnTo>
                  <a:pt x="6192" y="18385"/>
                </a:lnTo>
                <a:lnTo>
                  <a:pt x="6145" y="18647"/>
                </a:lnTo>
                <a:lnTo>
                  <a:pt x="6311" y="18861"/>
                </a:lnTo>
                <a:lnTo>
                  <a:pt x="6692" y="19028"/>
                </a:lnTo>
                <a:lnTo>
                  <a:pt x="6954" y="19075"/>
                </a:lnTo>
                <a:lnTo>
                  <a:pt x="7216" y="19194"/>
                </a:lnTo>
                <a:lnTo>
                  <a:pt x="7788" y="19766"/>
                </a:lnTo>
                <a:lnTo>
                  <a:pt x="8359" y="20480"/>
                </a:lnTo>
                <a:lnTo>
                  <a:pt x="8955" y="21076"/>
                </a:lnTo>
                <a:lnTo>
                  <a:pt x="9264" y="21195"/>
                </a:lnTo>
                <a:lnTo>
                  <a:pt x="9622" y="21338"/>
                </a:lnTo>
                <a:lnTo>
                  <a:pt x="10050" y="21814"/>
                </a:lnTo>
                <a:lnTo>
                  <a:pt x="10193" y="22171"/>
                </a:lnTo>
                <a:lnTo>
                  <a:pt x="10360" y="22600"/>
                </a:lnTo>
                <a:lnTo>
                  <a:pt x="10455" y="23410"/>
                </a:lnTo>
                <a:lnTo>
                  <a:pt x="10312" y="23910"/>
                </a:lnTo>
                <a:lnTo>
                  <a:pt x="10122" y="24124"/>
                </a:lnTo>
                <a:lnTo>
                  <a:pt x="9884" y="24291"/>
                </a:lnTo>
                <a:lnTo>
                  <a:pt x="9241" y="24410"/>
                </a:lnTo>
                <a:lnTo>
                  <a:pt x="8550" y="24267"/>
                </a:lnTo>
                <a:lnTo>
                  <a:pt x="8169" y="23957"/>
                </a:lnTo>
                <a:lnTo>
                  <a:pt x="7978" y="23671"/>
                </a:lnTo>
                <a:lnTo>
                  <a:pt x="7955" y="23481"/>
                </a:lnTo>
                <a:lnTo>
                  <a:pt x="7788" y="22862"/>
                </a:lnTo>
                <a:lnTo>
                  <a:pt x="7502" y="22243"/>
                </a:lnTo>
                <a:lnTo>
                  <a:pt x="7431" y="21838"/>
                </a:lnTo>
                <a:lnTo>
                  <a:pt x="7455" y="21600"/>
                </a:lnTo>
                <a:lnTo>
                  <a:pt x="7502" y="21338"/>
                </a:lnTo>
                <a:lnTo>
                  <a:pt x="7478" y="20933"/>
                </a:lnTo>
                <a:lnTo>
                  <a:pt x="7335" y="20671"/>
                </a:lnTo>
                <a:lnTo>
                  <a:pt x="7097" y="20671"/>
                </a:lnTo>
                <a:lnTo>
                  <a:pt x="6954" y="20790"/>
                </a:lnTo>
                <a:lnTo>
                  <a:pt x="6835" y="20933"/>
                </a:lnTo>
                <a:lnTo>
                  <a:pt x="6835" y="21314"/>
                </a:lnTo>
                <a:lnTo>
                  <a:pt x="7002" y="21719"/>
                </a:lnTo>
                <a:lnTo>
                  <a:pt x="7121" y="22171"/>
                </a:lnTo>
                <a:lnTo>
                  <a:pt x="7121" y="22433"/>
                </a:lnTo>
                <a:lnTo>
                  <a:pt x="7050" y="22647"/>
                </a:lnTo>
                <a:lnTo>
                  <a:pt x="6692" y="22838"/>
                </a:lnTo>
                <a:lnTo>
                  <a:pt x="6216" y="22719"/>
                </a:lnTo>
                <a:lnTo>
                  <a:pt x="5835" y="22314"/>
                </a:lnTo>
                <a:lnTo>
                  <a:pt x="5740" y="22004"/>
                </a:lnTo>
                <a:lnTo>
                  <a:pt x="5740" y="21362"/>
                </a:lnTo>
                <a:lnTo>
                  <a:pt x="5883" y="20457"/>
                </a:lnTo>
                <a:lnTo>
                  <a:pt x="5835" y="19933"/>
                </a:lnTo>
                <a:lnTo>
                  <a:pt x="5716" y="19718"/>
                </a:lnTo>
                <a:lnTo>
                  <a:pt x="5335" y="19266"/>
                </a:lnTo>
                <a:lnTo>
                  <a:pt x="4883" y="18528"/>
                </a:lnTo>
                <a:lnTo>
                  <a:pt x="4859" y="18004"/>
                </a:lnTo>
                <a:lnTo>
                  <a:pt x="4978" y="17742"/>
                </a:lnTo>
                <a:lnTo>
                  <a:pt x="5383" y="17289"/>
                </a:lnTo>
                <a:lnTo>
                  <a:pt x="5835" y="16694"/>
                </a:lnTo>
                <a:lnTo>
                  <a:pt x="5811" y="16289"/>
                </a:lnTo>
                <a:lnTo>
                  <a:pt x="5645" y="16027"/>
                </a:lnTo>
                <a:lnTo>
                  <a:pt x="5478" y="15884"/>
                </a:lnTo>
                <a:lnTo>
                  <a:pt x="5168" y="15813"/>
                </a:lnTo>
                <a:lnTo>
                  <a:pt x="4883" y="15932"/>
                </a:lnTo>
                <a:lnTo>
                  <a:pt x="4740" y="16241"/>
                </a:lnTo>
                <a:lnTo>
                  <a:pt x="4740" y="16432"/>
                </a:lnTo>
                <a:lnTo>
                  <a:pt x="4740" y="16622"/>
                </a:lnTo>
                <a:lnTo>
                  <a:pt x="4573" y="16956"/>
                </a:lnTo>
                <a:lnTo>
                  <a:pt x="4311" y="17194"/>
                </a:lnTo>
                <a:lnTo>
                  <a:pt x="4049" y="17170"/>
                </a:lnTo>
                <a:lnTo>
                  <a:pt x="3954" y="17003"/>
                </a:lnTo>
                <a:lnTo>
                  <a:pt x="3811" y="16575"/>
                </a:lnTo>
                <a:lnTo>
                  <a:pt x="3763" y="15527"/>
                </a:lnTo>
                <a:lnTo>
                  <a:pt x="3835" y="15003"/>
                </a:lnTo>
                <a:lnTo>
                  <a:pt x="3882" y="14765"/>
                </a:lnTo>
                <a:lnTo>
                  <a:pt x="3835" y="14170"/>
                </a:lnTo>
                <a:lnTo>
                  <a:pt x="3644" y="13693"/>
                </a:lnTo>
                <a:lnTo>
                  <a:pt x="3430" y="13550"/>
                </a:lnTo>
                <a:lnTo>
                  <a:pt x="3239" y="13574"/>
                </a:lnTo>
                <a:lnTo>
                  <a:pt x="3120" y="13646"/>
                </a:lnTo>
                <a:lnTo>
                  <a:pt x="2930" y="13836"/>
                </a:lnTo>
                <a:lnTo>
                  <a:pt x="2692" y="14312"/>
                </a:lnTo>
                <a:lnTo>
                  <a:pt x="2620" y="15075"/>
                </a:lnTo>
                <a:lnTo>
                  <a:pt x="2644" y="15432"/>
                </a:lnTo>
                <a:lnTo>
                  <a:pt x="2811" y="16170"/>
                </a:lnTo>
                <a:lnTo>
                  <a:pt x="3073" y="16884"/>
                </a:lnTo>
                <a:lnTo>
                  <a:pt x="3358" y="17527"/>
                </a:lnTo>
                <a:lnTo>
                  <a:pt x="3573" y="18313"/>
                </a:lnTo>
                <a:lnTo>
                  <a:pt x="3573" y="18528"/>
                </a:lnTo>
                <a:lnTo>
                  <a:pt x="3382" y="18766"/>
                </a:lnTo>
                <a:lnTo>
                  <a:pt x="3049" y="18837"/>
                </a:lnTo>
                <a:lnTo>
                  <a:pt x="2620" y="18766"/>
                </a:lnTo>
                <a:lnTo>
                  <a:pt x="2382" y="18647"/>
                </a:lnTo>
                <a:lnTo>
                  <a:pt x="2025" y="18385"/>
                </a:lnTo>
                <a:lnTo>
                  <a:pt x="1620" y="18004"/>
                </a:lnTo>
                <a:lnTo>
                  <a:pt x="1310" y="17932"/>
                </a:lnTo>
                <a:lnTo>
                  <a:pt x="1144" y="18027"/>
                </a:lnTo>
                <a:lnTo>
                  <a:pt x="953" y="18147"/>
                </a:lnTo>
                <a:lnTo>
                  <a:pt x="763" y="18456"/>
                </a:lnTo>
                <a:lnTo>
                  <a:pt x="715" y="18813"/>
                </a:lnTo>
                <a:lnTo>
                  <a:pt x="858" y="19147"/>
                </a:lnTo>
                <a:lnTo>
                  <a:pt x="1001" y="19313"/>
                </a:lnTo>
                <a:lnTo>
                  <a:pt x="1144" y="19433"/>
                </a:lnTo>
                <a:lnTo>
                  <a:pt x="1596" y="19647"/>
                </a:lnTo>
                <a:lnTo>
                  <a:pt x="2430" y="19814"/>
                </a:lnTo>
                <a:lnTo>
                  <a:pt x="2906" y="19814"/>
                </a:lnTo>
                <a:lnTo>
                  <a:pt x="3263" y="19766"/>
                </a:lnTo>
                <a:lnTo>
                  <a:pt x="3692" y="19694"/>
                </a:lnTo>
                <a:lnTo>
                  <a:pt x="3906" y="19837"/>
                </a:lnTo>
                <a:lnTo>
                  <a:pt x="3978" y="20004"/>
                </a:lnTo>
                <a:lnTo>
                  <a:pt x="4144" y="20361"/>
                </a:lnTo>
                <a:lnTo>
                  <a:pt x="4597" y="20790"/>
                </a:lnTo>
                <a:lnTo>
                  <a:pt x="4763" y="21123"/>
                </a:lnTo>
                <a:lnTo>
                  <a:pt x="4859" y="21528"/>
                </a:lnTo>
                <a:lnTo>
                  <a:pt x="4835" y="22314"/>
                </a:lnTo>
                <a:lnTo>
                  <a:pt x="4883" y="22576"/>
                </a:lnTo>
                <a:lnTo>
                  <a:pt x="4883" y="22695"/>
                </a:lnTo>
                <a:lnTo>
                  <a:pt x="4763" y="22862"/>
                </a:lnTo>
                <a:lnTo>
                  <a:pt x="4216" y="22957"/>
                </a:lnTo>
                <a:lnTo>
                  <a:pt x="3573" y="22886"/>
                </a:lnTo>
                <a:lnTo>
                  <a:pt x="3239" y="22862"/>
                </a:lnTo>
                <a:lnTo>
                  <a:pt x="2763" y="23005"/>
                </a:lnTo>
                <a:lnTo>
                  <a:pt x="2501" y="23314"/>
                </a:lnTo>
                <a:lnTo>
                  <a:pt x="2406" y="23671"/>
                </a:lnTo>
                <a:lnTo>
                  <a:pt x="2453" y="23814"/>
                </a:lnTo>
                <a:lnTo>
                  <a:pt x="2549" y="23933"/>
                </a:lnTo>
                <a:lnTo>
                  <a:pt x="2858" y="24172"/>
                </a:lnTo>
                <a:lnTo>
                  <a:pt x="3311" y="24291"/>
                </a:lnTo>
                <a:lnTo>
                  <a:pt x="3835" y="24291"/>
                </a:lnTo>
                <a:lnTo>
                  <a:pt x="4097" y="24195"/>
                </a:lnTo>
                <a:lnTo>
                  <a:pt x="4454" y="24076"/>
                </a:lnTo>
                <a:lnTo>
                  <a:pt x="5097" y="23981"/>
                </a:lnTo>
                <a:lnTo>
                  <a:pt x="5907" y="24053"/>
                </a:lnTo>
                <a:lnTo>
                  <a:pt x="7050" y="24648"/>
                </a:lnTo>
                <a:lnTo>
                  <a:pt x="7502" y="24934"/>
                </a:lnTo>
                <a:lnTo>
                  <a:pt x="7716" y="25053"/>
                </a:lnTo>
                <a:lnTo>
                  <a:pt x="8145" y="25624"/>
                </a:lnTo>
                <a:lnTo>
                  <a:pt x="8526" y="26363"/>
                </a:lnTo>
                <a:lnTo>
                  <a:pt x="8764" y="27029"/>
                </a:lnTo>
                <a:lnTo>
                  <a:pt x="8764" y="27220"/>
                </a:lnTo>
                <a:lnTo>
                  <a:pt x="8788" y="27267"/>
                </a:lnTo>
                <a:lnTo>
                  <a:pt x="9050" y="27267"/>
                </a:lnTo>
                <a:lnTo>
                  <a:pt x="9836" y="27101"/>
                </a:lnTo>
                <a:lnTo>
                  <a:pt x="11813" y="26458"/>
                </a:lnTo>
                <a:lnTo>
                  <a:pt x="12265" y="26291"/>
                </a:lnTo>
                <a:lnTo>
                  <a:pt x="12194" y="26124"/>
                </a:lnTo>
                <a:lnTo>
                  <a:pt x="12098" y="25315"/>
                </a:lnTo>
                <a:lnTo>
                  <a:pt x="12313" y="24696"/>
                </a:lnTo>
                <a:lnTo>
                  <a:pt x="12551" y="24434"/>
                </a:lnTo>
                <a:lnTo>
                  <a:pt x="13265" y="23767"/>
                </a:lnTo>
                <a:lnTo>
                  <a:pt x="15051" y="21766"/>
                </a:lnTo>
                <a:lnTo>
                  <a:pt x="15599" y="21100"/>
                </a:lnTo>
                <a:lnTo>
                  <a:pt x="15861" y="20838"/>
                </a:lnTo>
                <a:lnTo>
                  <a:pt x="16718" y="20361"/>
                </a:lnTo>
                <a:lnTo>
                  <a:pt x="17695" y="19885"/>
                </a:lnTo>
                <a:lnTo>
                  <a:pt x="18504" y="19385"/>
                </a:lnTo>
                <a:lnTo>
                  <a:pt x="18743" y="19099"/>
                </a:lnTo>
                <a:lnTo>
                  <a:pt x="18909" y="18813"/>
                </a:lnTo>
                <a:lnTo>
                  <a:pt x="19005" y="18337"/>
                </a:lnTo>
                <a:lnTo>
                  <a:pt x="18885" y="17956"/>
                </a:lnTo>
                <a:lnTo>
                  <a:pt x="18647" y="17742"/>
                </a:lnTo>
                <a:lnTo>
                  <a:pt x="18481" y="17694"/>
                </a:lnTo>
                <a:lnTo>
                  <a:pt x="18266" y="17718"/>
                </a:lnTo>
                <a:lnTo>
                  <a:pt x="17766" y="18099"/>
                </a:lnTo>
                <a:lnTo>
                  <a:pt x="17004" y="18980"/>
                </a:lnTo>
                <a:lnTo>
                  <a:pt x="16504" y="19385"/>
                </a:lnTo>
                <a:lnTo>
                  <a:pt x="16409" y="19433"/>
                </a:lnTo>
                <a:lnTo>
                  <a:pt x="16242" y="19409"/>
                </a:lnTo>
                <a:lnTo>
                  <a:pt x="16123" y="19099"/>
                </a:lnTo>
                <a:lnTo>
                  <a:pt x="16194" y="17980"/>
                </a:lnTo>
                <a:lnTo>
                  <a:pt x="16314" y="17242"/>
                </a:lnTo>
                <a:lnTo>
                  <a:pt x="16385" y="17075"/>
                </a:lnTo>
                <a:lnTo>
                  <a:pt x="16790" y="16765"/>
                </a:lnTo>
                <a:lnTo>
                  <a:pt x="17838" y="16337"/>
                </a:lnTo>
                <a:lnTo>
                  <a:pt x="20576" y="15622"/>
                </a:lnTo>
                <a:lnTo>
                  <a:pt x="21553" y="15360"/>
                </a:lnTo>
                <a:lnTo>
                  <a:pt x="21791" y="15241"/>
                </a:lnTo>
                <a:lnTo>
                  <a:pt x="22148" y="14860"/>
                </a:lnTo>
                <a:lnTo>
                  <a:pt x="22267" y="14479"/>
                </a:lnTo>
                <a:lnTo>
                  <a:pt x="22124" y="14217"/>
                </a:lnTo>
                <a:lnTo>
                  <a:pt x="21910" y="14217"/>
                </a:lnTo>
                <a:lnTo>
                  <a:pt x="21457" y="14336"/>
                </a:lnTo>
                <a:lnTo>
                  <a:pt x="21005" y="14646"/>
                </a:lnTo>
                <a:lnTo>
                  <a:pt x="20695" y="14670"/>
                </a:lnTo>
                <a:lnTo>
                  <a:pt x="20529" y="14527"/>
                </a:lnTo>
                <a:lnTo>
                  <a:pt x="20457" y="14432"/>
                </a:lnTo>
                <a:lnTo>
                  <a:pt x="20505" y="14193"/>
                </a:lnTo>
                <a:lnTo>
                  <a:pt x="20862" y="13812"/>
                </a:lnTo>
                <a:lnTo>
                  <a:pt x="21529" y="13146"/>
                </a:lnTo>
                <a:lnTo>
                  <a:pt x="21886" y="12550"/>
                </a:lnTo>
                <a:lnTo>
                  <a:pt x="21934" y="12145"/>
                </a:lnTo>
                <a:lnTo>
                  <a:pt x="21862" y="11931"/>
                </a:lnTo>
                <a:lnTo>
                  <a:pt x="21696" y="11550"/>
                </a:lnTo>
                <a:lnTo>
                  <a:pt x="21243" y="11121"/>
                </a:lnTo>
                <a:lnTo>
                  <a:pt x="20838" y="10978"/>
                </a:lnTo>
                <a:lnTo>
                  <a:pt x="20672" y="11193"/>
                </a:lnTo>
                <a:lnTo>
                  <a:pt x="20719" y="11431"/>
                </a:lnTo>
                <a:lnTo>
                  <a:pt x="20814" y="11669"/>
                </a:lnTo>
                <a:lnTo>
                  <a:pt x="20814" y="12098"/>
                </a:lnTo>
                <a:lnTo>
                  <a:pt x="20648" y="12455"/>
                </a:lnTo>
                <a:lnTo>
                  <a:pt x="20410" y="12717"/>
                </a:lnTo>
                <a:lnTo>
                  <a:pt x="20243" y="12812"/>
                </a:lnTo>
                <a:lnTo>
                  <a:pt x="20171" y="12836"/>
                </a:lnTo>
                <a:lnTo>
                  <a:pt x="20076" y="12788"/>
                </a:lnTo>
                <a:lnTo>
                  <a:pt x="19981" y="12550"/>
                </a:lnTo>
                <a:lnTo>
                  <a:pt x="19910" y="12098"/>
                </a:lnTo>
                <a:lnTo>
                  <a:pt x="19790" y="11883"/>
                </a:lnTo>
                <a:lnTo>
                  <a:pt x="19600" y="11883"/>
                </a:lnTo>
                <a:lnTo>
                  <a:pt x="19481" y="11931"/>
                </a:lnTo>
                <a:lnTo>
                  <a:pt x="19290" y="12050"/>
                </a:lnTo>
                <a:lnTo>
                  <a:pt x="19267" y="12336"/>
                </a:lnTo>
                <a:lnTo>
                  <a:pt x="19457" y="12693"/>
                </a:lnTo>
                <a:lnTo>
                  <a:pt x="19624" y="13146"/>
                </a:lnTo>
                <a:lnTo>
                  <a:pt x="19600" y="13408"/>
                </a:lnTo>
                <a:lnTo>
                  <a:pt x="19528" y="13693"/>
                </a:lnTo>
                <a:lnTo>
                  <a:pt x="19290" y="14146"/>
                </a:lnTo>
                <a:lnTo>
                  <a:pt x="18719" y="14670"/>
                </a:lnTo>
                <a:lnTo>
                  <a:pt x="18219" y="14955"/>
                </a:lnTo>
                <a:lnTo>
                  <a:pt x="17576" y="15360"/>
                </a:lnTo>
                <a:lnTo>
                  <a:pt x="16433" y="16099"/>
                </a:lnTo>
                <a:lnTo>
                  <a:pt x="16052" y="16170"/>
                </a:lnTo>
                <a:lnTo>
                  <a:pt x="15932" y="16051"/>
                </a:lnTo>
                <a:lnTo>
                  <a:pt x="15909" y="15908"/>
                </a:lnTo>
                <a:lnTo>
                  <a:pt x="15956" y="15598"/>
                </a:lnTo>
                <a:lnTo>
                  <a:pt x="16099" y="15075"/>
                </a:lnTo>
                <a:lnTo>
                  <a:pt x="16552" y="14360"/>
                </a:lnTo>
                <a:lnTo>
                  <a:pt x="17052" y="13765"/>
                </a:lnTo>
                <a:lnTo>
                  <a:pt x="18481" y="12098"/>
                </a:lnTo>
                <a:lnTo>
                  <a:pt x="19719" y="10621"/>
                </a:lnTo>
                <a:lnTo>
                  <a:pt x="20148" y="9954"/>
                </a:lnTo>
                <a:lnTo>
                  <a:pt x="20886" y="8716"/>
                </a:lnTo>
                <a:lnTo>
                  <a:pt x="21338" y="8287"/>
                </a:lnTo>
                <a:lnTo>
                  <a:pt x="21672" y="8121"/>
                </a:lnTo>
                <a:lnTo>
                  <a:pt x="21862" y="8097"/>
                </a:lnTo>
                <a:lnTo>
                  <a:pt x="22220" y="8097"/>
                </a:lnTo>
                <a:lnTo>
                  <a:pt x="22720" y="8216"/>
                </a:lnTo>
                <a:lnTo>
                  <a:pt x="23077" y="8335"/>
                </a:lnTo>
                <a:lnTo>
                  <a:pt x="23363" y="8311"/>
                </a:lnTo>
                <a:lnTo>
                  <a:pt x="23505" y="8168"/>
                </a:lnTo>
                <a:lnTo>
                  <a:pt x="23625" y="7954"/>
                </a:lnTo>
                <a:lnTo>
                  <a:pt x="23648" y="7454"/>
                </a:lnTo>
                <a:lnTo>
                  <a:pt x="23458" y="7001"/>
                </a:lnTo>
                <a:lnTo>
                  <a:pt x="23291" y="6859"/>
                </a:lnTo>
                <a:lnTo>
                  <a:pt x="23148" y="6906"/>
                </a:lnTo>
                <a:lnTo>
                  <a:pt x="23077" y="6978"/>
                </a:lnTo>
                <a:lnTo>
                  <a:pt x="22839" y="7335"/>
                </a:lnTo>
                <a:lnTo>
                  <a:pt x="22505" y="7525"/>
                </a:lnTo>
                <a:lnTo>
                  <a:pt x="22291" y="7406"/>
                </a:lnTo>
                <a:lnTo>
                  <a:pt x="22196" y="7240"/>
                </a:lnTo>
                <a:lnTo>
                  <a:pt x="22124" y="7073"/>
                </a:lnTo>
                <a:lnTo>
                  <a:pt x="22148" y="6668"/>
                </a:lnTo>
                <a:lnTo>
                  <a:pt x="22362" y="5954"/>
                </a:lnTo>
                <a:lnTo>
                  <a:pt x="22982" y="4953"/>
                </a:lnTo>
                <a:lnTo>
                  <a:pt x="23791" y="4072"/>
                </a:lnTo>
                <a:lnTo>
                  <a:pt x="24172" y="3787"/>
                </a:lnTo>
                <a:lnTo>
                  <a:pt x="24863" y="3334"/>
                </a:lnTo>
                <a:lnTo>
                  <a:pt x="25387" y="2810"/>
                </a:lnTo>
                <a:lnTo>
                  <a:pt x="25434" y="2524"/>
                </a:lnTo>
                <a:lnTo>
                  <a:pt x="25315" y="2405"/>
                </a:lnTo>
                <a:lnTo>
                  <a:pt x="25173" y="2310"/>
                </a:lnTo>
                <a:lnTo>
                  <a:pt x="24815" y="2310"/>
                </a:lnTo>
                <a:lnTo>
                  <a:pt x="24244" y="2620"/>
                </a:lnTo>
                <a:lnTo>
                  <a:pt x="23863" y="2929"/>
                </a:lnTo>
                <a:lnTo>
                  <a:pt x="23791" y="3001"/>
                </a:lnTo>
                <a:lnTo>
                  <a:pt x="23625" y="2977"/>
                </a:lnTo>
                <a:lnTo>
                  <a:pt x="23410" y="2739"/>
                </a:lnTo>
                <a:lnTo>
                  <a:pt x="23124" y="1786"/>
                </a:lnTo>
                <a:lnTo>
                  <a:pt x="22934" y="1167"/>
                </a:lnTo>
                <a:lnTo>
                  <a:pt x="22720" y="667"/>
                </a:lnTo>
                <a:lnTo>
                  <a:pt x="22243" y="95"/>
                </a:lnTo>
                <a:lnTo>
                  <a:pt x="219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1513207" y="410171"/>
            <a:ext cx="7029660" cy="738664"/>
          </a:xfrm>
          <a:prstGeom prst="rect">
            <a:avLst/>
          </a:prstGeom>
        </p:spPr>
        <p:txBody>
          <a:bodyPr wrap="square">
            <a:spAutoFit/>
          </a:bodyPr>
          <a:lstStyle/>
          <a:p>
            <a:r>
              <a:rPr lang="en-US" b="1" dirty="0">
                <a:solidFill>
                  <a:schemeClr val="tx1"/>
                </a:solidFill>
                <a:latin typeface="Bellota Text" panose="020B0604020202020204" charset="0"/>
                <a:ea typeface="Bellota Text" panose="020B0604020202020204" charset="0"/>
              </a:rPr>
              <a:t>We hope </a:t>
            </a:r>
            <a:r>
              <a:rPr lang="en-US" b="1" dirty="0" err="1">
                <a:solidFill>
                  <a:schemeClr val="tx1"/>
                </a:solidFill>
                <a:latin typeface="Bellota Text" panose="020B0604020202020204" charset="0"/>
                <a:ea typeface="Bellota Text" panose="020B0604020202020204" charset="0"/>
              </a:rPr>
              <a:t>mermaidAI</a:t>
            </a:r>
            <a:r>
              <a:rPr lang="en-US" b="1" dirty="0">
                <a:solidFill>
                  <a:schemeClr val="tx1"/>
                </a:solidFill>
                <a:latin typeface="Bellota Text" panose="020B0604020202020204" charset="0"/>
                <a:ea typeface="Bellota Text" panose="020B0604020202020204" charset="0"/>
              </a:rPr>
              <a:t> makes a significant contribution towards measuring and controlling plastic waste. </a:t>
            </a:r>
            <a:r>
              <a:rPr lang="en-US" b="1" dirty="0" smtClean="0">
                <a:solidFill>
                  <a:schemeClr val="tx1"/>
                </a:solidFill>
                <a:latin typeface="Bellota Text" panose="020B0604020202020204" charset="0"/>
                <a:ea typeface="Bellota Text" panose="020B0604020202020204" charset="0"/>
              </a:rPr>
              <a:t>This approach aims to bring </a:t>
            </a:r>
            <a:r>
              <a:rPr lang="en-US" b="1" dirty="0">
                <a:solidFill>
                  <a:schemeClr val="tx1"/>
                </a:solidFill>
                <a:latin typeface="Bellota Text" panose="020B0604020202020204" charset="0"/>
                <a:ea typeface="Bellota Text" panose="020B0604020202020204" charset="0"/>
              </a:rPr>
              <a:t>about the following positive changes:</a:t>
            </a:r>
          </a:p>
        </p:txBody>
      </p:sp>
      <p:sp>
        <p:nvSpPr>
          <p:cNvPr id="6" name="TextBox 5"/>
          <p:cNvSpPr txBox="1"/>
          <p:nvPr/>
        </p:nvSpPr>
        <p:spPr>
          <a:xfrm>
            <a:off x="1067482" y="3288289"/>
            <a:ext cx="7528970" cy="1077218"/>
          </a:xfrm>
          <a:prstGeom prst="rect">
            <a:avLst/>
          </a:prstGeom>
          <a:noFill/>
        </p:spPr>
        <p:txBody>
          <a:bodyPr wrap="square" rtlCol="0">
            <a:spAutoFit/>
          </a:bodyPr>
          <a:lstStyle/>
          <a:p>
            <a:r>
              <a:rPr lang="en-US" sz="1600" dirty="0" smtClean="0">
                <a:solidFill>
                  <a:schemeClr val="tx1">
                    <a:lumMod val="75000"/>
                  </a:schemeClr>
                </a:solidFill>
                <a:latin typeface="Bellota Text" panose="020B0604020202020204" charset="0"/>
                <a:ea typeface="Bellota Text" panose="020B0604020202020204" charset="0"/>
              </a:rPr>
              <a:t>In the future, we hope to make improvements to the public application, as well as continue to hone and perfect the ML model with new data. We hope to see this program applied to oceans around the world.</a:t>
            </a:r>
          </a:p>
          <a:p>
            <a:endParaRPr lang="en-US" sz="1600" dirty="0">
              <a:latin typeface="Bellota Text" panose="020B0604020202020204" charset="0"/>
              <a:ea typeface="Bellota Text" panose="020B0604020202020204" charset="0"/>
            </a:endParaRPr>
          </a:p>
        </p:txBody>
      </p:sp>
      <p:sp>
        <p:nvSpPr>
          <p:cNvPr id="3" name="TextBox 2"/>
          <p:cNvSpPr txBox="1"/>
          <p:nvPr/>
        </p:nvSpPr>
        <p:spPr>
          <a:xfrm>
            <a:off x="6004560" y="4365507"/>
            <a:ext cx="2819400" cy="400110"/>
          </a:xfrm>
          <a:prstGeom prst="rect">
            <a:avLst/>
          </a:prstGeom>
          <a:noFill/>
        </p:spPr>
        <p:txBody>
          <a:bodyPr wrap="square" rtlCol="0">
            <a:spAutoFit/>
          </a:bodyPr>
          <a:lstStyle/>
          <a:p>
            <a:r>
              <a:rPr lang="en-US" sz="2000" dirty="0" smtClean="0">
                <a:solidFill>
                  <a:schemeClr val="tx1">
                    <a:lumMod val="75000"/>
                  </a:schemeClr>
                </a:solidFill>
                <a:latin typeface="Blackadder ITC" panose="04020505051007020D02" pitchFamily="82" charset="0"/>
              </a:rPr>
              <a:t>-Shania F.</a:t>
            </a:r>
            <a:endParaRPr lang="en-US" sz="2000" dirty="0">
              <a:solidFill>
                <a:schemeClr val="tx1">
                  <a:lumMod val="75000"/>
                </a:schemeClr>
              </a:solidFill>
              <a:latin typeface="Blackadder ITC" panose="04020505051007020D02" pitchFamily="82" charset="0"/>
            </a:endParaRPr>
          </a:p>
        </p:txBody>
      </p:sp>
    </p:spTree>
    <p:extLst>
      <p:ext uri="{BB962C8B-B14F-4D97-AF65-F5344CB8AC3E}">
        <p14:creationId xmlns:p14="http://schemas.microsoft.com/office/powerpoint/2010/main" val="1577317692"/>
      </p:ext>
    </p:extLst>
  </p:cSld>
  <p:clrMapOvr>
    <a:masterClrMapping/>
  </p:clrMapOvr>
</p:sld>
</file>

<file path=ppt/theme/theme1.xml><?xml version="1.0" encoding="utf-8"?>
<a:theme xmlns:a="http://schemas.openxmlformats.org/drawingml/2006/main" name="Sea Life XL by Slidesgo">
  <a:themeElements>
    <a:clrScheme name="Simple Light">
      <a:dk1>
        <a:srgbClr val="215B6F"/>
      </a:dk1>
      <a:lt1>
        <a:srgbClr val="CCF5FF"/>
      </a:lt1>
      <a:dk2>
        <a:srgbClr val="16B7D1"/>
      </a:dk2>
      <a:lt2>
        <a:srgbClr val="EEFCFF"/>
      </a:lt2>
      <a:accent1>
        <a:srgbClr val="FFFFFF"/>
      </a:accent1>
      <a:accent2>
        <a:srgbClr val="72D3CE"/>
      </a:accent2>
      <a:accent3>
        <a:srgbClr val="FE8763"/>
      </a:accent3>
      <a:accent4>
        <a:srgbClr val="F6B26B"/>
      </a:accent4>
      <a:accent5>
        <a:srgbClr val="FFDA6F"/>
      </a:accent5>
      <a:accent6>
        <a:srgbClr val="8CCE80"/>
      </a:accent6>
      <a:hlink>
        <a:srgbClr val="16B7D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794</Words>
  <Application>Microsoft Office PowerPoint</Application>
  <PresentationFormat>On-screen Show (16:9)</PresentationFormat>
  <Paragraphs>53</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Livvic</vt:lpstr>
      <vt:lpstr>Roboto Condensed Light</vt:lpstr>
      <vt:lpstr>Bellota Text</vt:lpstr>
      <vt:lpstr>Blackadder ITC</vt:lpstr>
      <vt:lpstr>Josefin Sans</vt:lpstr>
      <vt:lpstr>Sea Life XL by Slidesgo</vt:lpstr>
      <vt:lpstr>Introduction to mermaidAI</vt:lpstr>
      <vt:lpstr>1st Approach</vt:lpstr>
      <vt:lpstr>2nd Approach</vt:lpstr>
      <vt:lpstr>Public access via Dashboard</vt:lpstr>
      <vt:lpstr>AI in reducing marine pollutants</vt:lpstr>
      <vt:lpstr>Results and Future Scope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mermAId</dc:title>
  <dc:creator>Shania</dc:creator>
  <cp:lastModifiedBy>Shania</cp:lastModifiedBy>
  <cp:revision>33</cp:revision>
  <dcterms:modified xsi:type="dcterms:W3CDTF">2022-03-11T18:20:00Z</dcterms:modified>
</cp:coreProperties>
</file>