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65" r:id="rId7"/>
    <p:sldId id="266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Trumps using </a:t>
            </a:r>
            <a:r>
              <a:rPr lang="en-US" dirty="0" err="1" smtClean="0"/>
              <a:t>PokéAPI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Pt.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B050"/>
                </a:solidFill>
              </a:rPr>
              <a:t>#generate a random </a:t>
            </a:r>
            <a:r>
              <a:rPr lang="en-US" sz="1200" dirty="0" err="1">
                <a:solidFill>
                  <a:srgbClr val="00B050"/>
                </a:solidFill>
              </a:rPr>
              <a:t>pokemon</a:t>
            </a:r>
            <a:endParaRPr lang="en-US" sz="12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def</a:t>
            </a:r>
            <a:r>
              <a:rPr lang="en-US" sz="1200" dirty="0"/>
              <a:t> </a:t>
            </a:r>
            <a:r>
              <a:rPr lang="en-US" sz="1200" dirty="0" err="1"/>
              <a:t>gen_pokemon</a:t>
            </a:r>
            <a:r>
              <a:rPr lang="en-US" sz="1200" dirty="0"/>
              <a:t>():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n = </a:t>
            </a:r>
            <a:r>
              <a:rPr lang="en-US" sz="1200" dirty="0" err="1"/>
              <a:t>random.randint</a:t>
            </a:r>
            <a:r>
              <a:rPr lang="en-US" sz="1200" dirty="0"/>
              <a:t>(1, 151)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</a:t>
            </a:r>
            <a:r>
              <a:rPr lang="en-US" sz="1200" dirty="0" err="1"/>
              <a:t>url</a:t>
            </a:r>
            <a:r>
              <a:rPr lang="en-US" sz="1200" dirty="0"/>
              <a:t> = 'https://pokeapi.co/</a:t>
            </a:r>
            <a:r>
              <a:rPr lang="en-US" sz="1200" dirty="0" err="1"/>
              <a:t>api</a:t>
            </a:r>
            <a:r>
              <a:rPr lang="en-US" sz="1200" dirty="0"/>
              <a:t>/v2/</a:t>
            </a:r>
            <a:r>
              <a:rPr lang="en-US" sz="1200" dirty="0" err="1"/>
              <a:t>pokemon</a:t>
            </a:r>
            <a:r>
              <a:rPr lang="en-US" sz="1200" dirty="0"/>
              <a:t>/{}/'.format(n)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response = </a:t>
            </a:r>
            <a:r>
              <a:rPr lang="en-US" sz="1200" dirty="0" err="1"/>
              <a:t>requests.get</a:t>
            </a:r>
            <a:r>
              <a:rPr lang="en-US" sz="1200" dirty="0"/>
              <a:t>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</a:t>
            </a:r>
            <a:r>
              <a:rPr lang="en-US" sz="1200" dirty="0" err="1"/>
              <a:t>pokemon</a:t>
            </a:r>
            <a:r>
              <a:rPr lang="en-US" sz="1200" dirty="0"/>
              <a:t> = </a:t>
            </a:r>
            <a:r>
              <a:rPr lang="en-US" sz="1200" dirty="0" err="1"/>
              <a:t>response.json</a:t>
            </a:r>
            <a:r>
              <a:rPr lang="en-US" sz="12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stats = </a:t>
            </a:r>
            <a:r>
              <a:rPr lang="en-US" sz="1200" dirty="0" err="1"/>
              <a:t>pokemon</a:t>
            </a:r>
            <a:r>
              <a:rPr lang="en-US" sz="1200" dirty="0"/>
              <a:t>['stats']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return 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  'id': </a:t>
            </a:r>
            <a:r>
              <a:rPr lang="en-US" sz="1200" dirty="0" err="1"/>
              <a:t>pokemon</a:t>
            </a:r>
            <a:r>
              <a:rPr lang="en-US" sz="1200" dirty="0"/>
              <a:t>['id'],   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  'name': </a:t>
            </a:r>
            <a:r>
              <a:rPr lang="en-US" sz="1200" dirty="0" err="1"/>
              <a:t>pokemon</a:t>
            </a:r>
            <a:r>
              <a:rPr lang="en-US" sz="1200" dirty="0"/>
              <a:t>['name'],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  '</a:t>
            </a:r>
            <a:r>
              <a:rPr lang="en-US" sz="1200" dirty="0" err="1"/>
              <a:t>hp</a:t>
            </a:r>
            <a:r>
              <a:rPr lang="en-US" sz="1200" dirty="0"/>
              <a:t>': stats[0]['</a:t>
            </a:r>
            <a:r>
              <a:rPr lang="en-US" sz="1200" dirty="0" err="1"/>
              <a:t>base_stat</a:t>
            </a:r>
            <a:r>
              <a:rPr lang="en-US" sz="1200" dirty="0"/>
              <a:t>'],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  'attack': stats[1]['</a:t>
            </a:r>
            <a:r>
              <a:rPr lang="en-US" sz="1200" dirty="0" err="1"/>
              <a:t>base_stat</a:t>
            </a:r>
            <a:r>
              <a:rPr lang="en-US" sz="1200" dirty="0"/>
              <a:t>'],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  'defense': stats[2]['</a:t>
            </a:r>
            <a:r>
              <a:rPr lang="en-US" sz="1200" dirty="0" err="1"/>
              <a:t>base_stat</a:t>
            </a:r>
            <a:r>
              <a:rPr lang="en-US" sz="1200" dirty="0"/>
              <a:t>']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  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1" y="1825623"/>
            <a:ext cx="4876800" cy="444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rgbClr val="00B050"/>
                </a:solidFill>
              </a:rPr>
              <a:t># display</a:t>
            </a:r>
            <a:r>
              <a:rPr lang="en-US" sz="1050" dirty="0">
                <a:solidFill>
                  <a:srgbClr val="00B050"/>
                </a:solidFill>
              </a:rPr>
              <a:t> </a:t>
            </a:r>
            <a:r>
              <a:rPr lang="en-US" sz="1050" dirty="0" err="1">
                <a:solidFill>
                  <a:srgbClr val="00B050"/>
                </a:solidFill>
              </a:rPr>
              <a:t>pokemon</a:t>
            </a:r>
            <a:r>
              <a:rPr lang="en-US" sz="1050" dirty="0">
                <a:solidFill>
                  <a:srgbClr val="00B050"/>
                </a:solidFill>
              </a:rPr>
              <a:t> dictionary in a readable way</a:t>
            </a:r>
          </a:p>
          <a:p>
            <a:pPr>
              <a:lnSpc>
                <a:spcPct val="100000"/>
              </a:lnSpc>
            </a:pPr>
            <a:r>
              <a:rPr lang="en-US" sz="1050" dirty="0" err="1"/>
              <a:t>def</a:t>
            </a:r>
            <a:r>
              <a:rPr lang="en-US" sz="1050" dirty="0"/>
              <a:t> </a:t>
            </a:r>
            <a:r>
              <a:rPr lang="en-US" sz="1050" dirty="0" err="1"/>
              <a:t>disp_pokemon</a:t>
            </a:r>
            <a:r>
              <a:rPr lang="en-US" sz="1050" dirty="0"/>
              <a:t>(</a:t>
            </a:r>
            <a:r>
              <a:rPr lang="en-US" sz="1050" dirty="0" err="1"/>
              <a:t>dict</a:t>
            </a:r>
            <a:r>
              <a:rPr lang="en-US" sz="1050" dirty="0"/>
              <a:t>):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print('#{}- {}'.format(</a:t>
            </a:r>
            <a:r>
              <a:rPr lang="en-US" sz="1050" dirty="0" err="1"/>
              <a:t>dict</a:t>
            </a:r>
            <a:r>
              <a:rPr lang="en-US" sz="1050" dirty="0"/>
              <a:t>['id'],</a:t>
            </a:r>
            <a:r>
              <a:rPr lang="en-US" sz="1050" dirty="0" err="1"/>
              <a:t>dict</a:t>
            </a:r>
            <a:r>
              <a:rPr lang="en-US" sz="1050" dirty="0"/>
              <a:t>['name'].capitalize()))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print('HP:{} Attack:{} Defense:{}'.format(</a:t>
            </a:r>
            <a:r>
              <a:rPr lang="en-US" sz="1050" dirty="0" err="1"/>
              <a:t>dict</a:t>
            </a:r>
            <a:r>
              <a:rPr lang="en-US" sz="1050" dirty="0"/>
              <a:t>['</a:t>
            </a:r>
            <a:r>
              <a:rPr lang="en-US" sz="1050" dirty="0" err="1"/>
              <a:t>hp</a:t>
            </a:r>
            <a:r>
              <a:rPr lang="en-US" sz="1050" dirty="0"/>
              <a:t>'],</a:t>
            </a:r>
            <a:r>
              <a:rPr lang="en-US" sz="1050" dirty="0" err="1"/>
              <a:t>dict</a:t>
            </a:r>
            <a:r>
              <a:rPr lang="en-US" sz="1050" dirty="0"/>
              <a:t>['attack'],</a:t>
            </a:r>
            <a:r>
              <a:rPr lang="en-US" sz="1050" dirty="0" err="1"/>
              <a:t>dict</a:t>
            </a:r>
            <a:r>
              <a:rPr lang="en-US" sz="1050" dirty="0"/>
              <a:t>['defense']))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B050"/>
                </a:solidFill>
              </a:rPr>
              <a:t>#for hard mode (stats not visible)</a:t>
            </a:r>
          </a:p>
          <a:p>
            <a:pPr>
              <a:lnSpc>
                <a:spcPct val="100000"/>
              </a:lnSpc>
            </a:pPr>
            <a:r>
              <a:rPr lang="en-US" sz="1050" dirty="0" err="1"/>
              <a:t>def</a:t>
            </a:r>
            <a:r>
              <a:rPr lang="en-US" sz="1050" dirty="0"/>
              <a:t> </a:t>
            </a:r>
            <a:r>
              <a:rPr lang="en-US" sz="1050" dirty="0" err="1"/>
              <a:t>disp_pokemon_h</a:t>
            </a:r>
            <a:r>
              <a:rPr lang="en-US" sz="1050" dirty="0"/>
              <a:t>(</a:t>
            </a:r>
            <a:r>
              <a:rPr lang="en-US" sz="1050" dirty="0" err="1"/>
              <a:t>dict</a:t>
            </a:r>
            <a:r>
              <a:rPr lang="en-US" sz="1050" dirty="0"/>
              <a:t>):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print('#{}- {}'.format(</a:t>
            </a:r>
            <a:r>
              <a:rPr lang="en-US" sz="1050" dirty="0" err="1"/>
              <a:t>dict</a:t>
            </a:r>
            <a:r>
              <a:rPr lang="en-US" sz="1050" dirty="0"/>
              <a:t>['id'],</a:t>
            </a:r>
            <a:r>
              <a:rPr lang="en-US" sz="1050" dirty="0" err="1"/>
              <a:t>dict</a:t>
            </a:r>
            <a:r>
              <a:rPr lang="en-US" sz="1050" dirty="0"/>
              <a:t>['name'].capitalize()))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>
                <a:solidFill>
                  <a:srgbClr val="00B050"/>
                </a:solidFill>
              </a:rPr>
              <a:t>#open file in </a:t>
            </a:r>
            <a:r>
              <a:rPr lang="en-US" sz="1050" dirty="0" err="1">
                <a:solidFill>
                  <a:srgbClr val="00B050"/>
                </a:solidFill>
              </a:rPr>
              <a:t>eXclusive</a:t>
            </a:r>
            <a:r>
              <a:rPr lang="en-US" sz="1050" dirty="0">
                <a:solidFill>
                  <a:srgbClr val="00B050"/>
                </a:solidFill>
              </a:rPr>
              <a:t> mode; catch error if it exists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try: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with open('highscore.txt', 'x') as f: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    </a:t>
            </a:r>
            <a:r>
              <a:rPr lang="en-US" sz="1050" dirty="0" err="1"/>
              <a:t>f.write</a:t>
            </a:r>
            <a:r>
              <a:rPr lang="en-US" sz="1050" dirty="0"/>
              <a:t>('0')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except </a:t>
            </a:r>
            <a:r>
              <a:rPr lang="en-US" sz="1050" dirty="0" err="1"/>
              <a:t>FileExistsError</a:t>
            </a:r>
            <a:r>
              <a:rPr lang="en-US" sz="105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  pass </a:t>
            </a:r>
            <a:r>
              <a:rPr lang="en-US" sz="1050" dirty="0">
                <a:solidFill>
                  <a:srgbClr val="00B050"/>
                </a:solidFill>
              </a:rPr>
              <a:t># nothing is done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Pt.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B050"/>
                </a:solidFill>
              </a:rPr>
              <a:t>#</a:t>
            </a:r>
            <a:r>
              <a:rPr lang="en-US" sz="1050" dirty="0" smtClean="0">
                <a:solidFill>
                  <a:srgbClr val="00B050"/>
                </a:solidFill>
              </a:rPr>
              <a:t>team and difficulty</a:t>
            </a:r>
            <a:r>
              <a:rPr lang="en-US" sz="1050" dirty="0">
                <a:solidFill>
                  <a:srgbClr val="00B050"/>
                </a:solidFill>
              </a:rPr>
              <a:t> selection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def</a:t>
            </a:r>
            <a:r>
              <a:rPr lang="en-US" sz="1050" dirty="0"/>
              <a:t> </a:t>
            </a:r>
            <a:r>
              <a:rPr lang="en-US" sz="1050" dirty="0" err="1"/>
              <a:t>poke_choose</a:t>
            </a:r>
            <a:r>
              <a:rPr lang="en-US" sz="1050" dirty="0"/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p = </a:t>
            </a:r>
            <a:r>
              <a:rPr lang="en-US" sz="1050" dirty="0" err="1"/>
              <a:t>int</a:t>
            </a:r>
            <a:r>
              <a:rPr lang="en-US" sz="1050" dirty="0"/>
              <a:t>(input())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while p&lt;1 or p&gt;6: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p = </a:t>
            </a:r>
            <a:r>
              <a:rPr lang="en-US" sz="1050" dirty="0" err="1"/>
              <a:t>int</a:t>
            </a:r>
            <a:r>
              <a:rPr lang="en-US" sz="1050" dirty="0"/>
              <a:t>(input("Please choose a number from 1 to 6:"))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return 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 err="1"/>
              <a:t>all_choices</a:t>
            </a:r>
            <a:r>
              <a:rPr lang="en-US" sz="1050" dirty="0"/>
              <a:t> = 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my_team</a:t>
            </a:r>
            <a:r>
              <a:rPr lang="en-US" sz="1050" dirty="0"/>
              <a:t> = 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flag = 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print("Welcome to TOP TRUMPS with Pokémon</a:t>
            </a:r>
            <a:r>
              <a:rPr lang="en-US" sz="1050" dirty="0" smtClean="0"/>
              <a:t>!")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difficulty = input("\</a:t>
            </a:r>
            <a:r>
              <a:rPr lang="en-US" sz="1050" dirty="0" err="1"/>
              <a:t>nPlease</a:t>
            </a:r>
            <a:r>
              <a:rPr lang="en-US" sz="1050" dirty="0"/>
              <a:t> select a difficulty: [easy/hard]")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while flag == 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if difficulty == "easy" or difficulty == "hard":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flag = 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else: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difficulty = input("Please choose between 'easy' or 'hard' mode:")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print("\</a:t>
            </a:r>
            <a:r>
              <a:rPr lang="en-US" sz="1050" dirty="0" err="1"/>
              <a:t>nSelect</a:t>
            </a:r>
            <a:r>
              <a:rPr lang="en-US" sz="1050" dirty="0"/>
              <a:t> 3 different Pokémon for your team. Your choices are:")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for </a:t>
            </a:r>
            <a:r>
              <a:rPr lang="en-US" sz="1050" dirty="0" err="1"/>
              <a:t>i</a:t>
            </a:r>
            <a:r>
              <a:rPr lang="en-US" sz="1050" dirty="0"/>
              <a:t> in range(6):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</a:t>
            </a:r>
            <a:r>
              <a:rPr lang="en-US" sz="1050" dirty="0" err="1"/>
              <a:t>all_choices.append</a:t>
            </a:r>
            <a:r>
              <a:rPr lang="en-US" sz="1050" dirty="0"/>
              <a:t>(</a:t>
            </a:r>
            <a:r>
              <a:rPr lang="en-US" sz="1050" dirty="0" err="1"/>
              <a:t>gen_pokemon</a:t>
            </a:r>
            <a:r>
              <a:rPr lang="en-US" sz="1050" dirty="0"/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if difficulty == 'easy':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for </a:t>
            </a:r>
            <a:r>
              <a:rPr lang="en-US" sz="1050" dirty="0" err="1"/>
              <a:t>i</a:t>
            </a:r>
            <a:r>
              <a:rPr lang="en-US" sz="1050" dirty="0"/>
              <a:t> in range(6):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print('{}---&gt;'.format(i+1))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</a:t>
            </a:r>
            <a:r>
              <a:rPr lang="en-US" sz="1050" dirty="0" err="1"/>
              <a:t>disp_pokemon</a:t>
            </a:r>
            <a:r>
              <a:rPr lang="en-US" sz="1050" dirty="0"/>
              <a:t>(</a:t>
            </a:r>
            <a:r>
              <a:rPr lang="en-US" sz="1050" dirty="0" err="1"/>
              <a:t>all_choices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if difficulty == 'hard':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for </a:t>
            </a:r>
            <a:r>
              <a:rPr lang="en-US" sz="1050" dirty="0" err="1"/>
              <a:t>i</a:t>
            </a:r>
            <a:r>
              <a:rPr lang="en-US" sz="1050" dirty="0"/>
              <a:t> in range(6):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print('{}---&gt;'.format(i+1))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   </a:t>
            </a:r>
            <a:r>
              <a:rPr lang="en-US" sz="1050" dirty="0" err="1"/>
              <a:t>disp_pokemon_h</a:t>
            </a:r>
            <a:r>
              <a:rPr lang="en-US" sz="1050" dirty="0"/>
              <a:t>(</a:t>
            </a:r>
            <a:r>
              <a:rPr lang="en-US" sz="1050" dirty="0" err="1"/>
              <a:t>all_choices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1" y="1825623"/>
            <a:ext cx="4876800" cy="444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print('\</a:t>
            </a:r>
            <a:r>
              <a:rPr lang="en-US" sz="1050" dirty="0" err="1"/>
              <a:t>nChoose</a:t>
            </a:r>
            <a:r>
              <a:rPr lang="en-US" sz="1050" dirty="0"/>
              <a:t> a Pokémon: [1-6]')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p1 = </a:t>
            </a:r>
            <a:r>
              <a:rPr lang="en-US" sz="1050" dirty="0" err="1"/>
              <a:t>poke_choose</a:t>
            </a:r>
            <a:r>
              <a:rPr lang="en-US" sz="105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print('\</a:t>
            </a:r>
            <a:r>
              <a:rPr lang="en-US" sz="1050" dirty="0" err="1"/>
              <a:t>nChoose</a:t>
            </a:r>
            <a:r>
              <a:rPr lang="en-US" sz="1050" dirty="0"/>
              <a:t> a second Pokémon: [1-6]')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p2 = </a:t>
            </a:r>
            <a:r>
              <a:rPr lang="en-US" sz="1050" dirty="0" err="1"/>
              <a:t>poke_choose</a:t>
            </a:r>
            <a:r>
              <a:rPr lang="en-US" sz="105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while p2 == p1: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  print("You've already chosen that Pokémon. Please enter a different number</a:t>
            </a:r>
            <a:r>
              <a:rPr lang="en-US" sz="1050" dirty="0" smtClean="0"/>
              <a:t>: [1-6]")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  p2 = </a:t>
            </a:r>
            <a:r>
              <a:rPr lang="en-US" sz="1050" dirty="0" err="1"/>
              <a:t>poke_choose</a:t>
            </a:r>
            <a:r>
              <a:rPr lang="en-US" sz="105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print('\</a:t>
            </a:r>
            <a:r>
              <a:rPr lang="en-US" sz="1050" dirty="0" err="1" smtClean="0"/>
              <a:t>nChoose</a:t>
            </a:r>
            <a:r>
              <a:rPr lang="en-US" sz="1050" dirty="0" smtClean="0"/>
              <a:t> a third Pokémon: [1-6]') 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 smtClean="0"/>
              <a:t>p3</a:t>
            </a:r>
            <a:r>
              <a:rPr lang="en-US" sz="1050" dirty="0"/>
              <a:t> = </a:t>
            </a:r>
            <a:r>
              <a:rPr lang="en-US" sz="1050" dirty="0" err="1"/>
              <a:t>poke_choose</a:t>
            </a:r>
            <a:r>
              <a:rPr lang="en-US" sz="105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while p3 == p1 or p3 == p2: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  print("You've already chosen that Pokémon. Please enter a different number: </a:t>
            </a:r>
            <a:r>
              <a:rPr lang="en-US" sz="1050" dirty="0" smtClean="0"/>
              <a:t>  [</a:t>
            </a:r>
            <a:r>
              <a:rPr lang="en-US" sz="1050" dirty="0"/>
              <a:t>1-6]")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>  p3 = </a:t>
            </a:r>
            <a:r>
              <a:rPr lang="en-US" sz="1050" dirty="0" err="1"/>
              <a:t>poke_choose</a:t>
            </a:r>
            <a:r>
              <a:rPr lang="en-US" sz="1050" dirty="0" smtClean="0"/>
              <a:t>()</a:t>
            </a:r>
            <a:r>
              <a:rPr lang="en-US" sz="1050" dirty="0"/>
              <a:t>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 smtClean="0"/>
              <a:t>my_team.append</a:t>
            </a:r>
            <a:r>
              <a:rPr lang="en-US" sz="1050" dirty="0" smtClean="0"/>
              <a:t>(</a:t>
            </a:r>
            <a:r>
              <a:rPr lang="en-US" sz="1050" dirty="0" err="1" smtClean="0"/>
              <a:t>all_choices</a:t>
            </a:r>
            <a:r>
              <a:rPr lang="en-US" sz="1050" dirty="0" smtClean="0"/>
              <a:t>[p1-1</a:t>
            </a:r>
            <a:r>
              <a:rPr lang="en-US" sz="1050" dirty="0"/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my_team.append</a:t>
            </a:r>
            <a:r>
              <a:rPr lang="en-US" sz="1050" dirty="0"/>
              <a:t>(</a:t>
            </a:r>
            <a:r>
              <a:rPr lang="en-US" sz="1050" dirty="0" err="1"/>
              <a:t>all_choices</a:t>
            </a:r>
            <a:r>
              <a:rPr lang="en-US" sz="1050" dirty="0"/>
              <a:t>[p2-1])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my_team.append</a:t>
            </a:r>
            <a:r>
              <a:rPr lang="en-US" sz="1050" dirty="0"/>
              <a:t>(</a:t>
            </a:r>
            <a:r>
              <a:rPr lang="en-US" sz="1050" dirty="0" err="1"/>
              <a:t>all_choices</a:t>
            </a:r>
            <a:r>
              <a:rPr lang="en-US" sz="1050" dirty="0"/>
              <a:t>[p3-1])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8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Pt.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B050"/>
                </a:solidFill>
              </a:rPr>
              <a:t>#best of 3 battles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count = 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score = 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for </a:t>
            </a:r>
            <a:r>
              <a:rPr lang="en-US" sz="1000" dirty="0" err="1"/>
              <a:t>i</a:t>
            </a:r>
            <a:r>
              <a:rPr lang="en-US" sz="1000" dirty="0"/>
              <a:t> in range(3):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if difficulty == 'easy':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print("Your Pokémon:")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</a:t>
            </a:r>
            <a:r>
              <a:rPr lang="en-US" sz="1000" dirty="0" err="1"/>
              <a:t>disp_pokemon</a:t>
            </a:r>
            <a:r>
              <a:rPr lang="en-US" sz="1000" dirty="0"/>
              <a:t>(</a:t>
            </a:r>
            <a:r>
              <a:rPr lang="en-US" sz="1000" dirty="0" err="1"/>
              <a:t>my_team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print("\</a:t>
            </a:r>
            <a:r>
              <a:rPr lang="en-US" sz="1000" dirty="0" err="1"/>
              <a:t>nBattle</a:t>
            </a:r>
            <a:r>
              <a:rPr lang="en-US" sz="1000" dirty="0"/>
              <a:t> #{}: Which stat will you choose? [</a:t>
            </a:r>
            <a:r>
              <a:rPr lang="en-US" sz="1000" dirty="0" err="1"/>
              <a:t>hp</a:t>
            </a:r>
            <a:r>
              <a:rPr lang="en-US" sz="1000" dirty="0"/>
              <a:t>/attack/defense]".format(i+1))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flag = 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choice = input()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while flag == 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if choice == "</a:t>
            </a:r>
            <a:r>
              <a:rPr lang="en-US" sz="1000" dirty="0" err="1"/>
              <a:t>hp</a:t>
            </a:r>
            <a:r>
              <a:rPr lang="en-US" sz="1000" dirty="0"/>
              <a:t>" or choice == "attack" or choice == "defense":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  flag = 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else: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  choice = input("Please enter a valid stat: [</a:t>
            </a:r>
            <a:r>
              <a:rPr lang="en-US" sz="1000" dirty="0" err="1"/>
              <a:t>hp</a:t>
            </a:r>
            <a:r>
              <a:rPr lang="en-US" sz="1000" dirty="0"/>
              <a:t>/attack/defense]") 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</a:t>
            </a:r>
            <a:r>
              <a:rPr lang="en-US" sz="1000" dirty="0" err="1"/>
              <a:t>opp_pokemon</a:t>
            </a:r>
            <a:r>
              <a:rPr lang="en-US" sz="1000" dirty="0"/>
              <a:t> = </a:t>
            </a:r>
            <a:r>
              <a:rPr lang="en-US" sz="1000" dirty="0" err="1"/>
              <a:t>gen_pokemon</a:t>
            </a:r>
            <a:r>
              <a:rPr lang="en-US" sz="10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if difficulty == 'hard':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print("\</a:t>
            </a:r>
            <a:r>
              <a:rPr lang="en-US" sz="1000" dirty="0" err="1"/>
              <a:t>nYour</a:t>
            </a:r>
            <a:r>
              <a:rPr lang="en-US" sz="1000" dirty="0"/>
              <a:t> Pokémon:")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</a:t>
            </a:r>
            <a:r>
              <a:rPr lang="en-US" sz="1000" dirty="0" err="1"/>
              <a:t>disp_pokemon</a:t>
            </a:r>
            <a:r>
              <a:rPr lang="en-US" sz="1000" dirty="0"/>
              <a:t>(</a:t>
            </a:r>
            <a:r>
              <a:rPr lang="en-US" sz="1000" dirty="0" err="1"/>
              <a:t>my_team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print("\</a:t>
            </a:r>
            <a:r>
              <a:rPr lang="en-US" sz="1000" dirty="0" err="1"/>
              <a:t>nOpponent's</a:t>
            </a:r>
            <a:r>
              <a:rPr lang="en-US" sz="1000" dirty="0"/>
              <a:t> Pokémon:")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</a:t>
            </a:r>
            <a:r>
              <a:rPr lang="en-US" sz="1000" dirty="0" err="1"/>
              <a:t>disp_pokemon</a:t>
            </a:r>
            <a:r>
              <a:rPr lang="en-US" sz="1000" dirty="0"/>
              <a:t>(</a:t>
            </a:r>
            <a:r>
              <a:rPr lang="en-US" sz="1000" dirty="0" err="1"/>
              <a:t>opp_pokemon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if </a:t>
            </a:r>
            <a:r>
              <a:rPr lang="en-US" sz="1000" dirty="0" err="1"/>
              <a:t>my_team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][choice] &gt; </a:t>
            </a:r>
            <a:r>
              <a:rPr lang="en-US" sz="1000" dirty="0" err="1"/>
              <a:t>opp_pokemon</a:t>
            </a:r>
            <a:r>
              <a:rPr lang="en-US" sz="1000" dirty="0"/>
              <a:t>[choice]: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print("\</a:t>
            </a:r>
            <a:r>
              <a:rPr lang="en-US" sz="1000" dirty="0" err="1"/>
              <a:t>nYou</a:t>
            </a:r>
            <a:r>
              <a:rPr lang="en-US" sz="1000" dirty="0"/>
              <a:t> win!")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count += 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score += (</a:t>
            </a:r>
            <a:r>
              <a:rPr lang="en-US" sz="1000" dirty="0" err="1"/>
              <a:t>my_team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][choice] - </a:t>
            </a:r>
            <a:r>
              <a:rPr lang="en-US" sz="1000" dirty="0" err="1"/>
              <a:t>opp_pokemon</a:t>
            </a:r>
            <a:r>
              <a:rPr lang="en-US" sz="1000" dirty="0"/>
              <a:t>[choice])*100</a:t>
            </a:r>
            <a:r>
              <a:rPr lang="en-US" sz="1000" dirty="0">
                <a:solidFill>
                  <a:srgbClr val="00B050"/>
                </a:solidFill>
              </a:rPr>
              <a:t> # difference of winning stat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</a:t>
            </a:r>
            <a:r>
              <a:rPr lang="en-US" sz="1000" dirty="0" err="1"/>
              <a:t>elif</a:t>
            </a:r>
            <a:r>
              <a:rPr lang="en-US" sz="1000" dirty="0"/>
              <a:t> </a:t>
            </a:r>
            <a:r>
              <a:rPr lang="en-US" sz="1000" dirty="0" err="1"/>
              <a:t>my_team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][choice] == </a:t>
            </a:r>
            <a:r>
              <a:rPr lang="en-US" sz="1000" dirty="0" err="1"/>
              <a:t>opp_pokemon</a:t>
            </a:r>
            <a:r>
              <a:rPr lang="en-US" sz="1000" dirty="0"/>
              <a:t>[choice]: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print("\</a:t>
            </a:r>
            <a:r>
              <a:rPr lang="en-US" sz="1000" dirty="0" err="1"/>
              <a:t>nDraw</a:t>
            </a:r>
            <a:r>
              <a:rPr lang="en-US" sz="1000" dirty="0"/>
              <a:t>.\n")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else: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    print("\</a:t>
            </a:r>
            <a:r>
              <a:rPr lang="en-US" sz="1000" dirty="0" err="1"/>
              <a:t>nYou</a:t>
            </a:r>
            <a:r>
              <a:rPr lang="en-US" sz="1000" dirty="0"/>
              <a:t> lose...\n")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1" y="1825623"/>
            <a:ext cx="4876800" cy="444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print("\</a:t>
            </a:r>
            <a:r>
              <a:rPr lang="en-US" sz="1200" dirty="0" err="1"/>
              <a:t>nYou</a:t>
            </a:r>
            <a:r>
              <a:rPr lang="en-US" sz="1200" dirty="0"/>
              <a:t> won {}/3 battle(s)".format(count))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if count &gt;=2: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  print("Victory! Great job.")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else:  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  print("You lose... Better luck next time.")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B050"/>
                </a:solidFill>
              </a:rPr>
              <a:t>#check If high score from file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print("\</a:t>
            </a:r>
            <a:r>
              <a:rPr lang="en-US" sz="1200" dirty="0" err="1"/>
              <a:t>nScore</a:t>
            </a:r>
            <a:r>
              <a:rPr lang="en-US" sz="1200" dirty="0"/>
              <a:t>: {}".format(score))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with open('highscore.txt', 'r') as f: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</a:t>
            </a:r>
            <a:r>
              <a:rPr lang="en-US" sz="1200" dirty="0" err="1"/>
              <a:t>old_score</a:t>
            </a:r>
            <a:r>
              <a:rPr lang="en-US" sz="1200" dirty="0"/>
              <a:t> = 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f.read</a:t>
            </a:r>
            <a:r>
              <a:rPr lang="en-US" sz="1200" dirty="0"/>
              <a:t>())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if score &gt; </a:t>
            </a:r>
            <a:r>
              <a:rPr lang="en-US" sz="1200" dirty="0" err="1"/>
              <a:t>old_score</a:t>
            </a:r>
            <a:r>
              <a:rPr lang="en-US" sz="12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print("NEW HIGH SCORE!") 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with open('highscore.txt', 'w') as f: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    </a:t>
            </a:r>
            <a:r>
              <a:rPr lang="en-US" sz="1200" dirty="0" err="1"/>
              <a:t>f.write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(score))</a:t>
            </a:r>
          </a:p>
        </p:txBody>
      </p:sp>
    </p:spTree>
    <p:extLst>
      <p:ext uri="{BB962C8B-B14F-4D97-AF65-F5344CB8AC3E}">
        <p14:creationId xmlns:p14="http://schemas.microsoft.com/office/powerpoint/2010/main" val="3828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Team 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Easy difficulty level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061648" y="1489075"/>
            <a:ext cx="5157787" cy="641350"/>
          </a:xfrm>
        </p:spPr>
        <p:txBody>
          <a:bodyPr/>
          <a:lstStyle/>
          <a:p>
            <a:r>
              <a:rPr lang="en-US" b="0" dirty="0" smtClean="0"/>
              <a:t>Hard difficulty level (stats not visible)</a:t>
            </a:r>
            <a:endParaRPr lang="en-US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2193927"/>
            <a:ext cx="3703573" cy="442060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4" y="2193927"/>
            <a:ext cx="4426177" cy="4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Easy difficulty level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825625"/>
            <a:ext cx="4728516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825625"/>
            <a:ext cx="6264951" cy="4351338"/>
          </a:xfrm>
        </p:spPr>
      </p:pic>
    </p:spTree>
    <p:extLst>
      <p:ext uri="{BB962C8B-B14F-4D97-AF65-F5344CB8AC3E}">
        <p14:creationId xmlns:p14="http://schemas.microsoft.com/office/powerpoint/2010/main" val="24015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Hard difficulty level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8" y="1889633"/>
            <a:ext cx="4587075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937946"/>
            <a:ext cx="6264951" cy="4126696"/>
          </a:xfrm>
        </p:spPr>
      </p:pic>
    </p:spTree>
    <p:extLst>
      <p:ext uri="{BB962C8B-B14F-4D97-AF65-F5344CB8AC3E}">
        <p14:creationId xmlns:p14="http://schemas.microsoft.com/office/powerpoint/2010/main" val="772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4873beb7-5857-4685-be1f-d57550cc96cc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86</TotalTime>
  <Words>58</Words>
  <Application>Microsoft Office PowerPoint</Application>
  <PresentationFormat>Widescreen</PresentationFormat>
  <Paragraphs>120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Top Trumps using PokéAPI</vt:lpstr>
      <vt:lpstr>Code Pt. 1/3</vt:lpstr>
      <vt:lpstr>Code Pt. 2/3</vt:lpstr>
      <vt:lpstr>Code Pt. 3/3</vt:lpstr>
      <vt:lpstr>Output - Team Selection</vt:lpstr>
      <vt:lpstr>Output – Easy difficulty level</vt:lpstr>
      <vt:lpstr>Output – Hard difficulty level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Trumps using PokéAPI</dc:title>
  <dc:creator>Shania</dc:creator>
  <cp:keywords/>
  <cp:lastModifiedBy>Shania</cp:lastModifiedBy>
  <cp:revision>8</cp:revision>
  <dcterms:created xsi:type="dcterms:W3CDTF">2022-03-12T11:59:40Z</dcterms:created>
  <dcterms:modified xsi:type="dcterms:W3CDTF">2022-03-14T15:36:10Z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