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158AC-6166-4B4C-875F-AACC120D9D86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7F80A-38AA-46EF-95E1-E15E6B45AB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3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F80A-38AA-46EF-95E1-E15E6B45AB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52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54C5-701A-4EBC-AB71-7D212F5B2905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3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14FB-1BA9-46DF-A2A5-812A369DA448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04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4AE-1B7B-430B-AE7A-E4B8FBAA1976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0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6C0-DB60-4833-A7E8-2B022A77B591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4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0ACD-E8AE-4190-A3E3-B116A178D640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6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027-FE73-4B8A-9CEF-4B07E95DCBA4}" type="datetime1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5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66A5-EAEB-4484-9DF2-54F684CE8BA1}" type="datetime1">
              <a:rPr lang="de-DE" smtClean="0"/>
              <a:t>30.03.2017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77BA-BDDD-4351-BD46-E0F9B88CACFB}" type="datetime1">
              <a:rPr lang="de-DE" smtClean="0"/>
              <a:t>30.03.2017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A2D5-41EE-4631-8938-88D75181F8E1}" type="datetime1">
              <a:rPr lang="de-DE" smtClean="0"/>
              <a:t>30.03.2017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0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66E5-A608-4C34-A112-D545FE0D486C}" type="datetime1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11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BBB8-7FD1-415D-BE1A-8AFF02ED682C}" type="datetime1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C75E-9ECC-4262-BD43-D44E983E3A0E}" type="datetime1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F22D-3FCB-4A2B-BCF0-94007648D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1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Unser Programm </a:t>
            </a:r>
          </a:p>
          <a:p>
            <a:pPr lvl="1"/>
            <a:r>
              <a:rPr lang="de-DE" dirty="0" smtClean="0"/>
              <a:t>Funktionen</a:t>
            </a:r>
          </a:p>
          <a:p>
            <a:r>
              <a:rPr lang="de-DE" dirty="0" smtClean="0"/>
              <a:t>Planungsphase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Datenbankplanung</a:t>
            </a:r>
          </a:p>
          <a:p>
            <a:pPr lvl="1"/>
            <a:r>
              <a:rPr lang="de-DE" dirty="0" smtClean="0"/>
              <a:t>Programmplanung</a:t>
            </a:r>
          </a:p>
          <a:p>
            <a:r>
              <a:rPr lang="de-DE" dirty="0" smtClean="0"/>
              <a:t>Entwicklungsphase</a:t>
            </a:r>
          </a:p>
          <a:p>
            <a:pPr lvl="1"/>
            <a:r>
              <a:rPr lang="de-DE" dirty="0" smtClean="0"/>
              <a:t>Datenbankentwicklung</a:t>
            </a:r>
          </a:p>
          <a:p>
            <a:pPr lvl="1"/>
            <a:r>
              <a:rPr lang="de-DE" dirty="0" smtClean="0"/>
              <a:t>Programmentwicklung</a:t>
            </a:r>
          </a:p>
          <a:p>
            <a:pPr lvl="1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2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mit </a:t>
            </a:r>
            <a:r>
              <a:rPr lang="de-DE" dirty="0" err="1" smtClean="0"/>
              <a:t>SQLiteExpertPro</a:t>
            </a:r>
            <a:endParaRPr lang="de-DE" dirty="0" smtClean="0"/>
          </a:p>
          <a:p>
            <a:r>
              <a:rPr lang="de-DE" dirty="0" smtClean="0"/>
              <a:t>Nach ERD</a:t>
            </a:r>
          </a:p>
          <a:p>
            <a:r>
              <a:rPr lang="de-DE" dirty="0" smtClean="0"/>
              <a:t>Oft überarbeitet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Endgültiges ERD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11</a:t>
            </a:fld>
            <a:endParaRPr lang="de-DE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79" y="1600200"/>
            <a:ext cx="8112841" cy="452596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88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Tabellenklassen</a:t>
            </a:r>
          </a:p>
          <a:p>
            <a:r>
              <a:rPr lang="de-DE" dirty="0" smtClean="0"/>
              <a:t>Haupt-GUIs</a:t>
            </a:r>
          </a:p>
          <a:p>
            <a:r>
              <a:rPr lang="de-DE" dirty="0" smtClean="0"/>
              <a:t>Dao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 und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Anzeige der JTable</a:t>
            </a:r>
          </a:p>
          <a:p>
            <a:r>
              <a:rPr lang="de-DE" dirty="0" smtClean="0"/>
              <a:t>Zeitblöcke</a:t>
            </a:r>
          </a:p>
          <a:p>
            <a:pPr lvl="1"/>
            <a:r>
              <a:rPr lang="de-DE" dirty="0" smtClean="0"/>
              <a:t>Auswahl der Zeitblöcke</a:t>
            </a:r>
          </a:p>
          <a:p>
            <a:pPr lvl="1"/>
            <a:r>
              <a:rPr lang="de-DE" dirty="0" smtClean="0"/>
              <a:t>Zeitblockberechnung</a:t>
            </a:r>
            <a:endParaRPr lang="de-DE" dirty="0" smtClean="0"/>
          </a:p>
          <a:p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Autogenerierte IDs</a:t>
            </a:r>
          </a:p>
          <a:p>
            <a:pPr lvl="1"/>
            <a:r>
              <a:rPr lang="de-DE" dirty="0" smtClean="0"/>
              <a:t>Attribute und Tabellen mussten überarbeitet werden</a:t>
            </a:r>
          </a:p>
          <a:p>
            <a:r>
              <a:rPr lang="de-DE" dirty="0" smtClean="0"/>
              <a:t>Eingabefehler vom Benutzer </a:t>
            </a:r>
            <a:endParaRPr lang="de-DE" dirty="0">
              <a:latin typeface="Calibri"/>
            </a:endParaRPr>
          </a:p>
          <a:p>
            <a:pPr lvl="1"/>
            <a:r>
              <a:rPr lang="de-DE" dirty="0" smtClean="0">
                <a:latin typeface="Calibri"/>
              </a:rPr>
              <a:t>Fehlermeldung in der Konsole </a:t>
            </a:r>
          </a:p>
          <a:p>
            <a:pPr lvl="1"/>
            <a:r>
              <a:rPr lang="de-DE" dirty="0" smtClean="0">
                <a:latin typeface="Calibri"/>
              </a:rPr>
              <a:t>Funktionen/Methoden werden nicht ausgeführt </a:t>
            </a:r>
          </a:p>
          <a:p>
            <a:pPr lvl="1"/>
            <a:endParaRPr lang="de-DE" dirty="0" smtClean="0">
              <a:latin typeface="Calibri"/>
            </a:endParaRPr>
          </a:p>
          <a:p>
            <a:pPr lvl="1"/>
            <a:endParaRPr lang="de-DE" dirty="0" smtClean="0">
              <a:latin typeface="Calibri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7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Planungsphase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Thema überlegt</a:t>
            </a:r>
          </a:p>
          <a:p>
            <a:r>
              <a:rPr lang="de-DE" dirty="0" smtClean="0"/>
              <a:t>Funktionen unseres Programms</a:t>
            </a:r>
          </a:p>
          <a:p>
            <a:r>
              <a:rPr lang="de-DE" dirty="0" smtClean="0"/>
              <a:t>Problem Lösung</a:t>
            </a:r>
          </a:p>
          <a:p>
            <a:r>
              <a:rPr lang="de-DE" dirty="0" smtClean="0"/>
              <a:t>Projektantrag ausgefüllt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31840" y="6356350"/>
            <a:ext cx="2887960" cy="365125"/>
          </a:xfrm>
        </p:spPr>
        <p:txBody>
          <a:bodyPr/>
          <a:lstStyle/>
          <a:p>
            <a:r>
              <a:rPr lang="de-DE" dirty="0" err="1" smtClean="0"/>
              <a:t>Shania</a:t>
            </a:r>
            <a:r>
              <a:rPr lang="de-DE" dirty="0" smtClean="0"/>
              <a:t> </a:t>
            </a:r>
            <a:r>
              <a:rPr lang="de-DE" dirty="0" err="1" smtClean="0"/>
              <a:t>Allhusen</a:t>
            </a:r>
            <a:r>
              <a:rPr lang="de-DE" dirty="0" smtClean="0"/>
              <a:t>, Fabian </a:t>
            </a:r>
            <a:r>
              <a:rPr lang="de-DE" dirty="0" err="1" smtClean="0"/>
              <a:t>Teise</a:t>
            </a:r>
            <a:r>
              <a:rPr lang="de-DE" dirty="0" smtClean="0"/>
              <a:t>, Dominik Stolte, Fenja Ehlers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pic>
        <p:nvPicPr>
          <p:cNvPr id="4" name="Inhaltsplatzhalter 3" descr="C:\Users\Schüler\Downloads\GANT-Diagramm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164310"/>
            <a:ext cx="8229600" cy="339774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Datenbankplanung</a:t>
            </a:r>
            <a:endParaRPr lang="de-DE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0319" y="1600200"/>
            <a:ext cx="7903361" cy="452596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Tabellen: </a:t>
            </a:r>
            <a:r>
              <a:rPr lang="de-DE" dirty="0"/>
              <a:t>Benutzer, Mitglieder, Mannschaft, Sportart, Training, Zeitblöcke und Halle </a:t>
            </a:r>
            <a:endParaRPr lang="de-DE" dirty="0" smtClean="0"/>
          </a:p>
          <a:p>
            <a:r>
              <a:rPr lang="de-DE" dirty="0" smtClean="0"/>
              <a:t>Attribute</a:t>
            </a:r>
          </a:p>
          <a:p>
            <a:r>
              <a:rPr lang="de-DE" dirty="0" smtClean="0"/>
              <a:t>Beziehungen</a:t>
            </a:r>
          </a:p>
          <a:p>
            <a:r>
              <a:rPr lang="de-DE" dirty="0" smtClean="0"/>
              <a:t>Primärschlüssel </a:t>
            </a:r>
            <a:endParaRPr lang="de-DE" dirty="0"/>
          </a:p>
          <a:p>
            <a:r>
              <a:rPr lang="de-DE" dirty="0" smtClean="0"/>
              <a:t>Fremdschlüssel 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Berechtigungen </a:t>
            </a:r>
          </a:p>
          <a:p>
            <a:pPr lvl="1"/>
            <a:r>
              <a:rPr lang="de-DE" dirty="0" smtClean="0"/>
              <a:t>Ohne Anmeldung: nur Hallenplan ansehen</a:t>
            </a:r>
          </a:p>
          <a:p>
            <a:pPr lvl="1"/>
            <a:r>
              <a:rPr lang="de-DE" dirty="0" smtClean="0"/>
              <a:t>Mit Anmeldung: Trainings, Mannschaften, Sportarten, </a:t>
            </a:r>
            <a:r>
              <a:rPr lang="de-DE" dirty="0" smtClean="0"/>
              <a:t>Mitglieder und Benutzer</a:t>
            </a:r>
            <a:r>
              <a:rPr lang="de-DE" dirty="0" smtClean="0"/>
              <a:t> verwalten</a:t>
            </a:r>
          </a:p>
          <a:p>
            <a:r>
              <a:rPr lang="de-DE" dirty="0" smtClean="0"/>
              <a:t>GUI-Entwurf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GUI-Entwurf (ohne Anmeldung)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rcRect t="2752" b="4530"/>
          <a:stretch>
            <a:fillRect/>
          </a:stretch>
        </p:blipFill>
        <p:spPr>
          <a:xfrm>
            <a:off x="457200" y="1731199"/>
            <a:ext cx="8229600" cy="42639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GUI-Entwurf (mit Anmeldung)</a:t>
            </a:r>
            <a:endParaRPr lang="de-DE" dirty="0"/>
          </a:p>
        </p:txBody>
      </p:sp>
      <p:pic>
        <p:nvPicPr>
          <p:cNvPr id="4" name="Inhaltsplatzhalter 3" descr="zweite gui"/>
          <p:cNvPicPr>
            <a:picLocks noGrp="1"/>
          </p:cNvPicPr>
          <p:nvPr>
            <p:ph idx="1"/>
          </p:nvPr>
        </p:nvPicPr>
        <p:blipFill>
          <a:blip r:embed="rId2"/>
          <a:srcRect t="10315" b="7163"/>
          <a:stretch>
            <a:fillRect/>
          </a:stretch>
        </p:blipFill>
        <p:spPr>
          <a:xfrm>
            <a:off x="457200" y="1831160"/>
            <a:ext cx="8229600" cy="406404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</a:p>
          <a:p>
            <a:r>
              <a:rPr lang="de-DE" dirty="0" smtClean="0"/>
              <a:t>Programm</a:t>
            </a:r>
          </a:p>
          <a:p>
            <a:r>
              <a:rPr lang="de-DE" dirty="0" smtClean="0"/>
              <a:t>Neue Ideen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Shania Allhusen, Fabian Teise, Dominik Stolte, Fenja Ehlers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22D-3FCB-4A2B-BCF0-94007648DC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Bildschirmpräsentation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Gliederung</vt:lpstr>
      <vt:lpstr>Planungsphase</vt:lpstr>
      <vt:lpstr>Zeitplanung</vt:lpstr>
      <vt:lpstr>Datenbankplanung</vt:lpstr>
      <vt:lpstr>Datenbankplanung</vt:lpstr>
      <vt:lpstr>Programmplanung</vt:lpstr>
      <vt:lpstr>GUI-Entwurf (ohne Anmeldung)</vt:lpstr>
      <vt:lpstr>GUI-Entwurf (mit Anmeldung)</vt:lpstr>
      <vt:lpstr>Entwicklungsphase</vt:lpstr>
      <vt:lpstr>Datenbankentwicklung</vt:lpstr>
      <vt:lpstr>Endgültiges ERD</vt:lpstr>
      <vt:lpstr>Programmentwicklung</vt:lpstr>
      <vt:lpstr>Fehler und Probleme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Datenbankplanung</dc:title>
  <dc:creator>Ehlers Fenja</dc:creator>
  <cp:lastModifiedBy>Ehlers Fenja</cp:lastModifiedBy>
  <cp:revision>8</cp:revision>
  <dcterms:created xsi:type="dcterms:W3CDTF">2017-03-30T14:20:53Z</dcterms:created>
  <dcterms:modified xsi:type="dcterms:W3CDTF">2017-03-30T16:27:59Z</dcterms:modified>
</cp:coreProperties>
</file>