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4" r:id="rId1"/>
  </p:sldMasterIdLst>
  <p:notesMasterIdLst>
    <p:notesMasterId r:id="rId31"/>
  </p:notesMasterIdLst>
  <p:sldIdLst>
    <p:sldId id="256" r:id="rId2"/>
    <p:sldId id="257" r:id="rId3"/>
    <p:sldId id="261" r:id="rId4"/>
    <p:sldId id="259" r:id="rId5"/>
    <p:sldId id="258" r:id="rId6"/>
    <p:sldId id="262" r:id="rId7"/>
    <p:sldId id="260" r:id="rId8"/>
    <p:sldId id="264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4" r:id="rId27"/>
    <p:sldId id="266" r:id="rId28"/>
    <p:sldId id="282" r:id="rId29"/>
    <p:sldId id="283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4636" autoAdjust="0"/>
  </p:normalViewPr>
  <p:slideViewPr>
    <p:cSldViewPr snapToGrid="0">
      <p:cViewPr>
        <p:scale>
          <a:sx n="80" d="100"/>
          <a:sy n="80" d="100"/>
        </p:scale>
        <p:origin x="101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CED21-6915-4192-892D-20128D22B207}" type="datetimeFigureOut">
              <a:rPr lang="de-DE" smtClean="0"/>
              <a:t>02.04.2017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758E8-9CD2-424B-85C1-A24D4D60D7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420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758E8-9CD2-424B-85C1-A24D4D60D71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0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1F9E8B9-CD3D-4CC7-A4B2-1F317250349A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7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30DB-E4D5-44F9-947B-9B208AB46545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67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9219-7A38-4FD4-A1E6-1644EE33F0FE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13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F518-6382-41B6-AFE7-85A3B822D33A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62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lang="en-US" sz="6000" b="1" kern="1200" cap="all" baseline="0" dirty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BB711-80F0-416B-8087-556FED273439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4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913A-4259-4A0F-B546-FF5569008D96}" type="datetime1">
              <a:rPr lang="de-DE" smtClean="0"/>
              <a:t>02.04.2017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66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3CCE-F3EC-403B-BF42-5C79E8AE9C7F}" type="datetime1">
              <a:rPr lang="de-DE" smtClean="0"/>
              <a:t>02.04.2017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72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B09F-DA40-4CD9-BD11-5FA2A34F7A34}" type="datetime1">
              <a:rPr lang="de-DE" smtClean="0"/>
              <a:t>02.04.2017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93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2935-78A8-46C9-A5F8-6CFD5FC81FC8}" type="datetime1">
              <a:rPr lang="de-DE" smtClean="0"/>
              <a:t>02.04.2017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55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D80E-20CB-4D61-95CD-4D9F72059FE8}" type="datetime1">
              <a:rPr lang="de-DE" smtClean="0"/>
              <a:t>02.04.2017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2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295D-7B50-436B-93BD-F08061E0414E}" type="datetime1">
              <a:rPr lang="de-DE" smtClean="0"/>
              <a:t>02.04.2017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Dominik Stolte, Fenja Ehlers, Fabian Teise, Shania Allhusen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88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9ED9829A-B2B4-475A-B9E1-CD533280CB32}" type="datetime1">
              <a:rPr lang="de-DE" smtClean="0"/>
              <a:t>02.04.2017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8AA9A4B-0689-498D-9484-F6C02BAD31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11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Projekt-Präsentation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Von: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Dominik Stolte, Fenja 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E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hlers, 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Fabian Teise, Shania Allhusen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Vorteile und Nachteile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Vorteile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Einfache Verwaltung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Alles Wichtige auf einem Blick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Benutzerfreundlich</a:t>
            </a:r>
          </a:p>
          <a:p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Nachteile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Noch nicht fertig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Anzeigefehler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Einteilung der Zeitblöcke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10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2916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6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Planungsphase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Thema überlegt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Funktionen unseres Programms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Problem Lösung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Projektantrag ausgefüllt</a:t>
            </a:r>
          </a:p>
          <a:p>
            <a:endParaRPr lang="de-DE" sz="2400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11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324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3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Zeitplanung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3" y="2114550"/>
            <a:ext cx="8559333" cy="3533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12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3564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3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Datenbankplanung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Tabellen: Benutzer, Mitglieder, Mannschaft, Sportart, Training, Zeitblöcke und Halle 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Attribute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Beziehungen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Primärschlüssel 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Fremdschlüssel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13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388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0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Datenbankplanung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1"/>
          <a:stretch/>
        </p:blipFill>
        <p:spPr bwMode="auto">
          <a:xfrm>
            <a:off x="793474" y="1541682"/>
            <a:ext cx="7534192" cy="468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4212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Programmplanung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Berechtigungen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Ohne Anmeldung: nur Hallenplan ansehen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Mit Anmeldung: Trainings, Mannschaften, Sportarten, Mitglieder und Benutzer verwalten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GUI-Entwurf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Ohne Anmeldung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Mit Anmeldung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15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4536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1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Programmplanung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784" y="2057400"/>
            <a:ext cx="722703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486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1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Programmplanung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8" b="6604"/>
          <a:stretch/>
        </p:blipFill>
        <p:spPr bwMode="auto">
          <a:xfrm>
            <a:off x="1047750" y="1689575"/>
            <a:ext cx="7377091" cy="42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17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5184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5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Entwicklungsphase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Datenbank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Programm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Planung verändert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Neue Ideen eingebracht</a:t>
            </a:r>
          </a:p>
          <a:p>
            <a:pPr lvl="1"/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18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550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3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Datenbankentwicklung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Entwickelt mit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„</a:t>
            </a:r>
            <a:r>
              <a:rPr 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SQLiteExpertPro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“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Nach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dem ERD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Oft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überarbeitet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Attribute geändert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Tabellen hinzugefügt/gelöscht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de-DE" sz="18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19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5832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44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Gliederung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51" y="2057399"/>
            <a:ext cx="7404653" cy="4166429"/>
          </a:xfrm>
        </p:spPr>
        <p:txBody>
          <a:bodyPr>
            <a:normAutofit fontScale="77500" lnSpcReduction="20000"/>
          </a:bodyPr>
          <a:lstStyle/>
          <a:p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Unser Programm</a:t>
            </a:r>
          </a:p>
          <a:p>
            <a:pPr lvl="1"/>
            <a:r>
              <a:rPr lang="de-DE" sz="2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Funktionen unseres Programmes</a:t>
            </a:r>
            <a:endParaRPr lang="de-DE" sz="2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Angewandte „Optionen“</a:t>
            </a:r>
          </a:p>
          <a:p>
            <a:r>
              <a:rPr lang="de-DE" sz="2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Planungsphase</a:t>
            </a:r>
            <a:endParaRPr lang="de-DE" sz="26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Zeitplanung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Datenbankplanung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Programmplanung</a:t>
            </a:r>
          </a:p>
          <a:p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Entwicklungsphase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Datenbankentwicklung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Programmentwicklung</a:t>
            </a:r>
          </a:p>
          <a:p>
            <a:pPr lvl="1"/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Fehler und </a:t>
            </a:r>
            <a:r>
              <a:rPr lang="de-DE" sz="26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Fehlerbehebung</a:t>
            </a:r>
          </a:p>
          <a:p>
            <a:r>
              <a:rPr lang="de-DE" sz="2800" dirty="0">
                <a:solidFill>
                  <a:schemeClr val="tx1"/>
                </a:solidFill>
                <a:latin typeface="Calibri Light" panose="020F0302020204030204" pitchFamily="34" charset="0"/>
              </a:rPr>
              <a:t>Neue </a:t>
            </a:r>
            <a:r>
              <a:rPr lang="de-DE" sz="2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Erfahrungen</a:t>
            </a:r>
            <a:endParaRPr lang="de-DE" sz="28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600" dirty="0">
                <a:solidFill>
                  <a:schemeClr val="tx1"/>
                </a:solidFill>
                <a:latin typeface="Calibri Light" panose="020F0302020204030204" pitchFamily="34" charset="0"/>
              </a:rPr>
              <a:t>Fazit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Dominik Stolte, Fenja Ehlers, Fabian Teise, Shania Allhusen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324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64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Datenbankentwicklung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637" y="1590676"/>
            <a:ext cx="8509866" cy="474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20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6156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28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Datenbankentwicklung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r="-1"/>
          <a:stretch/>
        </p:blipFill>
        <p:spPr bwMode="auto">
          <a:xfrm>
            <a:off x="885824" y="2147072"/>
            <a:ext cx="7375525" cy="3859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648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Programmentwicklung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Tabellenklassen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Haupt-GUIs und Dao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Methoden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Weitere GUIs und Daos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Fehlermeldungen und </a:t>
            </a:r>
            <a:r>
              <a:rPr 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Exceptions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22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450753"/>
            <a:ext cx="2289423" cy="5607147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90500" y="6588954"/>
            <a:ext cx="6804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6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Fehler und Probleme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Anzeige der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JTable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Zeitblöcke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Auswahl der Zeitblöcke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Zeitblockberechnung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Datenbank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Autogenerierte IDs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Attribute und Tabellen mussten überarbeitet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werden</a:t>
            </a:r>
          </a:p>
          <a:p>
            <a:pPr lvl="1"/>
            <a:r>
              <a:rPr lang="de-DE" alt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Falscher Datenbankaufbau</a:t>
            </a:r>
          </a:p>
          <a:p>
            <a:pPr lvl="1"/>
            <a:r>
              <a:rPr lang="de-DE" alt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Falsche Datenbankabfrage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23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712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5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Fehler und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Eingabefehler vom Benutzer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Fehlermeldung in der Konsole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Funktionen/Methoden werden nicht ausgeführt </a:t>
            </a:r>
          </a:p>
          <a:p>
            <a:r>
              <a:rPr 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Git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Merge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beim Pull 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Dirty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Worktree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Lokale Daten und neuer Stand 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Verbindungsaufbau zu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GitHub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Verlust von Änderungen bei falschem Pull</a:t>
            </a:r>
          </a:p>
          <a:p>
            <a:pPr lvl="1"/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24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7452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1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Fehlerbehebung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altLang="de-DE" sz="2400" dirty="0" err="1" smtClean="0">
                <a:solidFill>
                  <a:schemeClr val="tx1"/>
                </a:solidFill>
                <a:latin typeface="Calibri Light" panose="020F0302020204030204" pitchFamily="34" charset="0"/>
              </a:rPr>
              <a:t>git</a:t>
            </a:r>
            <a:r>
              <a:rPr lang="de-DE" alt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de-DE" alt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merge</a:t>
            </a:r>
            <a:r>
              <a:rPr lang="de-DE" alt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, </a:t>
            </a:r>
            <a:r>
              <a:rPr lang="de-DE" alt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Merge</a:t>
            </a:r>
            <a:r>
              <a:rPr lang="de-DE" alt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Tool</a:t>
            </a:r>
          </a:p>
          <a:p>
            <a:r>
              <a:rPr lang="de-DE" alt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git</a:t>
            </a:r>
            <a:r>
              <a:rPr lang="de-DE" alt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</a:t>
            </a:r>
            <a:r>
              <a:rPr lang="de-DE" alt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stash</a:t>
            </a:r>
            <a:endParaRPr lang="de-DE" alt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alt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Neustart, Neu </a:t>
            </a:r>
            <a:r>
              <a:rPr lang="de-DE" alt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Aufbau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Datenbank: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Autogenerierte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IDs durch Internetrecherche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Richtige Datenbank ausgewählt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Quellcode: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Eigene Fehlermeldungen eingebaut</a:t>
            </a:r>
          </a:p>
          <a:p>
            <a:pPr lvl="1"/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25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7776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4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Fehlerbehebung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40" y="2109029"/>
            <a:ext cx="4811918" cy="3249283"/>
          </a:xfrm>
        </p:spPr>
      </p:pic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xfrm>
            <a:off x="5284181" y="2057400"/>
            <a:ext cx="2982688" cy="4023360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Eingabefehler vom Benutzer verhindern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Methode zum Prüfen, ob ein Textfeld leer ist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Prüfen, ob der Benutzer etwas eingegeben hat 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26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90500" y="6588954"/>
            <a:ext cx="810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Neue Erfahrungen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51" y="2057399"/>
            <a:ext cx="7404653" cy="4166429"/>
          </a:xfrm>
        </p:spPr>
        <p:txBody>
          <a:bodyPr>
            <a:noAutofit/>
          </a:bodyPr>
          <a:lstStyle/>
          <a:p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ScrollPane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: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JTable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 in 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ScrollPane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JTable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: </a:t>
            </a:r>
          </a:p>
          <a:p>
            <a:pPr lvl="1"/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TableModel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/</a:t>
            </a:r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DefaultTableModel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Anzeige der Tabelle, Werte aus der Datenbank</a:t>
            </a:r>
          </a:p>
          <a:p>
            <a:r>
              <a:rPr lang="de-DE" sz="24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Renderer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: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Formatieren der Darstellung der Tabelle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Verschiedenen Programmierstile in ein Projekt einbinden</a:t>
            </a:r>
          </a:p>
          <a:p>
            <a:endParaRPr lang="de-DE" sz="2400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27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8424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6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Fazit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Teamwork </a:t>
            </a: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ist das „A“ Und „O“ </a:t>
            </a:r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Kommunikation ist sehr wichtig 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sich gegenseitig helfen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sehr hilfreich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neue Erfahrungen sammeln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Spaß</a:t>
            </a:r>
          </a:p>
          <a:p>
            <a:endParaRPr lang="de-DE" sz="2400" dirty="0" smtClean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28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8784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7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800" dirty="0" smtClean="0"/>
              <a:t>Vielen Dank für eure Aufmerksamkeit</a:t>
            </a:r>
            <a:endParaRPr lang="de-DE" sz="48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Gibt es noch Fragen?</a:t>
            </a:r>
            <a:endParaRPr lang="de-DE" sz="48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8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Unser Programm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Programm für einen Sportverein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Vereinfachung der Verwaltung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Alles im Überblick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Verwaltung von: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Trainings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Mannschaften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Sportarten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Mitgliedern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Benutzern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Trainingsplan in Form eines Wochenplanes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3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64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6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Die Funktionen unseres </a:t>
            </a:r>
            <a:r>
              <a:rPr lang="de-DE" dirty="0">
                <a:solidFill>
                  <a:schemeClr val="tx1"/>
                </a:solidFill>
              </a:rPr>
              <a:t>P</a:t>
            </a:r>
            <a:r>
              <a:rPr lang="de-DE" dirty="0" smtClean="0">
                <a:solidFill>
                  <a:schemeClr val="tx1"/>
                </a:solidFill>
              </a:rPr>
              <a:t>rogrammes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Erste Ansicht (Nicht angemeldet):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Anzeige des Hallenplans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Anmeldemöglichkeit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4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972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63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"/>
          <a:stretch/>
        </p:blipFill>
        <p:spPr bwMode="auto">
          <a:xfrm>
            <a:off x="947437" y="2057400"/>
            <a:ext cx="7223726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5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90500" y="6588954"/>
            <a:ext cx="1296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0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Angemeldet als Benutzer: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Anzeige des Hallenplans</a:t>
            </a:r>
          </a:p>
          <a:p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Verwaltung von: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Sportarten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Mannschaften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Zeitblöcken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Trainings</a:t>
            </a:r>
          </a:p>
          <a:p>
            <a:pPr lvl="1"/>
            <a:endParaRPr lang="de-DE" sz="2400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6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1620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250" y="2260992"/>
            <a:ext cx="7404100" cy="363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7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1944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Angemeldet als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Verwaltungsangestellter: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Anzeige Hallenplan</a:t>
            </a:r>
          </a:p>
          <a:p>
            <a:r>
              <a:rPr lang="de-DE" sz="2400" dirty="0">
                <a:solidFill>
                  <a:schemeClr val="tx1"/>
                </a:solidFill>
                <a:latin typeface="Calibri Light" panose="020F0302020204030204" pitchFamily="34" charset="0"/>
              </a:rPr>
              <a:t>Verwaltung </a:t>
            </a:r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von: 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Sportarten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Mannschaften 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Zeitblöcken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Trainings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Mitgliedern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Benutzern</a:t>
            </a:r>
            <a:endParaRPr lang="de-DE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endParaRPr lang="de-DE" sz="2400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8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500" y="6588954"/>
            <a:ext cx="2268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Die Funktionen </a:t>
            </a:r>
            <a:r>
              <a:rPr lang="de-DE" dirty="0" smtClean="0">
                <a:solidFill>
                  <a:schemeClr val="tx1"/>
                </a:solidFill>
              </a:rPr>
              <a:t>unseres </a:t>
            </a:r>
            <a:r>
              <a:rPr lang="de-DE" dirty="0">
                <a:solidFill>
                  <a:schemeClr val="tx1"/>
                </a:solidFill>
              </a:rPr>
              <a:t>Programmes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t="539"/>
          <a:stretch/>
        </p:blipFill>
        <p:spPr bwMode="auto">
          <a:xfrm>
            <a:off x="876300" y="2276475"/>
            <a:ext cx="7385050" cy="362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Dominik Stolte, Fenja Ehlers, Fabian Teise, Shania Allhusen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A9A4B-0689-498D-9484-F6C02BAD31B8}" type="slidenum">
              <a:rPr lang="de-DE" smtClean="0"/>
              <a:t>9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500" y="6588954"/>
            <a:ext cx="2592000" cy="10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9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enutzerdefiniert 7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70AD47"/>
      </a:accent6>
      <a:hlink>
        <a:srgbClr val="000000"/>
      </a:hlink>
      <a:folHlink>
        <a:srgbClr val="954F72"/>
      </a:folHlink>
    </a:clrScheme>
    <a:fontScheme name="Benutzerdefiniert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751</Words>
  <Application>Microsoft Office PowerPoint</Application>
  <PresentationFormat>Bildschirmpräsentation (4:3)</PresentationFormat>
  <Paragraphs>212</Paragraphs>
  <Slides>29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Corbel</vt:lpstr>
      <vt:lpstr>Basis</vt:lpstr>
      <vt:lpstr>Projekt-Präsentation</vt:lpstr>
      <vt:lpstr>Gliederung</vt:lpstr>
      <vt:lpstr>Unser Programm</vt:lpstr>
      <vt:lpstr>Die Funktionen unseres Programmes</vt:lpstr>
      <vt:lpstr>Die Funktionen unseres Programmes</vt:lpstr>
      <vt:lpstr>Die Funktionen unseres Programmes</vt:lpstr>
      <vt:lpstr>Die Funktionen unseres Programmes</vt:lpstr>
      <vt:lpstr>Die Funktionen unseres Programmes</vt:lpstr>
      <vt:lpstr>Die Funktionen unseres Programmes</vt:lpstr>
      <vt:lpstr>Vorteile und Nachteile</vt:lpstr>
      <vt:lpstr>Planungsphase</vt:lpstr>
      <vt:lpstr>Zeitplanung</vt:lpstr>
      <vt:lpstr>Datenbankplanung</vt:lpstr>
      <vt:lpstr>Datenbankplanung</vt:lpstr>
      <vt:lpstr>Programmplanung</vt:lpstr>
      <vt:lpstr>Programmplanung</vt:lpstr>
      <vt:lpstr>Programmplanung</vt:lpstr>
      <vt:lpstr>Entwicklungsphase</vt:lpstr>
      <vt:lpstr>Datenbankentwicklung</vt:lpstr>
      <vt:lpstr>Datenbankentwicklung</vt:lpstr>
      <vt:lpstr>Datenbankentwicklung</vt:lpstr>
      <vt:lpstr>Programmentwicklung</vt:lpstr>
      <vt:lpstr>Fehler und Probleme</vt:lpstr>
      <vt:lpstr>Fehler und Probleme</vt:lpstr>
      <vt:lpstr>Fehlerbehebung</vt:lpstr>
      <vt:lpstr>Fehlerbehebung</vt:lpstr>
      <vt:lpstr>Neue Erfahrungen</vt:lpstr>
      <vt:lpstr>Fazit</vt:lpstr>
      <vt:lpstr>Vielen Dank für eure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Projekt-Präsentation</dc:title>
  <dc:creator>Fenja Ehlers</dc:creator>
  <cp:lastModifiedBy>Fenja Ehlers</cp:lastModifiedBy>
  <cp:revision>26</cp:revision>
  <dcterms:created xsi:type="dcterms:W3CDTF">2017-04-02T14:50:08Z</dcterms:created>
  <dcterms:modified xsi:type="dcterms:W3CDTF">2017-04-02T19:06:40Z</dcterms:modified>
</cp:coreProperties>
</file>